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6858000" cx="9144000"/>
  <p:notesSz cx="6858000" cy="9144000"/>
  <p:embeddedFontLst>
    <p:embeddedFont>
      <p:font typeface="Arimo"/>
      <p:regular r:id="rId22"/>
      <p:bold r:id="rId23"/>
      <p:italic r:id="rId24"/>
      <p:boldItalic r:id="rId25"/>
    </p:embeddedFont>
    <p:embeddedFont>
      <p:font typeface="Tahoma"/>
      <p:regular r:id="rId26"/>
      <p:bold r:id="rId27"/>
    </p:embeddedFont>
    <p:embeddedFont>
      <p:font typeface="Century Gothic"/>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32" roundtripDataSignature="AMtx7mikrwD+NEZUT372y6RF0/t8zhHR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Arimo-regular.fntdata"/><Relationship Id="rId21" Type="http://schemas.openxmlformats.org/officeDocument/2006/relationships/slide" Target="slides/slide15.xml"/><Relationship Id="rId24" Type="http://schemas.openxmlformats.org/officeDocument/2006/relationships/font" Target="fonts/Arimo-italic.fntdata"/><Relationship Id="rId23" Type="http://schemas.openxmlformats.org/officeDocument/2006/relationships/font" Target="fonts/Arim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Tahoma-regular.fntdata"/><Relationship Id="rId25" Type="http://schemas.openxmlformats.org/officeDocument/2006/relationships/font" Target="fonts/Arimo-boldItalic.fntdata"/><Relationship Id="rId28" Type="http://schemas.openxmlformats.org/officeDocument/2006/relationships/font" Target="fonts/CenturyGothic-regular.fntdata"/><Relationship Id="rId27" Type="http://schemas.openxmlformats.org/officeDocument/2006/relationships/font" Target="fonts/Tahom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CenturyGothic-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enturyGothic-boldItalic.fntdata"/><Relationship Id="rId30" Type="http://schemas.openxmlformats.org/officeDocument/2006/relationships/font" Target="fonts/CenturyGothic-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rgbClr val="000000"/>
                </a:solidFill>
                <a:latin typeface="Century Gothic"/>
                <a:ea typeface="Century Gothic"/>
                <a:cs typeface="Century Gothic"/>
                <a:sym typeface="Century Gothic"/>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entury Gothic"/>
              <a:buNone/>
            </a:pPr>
            <a:fld id="{00000000-1234-1234-1234-123412341234}" type="slidenum">
              <a:rPr b="0" i="0" lang="en-US" sz="1200" u="none" cap="none" strike="noStrike">
                <a:solidFill>
                  <a:srgbClr val="000000"/>
                </a:solidFill>
                <a:latin typeface="Century Gothic"/>
                <a:ea typeface="Century Gothic"/>
                <a:cs typeface="Century Gothic"/>
                <a:sym typeface="Century Gothic"/>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0" name="Google Shape;110;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0: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6" name="Google Shape;3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11: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7" name="Google Shape;40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1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5" name="Google Shape;46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1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0" name="Google Shape;52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1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7" name="Google Shape;52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1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35" name="Google Shape;53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2: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6" name="Google Shape;11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7" name="Google Shape;167;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5: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8" name="Google Shape;17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6: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9" name="Google Shape;18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8" name="Google Shape;19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9:notes"/>
          <p:cNvSpPr txBox="1"/>
          <p:nvPr>
            <p:ph idx="1" type="body"/>
          </p:nvPr>
        </p:nvSpPr>
        <p:spPr>
          <a:xfrm>
            <a:off x="685800" y="4343400"/>
            <a:ext cx="5486400" cy="41148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6" name="Google Shape;28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7"/>
          <p:cNvSpPr txBox="1"/>
          <p:nvPr>
            <p:ph type="ctrTitle"/>
          </p:nvPr>
        </p:nvSpPr>
        <p:spPr>
          <a:xfrm>
            <a:off x="0" y="2514600"/>
            <a:ext cx="9144000" cy="1066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5500">
                <a:solidFill>
                  <a:srgbClr val="053667"/>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7"/>
          <p:cNvSpPr txBox="1"/>
          <p:nvPr>
            <p:ph idx="10" type="dt"/>
          </p:nvPr>
        </p:nvSpPr>
        <p:spPr>
          <a:xfrm>
            <a:off x="658812" y="60960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7"/>
          <p:cNvSpPr txBox="1"/>
          <p:nvPr>
            <p:ph idx="11" type="ftr"/>
          </p:nvPr>
        </p:nvSpPr>
        <p:spPr>
          <a:xfrm>
            <a:off x="3097212" y="60960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7"/>
          <p:cNvSpPr txBox="1"/>
          <p:nvPr>
            <p:ph idx="12" type="sldNum"/>
          </p:nvPr>
        </p:nvSpPr>
        <p:spPr>
          <a:xfrm>
            <a:off x="6526212" y="60960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27"/>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7"/>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7"/>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7"/>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6" name="Shape 86"/>
        <p:cNvGrpSpPr/>
        <p:nvPr/>
      </p:nvGrpSpPr>
      <p:grpSpPr>
        <a:xfrm>
          <a:off x="0" y="0"/>
          <a:ext cx="0" cy="0"/>
          <a:chOff x="0" y="0"/>
          <a:chExt cx="0" cy="0"/>
        </a:xfrm>
      </p:grpSpPr>
      <p:sp>
        <p:nvSpPr>
          <p:cNvPr id="87" name="Google Shape;87;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entury Gothic"/>
              <a:buNone/>
              <a:defRPr b="1" sz="2400"/>
            </a:lvl1pPr>
            <a:lvl2pPr indent="-228600" lvl="1" marL="914400" algn="l">
              <a:spcBef>
                <a:spcPts val="400"/>
              </a:spcBef>
              <a:spcAft>
                <a:spcPts val="0"/>
              </a:spcAft>
              <a:buClr>
                <a:schemeClr val="dk1"/>
              </a:buClr>
              <a:buSzPts val="2000"/>
              <a:buFont typeface="Century Gothic"/>
              <a:buNone/>
              <a:defRPr b="1" sz="2000"/>
            </a:lvl2pPr>
            <a:lvl3pPr indent="-228600" lvl="2" marL="1371600" algn="l">
              <a:spcBef>
                <a:spcPts val="360"/>
              </a:spcBef>
              <a:spcAft>
                <a:spcPts val="0"/>
              </a:spcAft>
              <a:buClr>
                <a:schemeClr val="dk1"/>
              </a:buClr>
              <a:buSzPts val="1800"/>
              <a:buFont typeface="Century Gothic"/>
              <a:buNone/>
              <a:defRPr b="1" sz="1800"/>
            </a:lvl3pPr>
            <a:lvl4pPr indent="-228600" lvl="3" marL="1828800" algn="l">
              <a:spcBef>
                <a:spcPts val="320"/>
              </a:spcBef>
              <a:spcAft>
                <a:spcPts val="0"/>
              </a:spcAft>
              <a:buClr>
                <a:schemeClr val="dk1"/>
              </a:buClr>
              <a:buSzPts val="1600"/>
              <a:buFont typeface="Century Gothic"/>
              <a:buNone/>
              <a:defRPr b="1" sz="1600"/>
            </a:lvl4pPr>
            <a:lvl5pPr indent="-228600" lvl="4" marL="2286000" algn="l">
              <a:spcBef>
                <a:spcPts val="320"/>
              </a:spcBef>
              <a:spcAft>
                <a:spcPts val="0"/>
              </a:spcAft>
              <a:buClr>
                <a:schemeClr val="dk1"/>
              </a:buClr>
              <a:buSzPts val="1600"/>
              <a:buFont typeface="Century Gothic"/>
              <a:buNone/>
              <a:defRPr b="1" sz="1600"/>
            </a:lvl5pPr>
            <a:lvl6pPr indent="-228600" lvl="5" marL="2743200" algn="l">
              <a:spcBef>
                <a:spcPts val="320"/>
              </a:spcBef>
              <a:spcAft>
                <a:spcPts val="0"/>
              </a:spcAft>
              <a:buClr>
                <a:schemeClr val="dk1"/>
              </a:buClr>
              <a:buSzPts val="1600"/>
              <a:buFont typeface="Century Gothic"/>
              <a:buNone/>
              <a:defRPr b="1" sz="1600"/>
            </a:lvl6pPr>
            <a:lvl7pPr indent="-228600" lvl="6" marL="3200400" algn="l">
              <a:spcBef>
                <a:spcPts val="320"/>
              </a:spcBef>
              <a:spcAft>
                <a:spcPts val="0"/>
              </a:spcAft>
              <a:buClr>
                <a:schemeClr val="dk1"/>
              </a:buClr>
              <a:buSzPts val="1600"/>
              <a:buFont typeface="Century Gothic"/>
              <a:buNone/>
              <a:defRPr b="1" sz="1600"/>
            </a:lvl7pPr>
            <a:lvl8pPr indent="-228600" lvl="7" marL="3657600" algn="l">
              <a:spcBef>
                <a:spcPts val="320"/>
              </a:spcBef>
              <a:spcAft>
                <a:spcPts val="0"/>
              </a:spcAft>
              <a:buClr>
                <a:schemeClr val="dk1"/>
              </a:buClr>
              <a:buSzPts val="1600"/>
              <a:buFont typeface="Century Gothic"/>
              <a:buNone/>
              <a:defRPr b="1" sz="1600"/>
            </a:lvl8pPr>
            <a:lvl9pPr indent="-228600" lvl="8" marL="4114800" algn="l">
              <a:spcBef>
                <a:spcPts val="320"/>
              </a:spcBef>
              <a:spcAft>
                <a:spcPts val="0"/>
              </a:spcAft>
              <a:buClr>
                <a:schemeClr val="dk1"/>
              </a:buClr>
              <a:buSzPts val="1600"/>
              <a:buFont typeface="Century Gothic"/>
              <a:buNone/>
              <a:defRPr b="1" sz="1600"/>
            </a:lvl9pPr>
          </a:lstStyle>
          <a:p/>
        </p:txBody>
      </p:sp>
      <p:sp>
        <p:nvSpPr>
          <p:cNvPr id="89" name="Google Shape;89;p2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entury Gothic"/>
              <a:buChar char="•"/>
              <a:defRPr sz="2400"/>
            </a:lvl1pPr>
            <a:lvl2pPr indent="-355600" lvl="1" marL="914400" algn="l">
              <a:spcBef>
                <a:spcPts val="400"/>
              </a:spcBef>
              <a:spcAft>
                <a:spcPts val="0"/>
              </a:spcAft>
              <a:buClr>
                <a:schemeClr val="dk1"/>
              </a:buClr>
              <a:buSzPts val="2000"/>
              <a:buFont typeface="Century Gothic"/>
              <a:buChar char="•"/>
              <a:defRPr sz="2000"/>
            </a:lvl2pPr>
            <a:lvl3pPr indent="-342900" lvl="2" marL="1371600" algn="l">
              <a:spcBef>
                <a:spcPts val="360"/>
              </a:spcBef>
              <a:spcAft>
                <a:spcPts val="0"/>
              </a:spcAft>
              <a:buClr>
                <a:schemeClr val="dk1"/>
              </a:buClr>
              <a:buSzPts val="1800"/>
              <a:buFont typeface="Century Gothic"/>
              <a:buChar char="•"/>
              <a:defRPr sz="1800"/>
            </a:lvl3pPr>
            <a:lvl4pPr indent="-330200" lvl="3" marL="1828800" algn="l">
              <a:spcBef>
                <a:spcPts val="320"/>
              </a:spcBef>
              <a:spcAft>
                <a:spcPts val="0"/>
              </a:spcAft>
              <a:buClr>
                <a:schemeClr val="dk1"/>
              </a:buClr>
              <a:buSzPts val="1600"/>
              <a:buFont typeface="Century Gothic"/>
              <a:buChar char="•"/>
              <a:defRPr sz="1600"/>
            </a:lvl4pPr>
            <a:lvl5pPr indent="-330200" lvl="4" marL="2286000" algn="l">
              <a:spcBef>
                <a:spcPts val="320"/>
              </a:spcBef>
              <a:spcAft>
                <a:spcPts val="0"/>
              </a:spcAft>
              <a:buClr>
                <a:schemeClr val="dk1"/>
              </a:buClr>
              <a:buSzPts val="1600"/>
              <a:buFont typeface="Century Gothic"/>
              <a:buChar char="•"/>
              <a:defRPr sz="1600"/>
            </a:lvl5pPr>
            <a:lvl6pPr indent="-330200" lvl="5" marL="2743200" algn="l">
              <a:spcBef>
                <a:spcPts val="320"/>
              </a:spcBef>
              <a:spcAft>
                <a:spcPts val="0"/>
              </a:spcAft>
              <a:buClr>
                <a:schemeClr val="dk1"/>
              </a:buClr>
              <a:buSzPts val="1600"/>
              <a:buFont typeface="Century Gothic"/>
              <a:buChar char="•"/>
              <a:defRPr sz="1600"/>
            </a:lvl6pPr>
            <a:lvl7pPr indent="-330200" lvl="6" marL="3200400" algn="l">
              <a:spcBef>
                <a:spcPts val="320"/>
              </a:spcBef>
              <a:spcAft>
                <a:spcPts val="0"/>
              </a:spcAft>
              <a:buClr>
                <a:schemeClr val="dk1"/>
              </a:buClr>
              <a:buSzPts val="1600"/>
              <a:buFont typeface="Century Gothic"/>
              <a:buChar char="•"/>
              <a:defRPr sz="1600"/>
            </a:lvl7pPr>
            <a:lvl8pPr indent="-330200" lvl="7" marL="3657600" algn="l">
              <a:spcBef>
                <a:spcPts val="320"/>
              </a:spcBef>
              <a:spcAft>
                <a:spcPts val="0"/>
              </a:spcAft>
              <a:buClr>
                <a:schemeClr val="dk1"/>
              </a:buClr>
              <a:buSzPts val="1600"/>
              <a:buFont typeface="Century Gothic"/>
              <a:buChar char="•"/>
              <a:defRPr sz="1600"/>
            </a:lvl8pPr>
            <a:lvl9pPr indent="-330200" lvl="8" marL="4114800" algn="l">
              <a:spcBef>
                <a:spcPts val="320"/>
              </a:spcBef>
              <a:spcAft>
                <a:spcPts val="0"/>
              </a:spcAft>
              <a:buClr>
                <a:schemeClr val="dk1"/>
              </a:buClr>
              <a:buSzPts val="1600"/>
              <a:buFont typeface="Century Gothic"/>
              <a:buChar char="•"/>
              <a:defRPr sz="1600"/>
            </a:lvl9pPr>
          </a:lstStyle>
          <a:p/>
        </p:txBody>
      </p:sp>
      <p:sp>
        <p:nvSpPr>
          <p:cNvPr id="90" name="Google Shape;90;p2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Century Gothic"/>
              <a:buNone/>
              <a:defRPr b="1" sz="2400"/>
            </a:lvl1pPr>
            <a:lvl2pPr indent="-228600" lvl="1" marL="914400" algn="l">
              <a:spcBef>
                <a:spcPts val="400"/>
              </a:spcBef>
              <a:spcAft>
                <a:spcPts val="0"/>
              </a:spcAft>
              <a:buClr>
                <a:schemeClr val="dk1"/>
              </a:buClr>
              <a:buSzPts val="2000"/>
              <a:buFont typeface="Century Gothic"/>
              <a:buNone/>
              <a:defRPr b="1" sz="2000"/>
            </a:lvl2pPr>
            <a:lvl3pPr indent="-228600" lvl="2" marL="1371600" algn="l">
              <a:spcBef>
                <a:spcPts val="360"/>
              </a:spcBef>
              <a:spcAft>
                <a:spcPts val="0"/>
              </a:spcAft>
              <a:buClr>
                <a:schemeClr val="dk1"/>
              </a:buClr>
              <a:buSzPts val="1800"/>
              <a:buFont typeface="Century Gothic"/>
              <a:buNone/>
              <a:defRPr b="1" sz="1800"/>
            </a:lvl3pPr>
            <a:lvl4pPr indent="-228600" lvl="3" marL="1828800" algn="l">
              <a:spcBef>
                <a:spcPts val="320"/>
              </a:spcBef>
              <a:spcAft>
                <a:spcPts val="0"/>
              </a:spcAft>
              <a:buClr>
                <a:schemeClr val="dk1"/>
              </a:buClr>
              <a:buSzPts val="1600"/>
              <a:buFont typeface="Century Gothic"/>
              <a:buNone/>
              <a:defRPr b="1" sz="1600"/>
            </a:lvl4pPr>
            <a:lvl5pPr indent="-228600" lvl="4" marL="2286000" algn="l">
              <a:spcBef>
                <a:spcPts val="320"/>
              </a:spcBef>
              <a:spcAft>
                <a:spcPts val="0"/>
              </a:spcAft>
              <a:buClr>
                <a:schemeClr val="dk1"/>
              </a:buClr>
              <a:buSzPts val="1600"/>
              <a:buFont typeface="Century Gothic"/>
              <a:buNone/>
              <a:defRPr b="1" sz="1600"/>
            </a:lvl5pPr>
            <a:lvl6pPr indent="-228600" lvl="5" marL="2743200" algn="l">
              <a:spcBef>
                <a:spcPts val="320"/>
              </a:spcBef>
              <a:spcAft>
                <a:spcPts val="0"/>
              </a:spcAft>
              <a:buClr>
                <a:schemeClr val="dk1"/>
              </a:buClr>
              <a:buSzPts val="1600"/>
              <a:buFont typeface="Century Gothic"/>
              <a:buNone/>
              <a:defRPr b="1" sz="1600"/>
            </a:lvl6pPr>
            <a:lvl7pPr indent="-228600" lvl="6" marL="3200400" algn="l">
              <a:spcBef>
                <a:spcPts val="320"/>
              </a:spcBef>
              <a:spcAft>
                <a:spcPts val="0"/>
              </a:spcAft>
              <a:buClr>
                <a:schemeClr val="dk1"/>
              </a:buClr>
              <a:buSzPts val="1600"/>
              <a:buFont typeface="Century Gothic"/>
              <a:buNone/>
              <a:defRPr b="1" sz="1600"/>
            </a:lvl7pPr>
            <a:lvl8pPr indent="-228600" lvl="7" marL="3657600" algn="l">
              <a:spcBef>
                <a:spcPts val="320"/>
              </a:spcBef>
              <a:spcAft>
                <a:spcPts val="0"/>
              </a:spcAft>
              <a:buClr>
                <a:schemeClr val="dk1"/>
              </a:buClr>
              <a:buSzPts val="1600"/>
              <a:buFont typeface="Century Gothic"/>
              <a:buNone/>
              <a:defRPr b="1" sz="1600"/>
            </a:lvl8pPr>
            <a:lvl9pPr indent="-228600" lvl="8" marL="4114800" algn="l">
              <a:spcBef>
                <a:spcPts val="320"/>
              </a:spcBef>
              <a:spcAft>
                <a:spcPts val="0"/>
              </a:spcAft>
              <a:buClr>
                <a:schemeClr val="dk1"/>
              </a:buClr>
              <a:buSzPts val="1600"/>
              <a:buFont typeface="Century Gothic"/>
              <a:buNone/>
              <a:defRPr b="1" sz="1600"/>
            </a:lvl9pPr>
          </a:lstStyle>
          <a:p/>
        </p:txBody>
      </p:sp>
      <p:sp>
        <p:nvSpPr>
          <p:cNvPr id="91" name="Google Shape;91;p2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Century Gothic"/>
              <a:buChar char="•"/>
              <a:defRPr sz="2400"/>
            </a:lvl1pPr>
            <a:lvl2pPr indent="-355600" lvl="1" marL="914400" algn="l">
              <a:spcBef>
                <a:spcPts val="400"/>
              </a:spcBef>
              <a:spcAft>
                <a:spcPts val="0"/>
              </a:spcAft>
              <a:buClr>
                <a:schemeClr val="dk1"/>
              </a:buClr>
              <a:buSzPts val="2000"/>
              <a:buFont typeface="Century Gothic"/>
              <a:buChar char="•"/>
              <a:defRPr sz="2000"/>
            </a:lvl2pPr>
            <a:lvl3pPr indent="-342900" lvl="2" marL="1371600" algn="l">
              <a:spcBef>
                <a:spcPts val="360"/>
              </a:spcBef>
              <a:spcAft>
                <a:spcPts val="0"/>
              </a:spcAft>
              <a:buClr>
                <a:schemeClr val="dk1"/>
              </a:buClr>
              <a:buSzPts val="1800"/>
              <a:buFont typeface="Century Gothic"/>
              <a:buChar char="•"/>
              <a:defRPr sz="1800"/>
            </a:lvl3pPr>
            <a:lvl4pPr indent="-330200" lvl="3" marL="1828800" algn="l">
              <a:spcBef>
                <a:spcPts val="320"/>
              </a:spcBef>
              <a:spcAft>
                <a:spcPts val="0"/>
              </a:spcAft>
              <a:buClr>
                <a:schemeClr val="dk1"/>
              </a:buClr>
              <a:buSzPts val="1600"/>
              <a:buFont typeface="Century Gothic"/>
              <a:buChar char="•"/>
              <a:defRPr sz="1600"/>
            </a:lvl4pPr>
            <a:lvl5pPr indent="-330200" lvl="4" marL="2286000" algn="l">
              <a:spcBef>
                <a:spcPts val="320"/>
              </a:spcBef>
              <a:spcAft>
                <a:spcPts val="0"/>
              </a:spcAft>
              <a:buClr>
                <a:schemeClr val="dk1"/>
              </a:buClr>
              <a:buSzPts val="1600"/>
              <a:buFont typeface="Century Gothic"/>
              <a:buChar char="•"/>
              <a:defRPr sz="1600"/>
            </a:lvl5pPr>
            <a:lvl6pPr indent="-330200" lvl="5" marL="2743200" algn="l">
              <a:spcBef>
                <a:spcPts val="320"/>
              </a:spcBef>
              <a:spcAft>
                <a:spcPts val="0"/>
              </a:spcAft>
              <a:buClr>
                <a:schemeClr val="dk1"/>
              </a:buClr>
              <a:buSzPts val="1600"/>
              <a:buFont typeface="Century Gothic"/>
              <a:buChar char="•"/>
              <a:defRPr sz="1600"/>
            </a:lvl6pPr>
            <a:lvl7pPr indent="-330200" lvl="6" marL="3200400" algn="l">
              <a:spcBef>
                <a:spcPts val="320"/>
              </a:spcBef>
              <a:spcAft>
                <a:spcPts val="0"/>
              </a:spcAft>
              <a:buClr>
                <a:schemeClr val="dk1"/>
              </a:buClr>
              <a:buSzPts val="1600"/>
              <a:buFont typeface="Century Gothic"/>
              <a:buChar char="•"/>
              <a:defRPr sz="1600"/>
            </a:lvl7pPr>
            <a:lvl8pPr indent="-330200" lvl="7" marL="3657600" algn="l">
              <a:spcBef>
                <a:spcPts val="320"/>
              </a:spcBef>
              <a:spcAft>
                <a:spcPts val="0"/>
              </a:spcAft>
              <a:buClr>
                <a:schemeClr val="dk1"/>
              </a:buClr>
              <a:buSzPts val="1600"/>
              <a:buFont typeface="Century Gothic"/>
              <a:buChar char="•"/>
              <a:defRPr sz="1600"/>
            </a:lvl8pPr>
            <a:lvl9pPr indent="-330200" lvl="8" marL="4114800" algn="l">
              <a:spcBef>
                <a:spcPts val="320"/>
              </a:spcBef>
              <a:spcAft>
                <a:spcPts val="0"/>
              </a:spcAft>
              <a:buClr>
                <a:schemeClr val="dk1"/>
              </a:buClr>
              <a:buSzPts val="1600"/>
              <a:buFont typeface="Century Gothic"/>
              <a:buChar char="•"/>
              <a:defRPr sz="1600"/>
            </a:lvl9pPr>
          </a:lstStyle>
          <a:p/>
        </p:txBody>
      </p:sp>
      <p:sp>
        <p:nvSpPr>
          <p:cNvPr id="92" name="Google Shape;92;p28"/>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8"/>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8"/>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5" name="Shape 95"/>
        <p:cNvGrpSpPr/>
        <p:nvPr/>
      </p:nvGrpSpPr>
      <p:grpSpPr>
        <a:xfrm>
          <a:off x="0" y="0"/>
          <a:ext cx="0" cy="0"/>
          <a:chOff x="0" y="0"/>
          <a:chExt cx="0" cy="0"/>
        </a:xfrm>
      </p:grpSpPr>
      <p:sp>
        <p:nvSpPr>
          <p:cNvPr id="96" name="Google Shape;96;p29"/>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9"/>
          <p:cNvSpPr txBox="1"/>
          <p:nvPr>
            <p:ph idx="1" type="body"/>
          </p:nvPr>
        </p:nvSpPr>
        <p:spPr>
          <a:xfrm>
            <a:off x="533400" y="1066800"/>
            <a:ext cx="3935413" cy="4953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Century Gothic"/>
              <a:buChar char="•"/>
              <a:defRPr sz="2800"/>
            </a:lvl1pPr>
            <a:lvl2pPr indent="-381000" lvl="1" marL="914400" algn="l">
              <a:spcBef>
                <a:spcPts val="480"/>
              </a:spcBef>
              <a:spcAft>
                <a:spcPts val="0"/>
              </a:spcAft>
              <a:buClr>
                <a:schemeClr val="dk1"/>
              </a:buClr>
              <a:buSzPts val="2400"/>
              <a:buFont typeface="Century Gothic"/>
              <a:buChar char="•"/>
              <a:defRPr sz="2400"/>
            </a:lvl2pPr>
            <a:lvl3pPr indent="-355600" lvl="2" marL="1371600" algn="l">
              <a:spcBef>
                <a:spcPts val="400"/>
              </a:spcBef>
              <a:spcAft>
                <a:spcPts val="0"/>
              </a:spcAft>
              <a:buClr>
                <a:schemeClr val="dk1"/>
              </a:buClr>
              <a:buSzPts val="2000"/>
              <a:buFont typeface="Century Gothic"/>
              <a:buChar char="•"/>
              <a:defRPr sz="2000"/>
            </a:lvl3pPr>
            <a:lvl4pPr indent="-342900" lvl="3" marL="1828800" algn="l">
              <a:spcBef>
                <a:spcPts val="360"/>
              </a:spcBef>
              <a:spcAft>
                <a:spcPts val="0"/>
              </a:spcAft>
              <a:buClr>
                <a:schemeClr val="dk1"/>
              </a:buClr>
              <a:buSzPts val="1800"/>
              <a:buFont typeface="Century Gothic"/>
              <a:buChar char="•"/>
              <a:defRPr sz="1800"/>
            </a:lvl4pPr>
            <a:lvl5pPr indent="-342900" lvl="4" marL="2286000" algn="l">
              <a:spcBef>
                <a:spcPts val="360"/>
              </a:spcBef>
              <a:spcAft>
                <a:spcPts val="0"/>
              </a:spcAft>
              <a:buClr>
                <a:schemeClr val="dk1"/>
              </a:buClr>
              <a:buSzPts val="1800"/>
              <a:buFont typeface="Century Gothic"/>
              <a:buChar char="•"/>
              <a:defRPr sz="1800"/>
            </a:lvl5pPr>
            <a:lvl6pPr indent="-342900" lvl="5" marL="2743200" algn="l">
              <a:spcBef>
                <a:spcPts val="360"/>
              </a:spcBef>
              <a:spcAft>
                <a:spcPts val="0"/>
              </a:spcAft>
              <a:buClr>
                <a:schemeClr val="dk1"/>
              </a:buClr>
              <a:buSzPts val="1800"/>
              <a:buFont typeface="Century Gothic"/>
              <a:buChar char="•"/>
              <a:defRPr sz="1800"/>
            </a:lvl6pPr>
            <a:lvl7pPr indent="-342900" lvl="6" marL="3200400" algn="l">
              <a:spcBef>
                <a:spcPts val="360"/>
              </a:spcBef>
              <a:spcAft>
                <a:spcPts val="0"/>
              </a:spcAft>
              <a:buClr>
                <a:schemeClr val="dk1"/>
              </a:buClr>
              <a:buSzPts val="1800"/>
              <a:buFont typeface="Century Gothic"/>
              <a:buChar char="•"/>
              <a:defRPr sz="1800"/>
            </a:lvl7pPr>
            <a:lvl8pPr indent="-342900" lvl="7" marL="3657600" algn="l">
              <a:spcBef>
                <a:spcPts val="360"/>
              </a:spcBef>
              <a:spcAft>
                <a:spcPts val="0"/>
              </a:spcAft>
              <a:buClr>
                <a:schemeClr val="dk1"/>
              </a:buClr>
              <a:buSzPts val="1800"/>
              <a:buFont typeface="Century Gothic"/>
              <a:buChar char="•"/>
              <a:defRPr sz="1800"/>
            </a:lvl8pPr>
            <a:lvl9pPr indent="-342900" lvl="8" marL="4114800" algn="l">
              <a:spcBef>
                <a:spcPts val="360"/>
              </a:spcBef>
              <a:spcAft>
                <a:spcPts val="0"/>
              </a:spcAft>
              <a:buClr>
                <a:schemeClr val="dk1"/>
              </a:buClr>
              <a:buSzPts val="1800"/>
              <a:buFont typeface="Century Gothic"/>
              <a:buChar char="•"/>
              <a:defRPr sz="1800"/>
            </a:lvl9pPr>
          </a:lstStyle>
          <a:p/>
        </p:txBody>
      </p:sp>
      <p:sp>
        <p:nvSpPr>
          <p:cNvPr id="98" name="Google Shape;98;p29"/>
          <p:cNvSpPr txBox="1"/>
          <p:nvPr>
            <p:ph idx="2" type="body"/>
          </p:nvPr>
        </p:nvSpPr>
        <p:spPr>
          <a:xfrm>
            <a:off x="4621213" y="1066800"/>
            <a:ext cx="3937000" cy="49530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Century Gothic"/>
              <a:buChar char="•"/>
              <a:defRPr sz="2800"/>
            </a:lvl1pPr>
            <a:lvl2pPr indent="-381000" lvl="1" marL="914400" algn="l">
              <a:spcBef>
                <a:spcPts val="480"/>
              </a:spcBef>
              <a:spcAft>
                <a:spcPts val="0"/>
              </a:spcAft>
              <a:buClr>
                <a:schemeClr val="dk1"/>
              </a:buClr>
              <a:buSzPts val="2400"/>
              <a:buFont typeface="Century Gothic"/>
              <a:buChar char="•"/>
              <a:defRPr sz="2400"/>
            </a:lvl2pPr>
            <a:lvl3pPr indent="-355600" lvl="2" marL="1371600" algn="l">
              <a:spcBef>
                <a:spcPts val="400"/>
              </a:spcBef>
              <a:spcAft>
                <a:spcPts val="0"/>
              </a:spcAft>
              <a:buClr>
                <a:schemeClr val="dk1"/>
              </a:buClr>
              <a:buSzPts val="2000"/>
              <a:buFont typeface="Century Gothic"/>
              <a:buChar char="•"/>
              <a:defRPr sz="2000"/>
            </a:lvl3pPr>
            <a:lvl4pPr indent="-342900" lvl="3" marL="1828800" algn="l">
              <a:spcBef>
                <a:spcPts val="360"/>
              </a:spcBef>
              <a:spcAft>
                <a:spcPts val="0"/>
              </a:spcAft>
              <a:buClr>
                <a:schemeClr val="dk1"/>
              </a:buClr>
              <a:buSzPts val="1800"/>
              <a:buFont typeface="Century Gothic"/>
              <a:buChar char="•"/>
              <a:defRPr sz="1800"/>
            </a:lvl4pPr>
            <a:lvl5pPr indent="-342900" lvl="4" marL="2286000" algn="l">
              <a:spcBef>
                <a:spcPts val="360"/>
              </a:spcBef>
              <a:spcAft>
                <a:spcPts val="0"/>
              </a:spcAft>
              <a:buClr>
                <a:schemeClr val="dk1"/>
              </a:buClr>
              <a:buSzPts val="1800"/>
              <a:buFont typeface="Century Gothic"/>
              <a:buChar char="•"/>
              <a:defRPr sz="1800"/>
            </a:lvl5pPr>
            <a:lvl6pPr indent="-342900" lvl="5" marL="2743200" algn="l">
              <a:spcBef>
                <a:spcPts val="360"/>
              </a:spcBef>
              <a:spcAft>
                <a:spcPts val="0"/>
              </a:spcAft>
              <a:buClr>
                <a:schemeClr val="dk1"/>
              </a:buClr>
              <a:buSzPts val="1800"/>
              <a:buFont typeface="Century Gothic"/>
              <a:buChar char="•"/>
              <a:defRPr sz="1800"/>
            </a:lvl6pPr>
            <a:lvl7pPr indent="-342900" lvl="6" marL="3200400" algn="l">
              <a:spcBef>
                <a:spcPts val="360"/>
              </a:spcBef>
              <a:spcAft>
                <a:spcPts val="0"/>
              </a:spcAft>
              <a:buClr>
                <a:schemeClr val="dk1"/>
              </a:buClr>
              <a:buSzPts val="1800"/>
              <a:buFont typeface="Century Gothic"/>
              <a:buChar char="•"/>
              <a:defRPr sz="1800"/>
            </a:lvl7pPr>
            <a:lvl8pPr indent="-342900" lvl="7" marL="3657600" algn="l">
              <a:spcBef>
                <a:spcPts val="360"/>
              </a:spcBef>
              <a:spcAft>
                <a:spcPts val="0"/>
              </a:spcAft>
              <a:buClr>
                <a:schemeClr val="dk1"/>
              </a:buClr>
              <a:buSzPts val="1800"/>
              <a:buFont typeface="Century Gothic"/>
              <a:buChar char="•"/>
              <a:defRPr sz="1800"/>
            </a:lvl8pPr>
            <a:lvl9pPr indent="-342900" lvl="8" marL="4114800" algn="l">
              <a:spcBef>
                <a:spcPts val="360"/>
              </a:spcBef>
              <a:spcAft>
                <a:spcPts val="0"/>
              </a:spcAft>
              <a:buClr>
                <a:schemeClr val="dk1"/>
              </a:buClr>
              <a:buSzPts val="1800"/>
              <a:buFont typeface="Century Gothic"/>
              <a:buChar char="•"/>
              <a:defRPr sz="1800"/>
            </a:lvl9pPr>
          </a:lstStyle>
          <a:p/>
        </p:txBody>
      </p:sp>
      <p:sp>
        <p:nvSpPr>
          <p:cNvPr id="99" name="Google Shape;99;p29"/>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9"/>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9"/>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Century Gothic"/>
              <a:buNone/>
              <a:defRPr sz="2000"/>
            </a:lvl1pPr>
            <a:lvl2pPr indent="-228600" lvl="1" marL="914400" algn="l">
              <a:spcBef>
                <a:spcPts val="360"/>
              </a:spcBef>
              <a:spcAft>
                <a:spcPts val="0"/>
              </a:spcAft>
              <a:buClr>
                <a:schemeClr val="dk1"/>
              </a:buClr>
              <a:buSzPts val="1800"/>
              <a:buFont typeface="Century Gothic"/>
              <a:buNone/>
              <a:defRPr sz="1800"/>
            </a:lvl2pPr>
            <a:lvl3pPr indent="-228600" lvl="2" marL="1371600" algn="l">
              <a:spcBef>
                <a:spcPts val="320"/>
              </a:spcBef>
              <a:spcAft>
                <a:spcPts val="0"/>
              </a:spcAft>
              <a:buClr>
                <a:schemeClr val="dk1"/>
              </a:buClr>
              <a:buSzPts val="1600"/>
              <a:buFont typeface="Century Gothic"/>
              <a:buNone/>
              <a:defRPr sz="1600"/>
            </a:lvl3pPr>
            <a:lvl4pPr indent="-228600" lvl="3" marL="1828800" algn="l">
              <a:spcBef>
                <a:spcPts val="280"/>
              </a:spcBef>
              <a:spcAft>
                <a:spcPts val="0"/>
              </a:spcAft>
              <a:buClr>
                <a:schemeClr val="dk1"/>
              </a:buClr>
              <a:buSzPts val="1400"/>
              <a:buFont typeface="Century Gothic"/>
              <a:buNone/>
              <a:defRPr sz="1400"/>
            </a:lvl4pPr>
            <a:lvl5pPr indent="-228600" lvl="4" marL="2286000" algn="l">
              <a:spcBef>
                <a:spcPts val="280"/>
              </a:spcBef>
              <a:spcAft>
                <a:spcPts val="0"/>
              </a:spcAft>
              <a:buClr>
                <a:schemeClr val="dk1"/>
              </a:buClr>
              <a:buSzPts val="1400"/>
              <a:buFont typeface="Century Gothic"/>
              <a:buNone/>
              <a:defRPr sz="1400"/>
            </a:lvl5pPr>
            <a:lvl6pPr indent="-228600" lvl="5" marL="2743200" algn="l">
              <a:spcBef>
                <a:spcPts val="280"/>
              </a:spcBef>
              <a:spcAft>
                <a:spcPts val="0"/>
              </a:spcAft>
              <a:buClr>
                <a:schemeClr val="dk1"/>
              </a:buClr>
              <a:buSzPts val="1400"/>
              <a:buFont typeface="Century Gothic"/>
              <a:buNone/>
              <a:defRPr sz="1400"/>
            </a:lvl6pPr>
            <a:lvl7pPr indent="-228600" lvl="6" marL="3200400" algn="l">
              <a:spcBef>
                <a:spcPts val="280"/>
              </a:spcBef>
              <a:spcAft>
                <a:spcPts val="0"/>
              </a:spcAft>
              <a:buClr>
                <a:schemeClr val="dk1"/>
              </a:buClr>
              <a:buSzPts val="1400"/>
              <a:buFont typeface="Century Gothic"/>
              <a:buNone/>
              <a:defRPr sz="1400"/>
            </a:lvl7pPr>
            <a:lvl8pPr indent="-228600" lvl="7" marL="3657600" algn="l">
              <a:spcBef>
                <a:spcPts val="280"/>
              </a:spcBef>
              <a:spcAft>
                <a:spcPts val="0"/>
              </a:spcAft>
              <a:buClr>
                <a:schemeClr val="dk1"/>
              </a:buClr>
              <a:buSzPts val="1400"/>
              <a:buFont typeface="Century Gothic"/>
              <a:buNone/>
              <a:defRPr sz="1400"/>
            </a:lvl8pPr>
            <a:lvl9pPr indent="-228600" lvl="8" marL="4114800" algn="l">
              <a:spcBef>
                <a:spcPts val="280"/>
              </a:spcBef>
              <a:spcAft>
                <a:spcPts val="0"/>
              </a:spcAft>
              <a:buClr>
                <a:schemeClr val="dk1"/>
              </a:buClr>
              <a:buSzPts val="1400"/>
              <a:buFont typeface="Century Gothic"/>
              <a:buNone/>
              <a:defRPr sz="1400"/>
            </a:lvl9pPr>
          </a:lstStyle>
          <a:p/>
        </p:txBody>
      </p:sp>
      <p:sp>
        <p:nvSpPr>
          <p:cNvPr id="105" name="Google Shape;105;p30"/>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30"/>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0"/>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19"/>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9"/>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19"/>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9"/>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9"/>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36" name="Shape 36"/>
        <p:cNvGrpSpPr/>
        <p:nvPr/>
      </p:nvGrpSpPr>
      <p:grpSpPr>
        <a:xfrm>
          <a:off x="0" y="0"/>
          <a:ext cx="0" cy="0"/>
          <a:chOff x="0" y="0"/>
          <a:chExt cx="0" cy="0"/>
        </a:xfrm>
      </p:grpSpPr>
      <p:sp>
        <p:nvSpPr>
          <p:cNvPr id="37" name="Google Shape;37;p20"/>
          <p:cNvSpPr txBox="1"/>
          <p:nvPr>
            <p:ph type="title"/>
          </p:nvPr>
        </p:nvSpPr>
        <p:spPr>
          <a:xfrm>
            <a:off x="533400" y="161925"/>
            <a:ext cx="8018463" cy="752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0"/>
          <p:cNvSpPr txBox="1"/>
          <p:nvPr>
            <p:ph idx="1" type="body"/>
          </p:nvPr>
        </p:nvSpPr>
        <p:spPr>
          <a:xfrm>
            <a:off x="533400" y="1066800"/>
            <a:ext cx="3935413"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20"/>
          <p:cNvSpPr txBox="1"/>
          <p:nvPr>
            <p:ph idx="2" type="body"/>
          </p:nvPr>
        </p:nvSpPr>
        <p:spPr>
          <a:xfrm>
            <a:off x="4621213" y="1066800"/>
            <a:ext cx="3937000"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0" name="Google Shape;40;p20"/>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0"/>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2 Content" type="txAndTwoObj">
  <p:cSld name="TEXT_AND_TWO_OBJECTS">
    <p:spTree>
      <p:nvGrpSpPr>
        <p:cNvPr id="43" name="Shape 43"/>
        <p:cNvGrpSpPr/>
        <p:nvPr/>
      </p:nvGrpSpPr>
      <p:grpSpPr>
        <a:xfrm>
          <a:off x="0" y="0"/>
          <a:ext cx="0" cy="0"/>
          <a:chOff x="0" y="0"/>
          <a:chExt cx="0" cy="0"/>
        </a:xfrm>
      </p:grpSpPr>
      <p:sp>
        <p:nvSpPr>
          <p:cNvPr id="44" name="Google Shape;44;p21"/>
          <p:cNvSpPr txBox="1"/>
          <p:nvPr>
            <p:ph type="title"/>
          </p:nvPr>
        </p:nvSpPr>
        <p:spPr>
          <a:xfrm>
            <a:off x="533400" y="161925"/>
            <a:ext cx="8018463" cy="752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1"/>
          <p:cNvSpPr txBox="1"/>
          <p:nvPr>
            <p:ph idx="1" type="body"/>
          </p:nvPr>
        </p:nvSpPr>
        <p:spPr>
          <a:xfrm>
            <a:off x="533400" y="1066800"/>
            <a:ext cx="3935413" cy="49530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6" name="Google Shape;46;p21"/>
          <p:cNvSpPr txBox="1"/>
          <p:nvPr>
            <p:ph idx="2" type="body"/>
          </p:nvPr>
        </p:nvSpPr>
        <p:spPr>
          <a:xfrm>
            <a:off x="4621213" y="1066800"/>
            <a:ext cx="3937000" cy="24003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7" name="Google Shape;47;p21"/>
          <p:cNvSpPr txBox="1"/>
          <p:nvPr>
            <p:ph idx="3" type="body"/>
          </p:nvPr>
        </p:nvSpPr>
        <p:spPr>
          <a:xfrm>
            <a:off x="4621213" y="3619500"/>
            <a:ext cx="3937000" cy="24003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8" name="Google Shape;48;p21"/>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1"/>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1"/>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51" name="Shape 51"/>
        <p:cNvGrpSpPr/>
        <p:nvPr/>
      </p:nvGrpSpPr>
      <p:grpSpPr>
        <a:xfrm>
          <a:off x="0" y="0"/>
          <a:ext cx="0" cy="0"/>
          <a:chOff x="0" y="0"/>
          <a:chExt cx="0" cy="0"/>
        </a:xfrm>
      </p:grpSpPr>
      <p:sp>
        <p:nvSpPr>
          <p:cNvPr id="52" name="Google Shape;52;p22"/>
          <p:cNvSpPr txBox="1"/>
          <p:nvPr>
            <p:ph type="title"/>
          </p:nvPr>
        </p:nvSpPr>
        <p:spPr>
          <a:xfrm rot="5400000">
            <a:off x="4626769" y="2088356"/>
            <a:ext cx="5857875" cy="200501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2"/>
          <p:cNvSpPr txBox="1"/>
          <p:nvPr>
            <p:ph idx="1" type="body"/>
          </p:nvPr>
        </p:nvSpPr>
        <p:spPr>
          <a:xfrm rot="5400000">
            <a:off x="538162" y="157162"/>
            <a:ext cx="5857875" cy="58674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54" name="Google Shape;54;p22"/>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2"/>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57" name="Shape 57"/>
        <p:cNvGrpSpPr/>
        <p:nvPr/>
      </p:nvGrpSpPr>
      <p:grpSpPr>
        <a:xfrm>
          <a:off x="0" y="0"/>
          <a:ext cx="0" cy="0"/>
          <a:chOff x="0" y="0"/>
          <a:chExt cx="0" cy="0"/>
        </a:xfrm>
      </p:grpSpPr>
      <p:sp>
        <p:nvSpPr>
          <p:cNvPr id="58" name="Google Shape;58;p23"/>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3"/>
          <p:cNvSpPr txBox="1"/>
          <p:nvPr>
            <p:ph idx="1" type="body"/>
          </p:nvPr>
        </p:nvSpPr>
        <p:spPr>
          <a:xfrm rot="5400000">
            <a:off x="2069306" y="-469106"/>
            <a:ext cx="4953000" cy="802481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60" name="Google Shape;60;p23"/>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3"/>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3"/>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3" name="Shape 63"/>
        <p:cNvGrpSpPr/>
        <p:nvPr/>
      </p:nvGrpSpPr>
      <p:grpSpPr>
        <a:xfrm>
          <a:off x="0" y="0"/>
          <a:ext cx="0" cy="0"/>
          <a:chOff x="0" y="0"/>
          <a:chExt cx="0" cy="0"/>
        </a:xfrm>
      </p:grpSpPr>
      <p:sp>
        <p:nvSpPr>
          <p:cNvPr id="64" name="Google Shape;64;p24"/>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Autofit/>
          </a:bodyPr>
          <a:lstStyle>
            <a:lvl1pPr lvl="0" marR="0" rtl="0" algn="l">
              <a:spcBef>
                <a:spcPts val="640"/>
              </a:spcBef>
              <a:spcAft>
                <a:spcPts val="0"/>
              </a:spcAft>
              <a:buClr>
                <a:schemeClr val="dk1"/>
              </a:buClr>
              <a:buSzPts val="3200"/>
              <a:buFont typeface="Century Gothic"/>
              <a:buNone/>
              <a:defRPr sz="3200">
                <a:solidFill>
                  <a:schemeClr val="dk1"/>
                </a:solidFill>
                <a:latin typeface="Century Gothic"/>
                <a:ea typeface="Century Gothic"/>
                <a:cs typeface="Century Gothic"/>
                <a:sym typeface="Century Gothic"/>
              </a:defRPr>
            </a:lvl1pPr>
            <a:lvl2pPr lvl="1" marR="0" rtl="0" algn="l">
              <a:spcBef>
                <a:spcPts val="560"/>
              </a:spcBef>
              <a:spcAft>
                <a:spcPts val="0"/>
              </a:spcAft>
              <a:buClr>
                <a:schemeClr val="dk1"/>
              </a:buClr>
              <a:buSzPts val="2800"/>
              <a:buFont typeface="Century Gothic"/>
              <a:buNone/>
              <a:defRPr b="0" i="0" sz="2800" u="none" cap="none" strike="noStrike">
                <a:solidFill>
                  <a:schemeClr val="dk1"/>
                </a:solidFill>
                <a:latin typeface="Century Gothic"/>
                <a:ea typeface="Century Gothic"/>
                <a:cs typeface="Century Gothic"/>
                <a:sym typeface="Century Gothic"/>
              </a:defRPr>
            </a:lvl2pPr>
            <a:lvl3pPr lvl="2" marR="0" rtl="0" algn="l">
              <a:spcBef>
                <a:spcPts val="480"/>
              </a:spcBef>
              <a:spcAft>
                <a:spcPts val="0"/>
              </a:spcAft>
              <a:buClr>
                <a:schemeClr val="dk1"/>
              </a:buClr>
              <a:buSzPts val="2400"/>
              <a:buFont typeface="Century Gothic"/>
              <a:buNone/>
              <a:defRPr b="0" i="0" sz="2400" u="none" cap="none" strike="noStrike">
                <a:solidFill>
                  <a:schemeClr val="dk1"/>
                </a:solidFill>
                <a:latin typeface="Century Gothic"/>
                <a:ea typeface="Century Gothic"/>
                <a:cs typeface="Century Gothic"/>
                <a:sym typeface="Century Gothic"/>
              </a:defRPr>
            </a:lvl3pPr>
            <a:lvl4pPr lvl="3"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4pPr>
            <a:lvl5pPr lvl="4"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5pPr>
            <a:lvl6pPr lvl="5"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6pPr>
            <a:lvl7pPr lvl="6"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7pPr>
            <a:lvl8pPr lvl="7"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8pPr>
            <a:lvl9pPr lvl="8" marR="0" rtl="0" algn="l">
              <a:spcBef>
                <a:spcPts val="400"/>
              </a:spcBef>
              <a:spcAft>
                <a:spcPts val="0"/>
              </a:spcAft>
              <a:buClr>
                <a:schemeClr val="dk1"/>
              </a:buClr>
              <a:buSzPts val="2000"/>
              <a:buFont typeface="Century Gothic"/>
              <a:buNone/>
              <a:defRPr b="0" i="0" sz="2000" u="none" cap="none" strike="noStrike">
                <a:solidFill>
                  <a:schemeClr val="dk1"/>
                </a:solidFill>
                <a:latin typeface="Century Gothic"/>
                <a:ea typeface="Century Gothic"/>
                <a:cs typeface="Century Gothic"/>
                <a:sym typeface="Century Gothic"/>
              </a:defRPr>
            </a:lvl9pPr>
          </a:lstStyle>
          <a:p/>
        </p:txBody>
      </p:sp>
      <p:sp>
        <p:nvSpPr>
          <p:cNvPr id="66" name="Google Shape;66;p24"/>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Century Gothic"/>
              <a:buNone/>
              <a:defRPr sz="1400"/>
            </a:lvl1pPr>
            <a:lvl2pPr indent="-228600" lvl="1" marL="914400" algn="l">
              <a:spcBef>
                <a:spcPts val="240"/>
              </a:spcBef>
              <a:spcAft>
                <a:spcPts val="0"/>
              </a:spcAft>
              <a:buClr>
                <a:schemeClr val="dk1"/>
              </a:buClr>
              <a:buSzPts val="1200"/>
              <a:buFont typeface="Century Gothic"/>
              <a:buNone/>
              <a:defRPr sz="1200"/>
            </a:lvl2pPr>
            <a:lvl3pPr indent="-228600" lvl="2" marL="1371600" algn="l">
              <a:spcBef>
                <a:spcPts val="200"/>
              </a:spcBef>
              <a:spcAft>
                <a:spcPts val="0"/>
              </a:spcAft>
              <a:buClr>
                <a:schemeClr val="dk1"/>
              </a:buClr>
              <a:buSzPts val="1000"/>
              <a:buFont typeface="Century Gothic"/>
              <a:buNone/>
              <a:defRPr sz="1000"/>
            </a:lvl3pPr>
            <a:lvl4pPr indent="-228600" lvl="3" marL="1828800" algn="l">
              <a:spcBef>
                <a:spcPts val="180"/>
              </a:spcBef>
              <a:spcAft>
                <a:spcPts val="0"/>
              </a:spcAft>
              <a:buClr>
                <a:schemeClr val="dk1"/>
              </a:buClr>
              <a:buSzPts val="900"/>
              <a:buFont typeface="Century Gothic"/>
              <a:buNone/>
              <a:defRPr sz="900"/>
            </a:lvl4pPr>
            <a:lvl5pPr indent="-228600" lvl="4" marL="2286000" algn="l">
              <a:spcBef>
                <a:spcPts val="180"/>
              </a:spcBef>
              <a:spcAft>
                <a:spcPts val="0"/>
              </a:spcAft>
              <a:buClr>
                <a:schemeClr val="dk1"/>
              </a:buClr>
              <a:buSzPts val="900"/>
              <a:buFont typeface="Century Gothic"/>
              <a:buNone/>
              <a:defRPr sz="900"/>
            </a:lvl5pPr>
            <a:lvl6pPr indent="-228600" lvl="5" marL="2743200" algn="l">
              <a:spcBef>
                <a:spcPts val="180"/>
              </a:spcBef>
              <a:spcAft>
                <a:spcPts val="0"/>
              </a:spcAft>
              <a:buClr>
                <a:schemeClr val="dk1"/>
              </a:buClr>
              <a:buSzPts val="900"/>
              <a:buFont typeface="Century Gothic"/>
              <a:buNone/>
              <a:defRPr sz="900"/>
            </a:lvl6pPr>
            <a:lvl7pPr indent="-228600" lvl="6" marL="3200400" algn="l">
              <a:spcBef>
                <a:spcPts val="180"/>
              </a:spcBef>
              <a:spcAft>
                <a:spcPts val="0"/>
              </a:spcAft>
              <a:buClr>
                <a:schemeClr val="dk1"/>
              </a:buClr>
              <a:buSzPts val="900"/>
              <a:buFont typeface="Century Gothic"/>
              <a:buNone/>
              <a:defRPr sz="900"/>
            </a:lvl7pPr>
            <a:lvl8pPr indent="-228600" lvl="7" marL="3657600" algn="l">
              <a:spcBef>
                <a:spcPts val="180"/>
              </a:spcBef>
              <a:spcAft>
                <a:spcPts val="0"/>
              </a:spcAft>
              <a:buClr>
                <a:schemeClr val="dk1"/>
              </a:buClr>
              <a:buSzPts val="900"/>
              <a:buFont typeface="Century Gothic"/>
              <a:buNone/>
              <a:defRPr sz="900"/>
            </a:lvl8pPr>
            <a:lvl9pPr indent="-228600" lvl="8" marL="4114800" algn="l">
              <a:spcBef>
                <a:spcPts val="180"/>
              </a:spcBef>
              <a:spcAft>
                <a:spcPts val="0"/>
              </a:spcAft>
              <a:buClr>
                <a:schemeClr val="dk1"/>
              </a:buClr>
              <a:buSzPts val="900"/>
              <a:buFont typeface="Century Gothic"/>
              <a:buNone/>
              <a:defRPr sz="900"/>
            </a:lvl9pPr>
          </a:lstStyle>
          <a:p/>
        </p:txBody>
      </p:sp>
      <p:sp>
        <p:nvSpPr>
          <p:cNvPr id="67" name="Google Shape;67;p24"/>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4"/>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4"/>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Century Gothic"/>
              <a:buChar char="•"/>
              <a:defRPr sz="3200"/>
            </a:lvl1pPr>
            <a:lvl2pPr indent="-406400" lvl="1" marL="914400" algn="l">
              <a:spcBef>
                <a:spcPts val="560"/>
              </a:spcBef>
              <a:spcAft>
                <a:spcPts val="0"/>
              </a:spcAft>
              <a:buClr>
                <a:schemeClr val="dk1"/>
              </a:buClr>
              <a:buSzPts val="2800"/>
              <a:buFont typeface="Century Gothic"/>
              <a:buChar char="•"/>
              <a:defRPr sz="2800"/>
            </a:lvl2pPr>
            <a:lvl3pPr indent="-381000" lvl="2" marL="1371600" algn="l">
              <a:spcBef>
                <a:spcPts val="480"/>
              </a:spcBef>
              <a:spcAft>
                <a:spcPts val="0"/>
              </a:spcAft>
              <a:buClr>
                <a:schemeClr val="dk1"/>
              </a:buClr>
              <a:buSzPts val="2400"/>
              <a:buFont typeface="Century Gothic"/>
              <a:buChar char="•"/>
              <a:defRPr sz="2400"/>
            </a:lvl3pPr>
            <a:lvl4pPr indent="-355600" lvl="3" marL="1828800" algn="l">
              <a:spcBef>
                <a:spcPts val="400"/>
              </a:spcBef>
              <a:spcAft>
                <a:spcPts val="0"/>
              </a:spcAft>
              <a:buClr>
                <a:schemeClr val="dk1"/>
              </a:buClr>
              <a:buSzPts val="2000"/>
              <a:buFont typeface="Century Gothic"/>
              <a:buChar char="•"/>
              <a:defRPr sz="2000"/>
            </a:lvl4pPr>
            <a:lvl5pPr indent="-355600" lvl="4" marL="2286000" algn="l">
              <a:spcBef>
                <a:spcPts val="400"/>
              </a:spcBef>
              <a:spcAft>
                <a:spcPts val="0"/>
              </a:spcAft>
              <a:buClr>
                <a:schemeClr val="dk1"/>
              </a:buClr>
              <a:buSzPts val="2000"/>
              <a:buFont typeface="Century Gothic"/>
              <a:buChar char="•"/>
              <a:defRPr sz="2000"/>
            </a:lvl5pPr>
            <a:lvl6pPr indent="-355600" lvl="5" marL="2743200" algn="l">
              <a:spcBef>
                <a:spcPts val="400"/>
              </a:spcBef>
              <a:spcAft>
                <a:spcPts val="0"/>
              </a:spcAft>
              <a:buClr>
                <a:schemeClr val="dk1"/>
              </a:buClr>
              <a:buSzPts val="2000"/>
              <a:buFont typeface="Century Gothic"/>
              <a:buChar char="•"/>
              <a:defRPr sz="2000"/>
            </a:lvl6pPr>
            <a:lvl7pPr indent="-355600" lvl="6" marL="3200400" algn="l">
              <a:spcBef>
                <a:spcPts val="400"/>
              </a:spcBef>
              <a:spcAft>
                <a:spcPts val="0"/>
              </a:spcAft>
              <a:buClr>
                <a:schemeClr val="dk1"/>
              </a:buClr>
              <a:buSzPts val="2000"/>
              <a:buFont typeface="Century Gothic"/>
              <a:buChar char="•"/>
              <a:defRPr sz="2000"/>
            </a:lvl7pPr>
            <a:lvl8pPr indent="-355600" lvl="7" marL="3657600" algn="l">
              <a:spcBef>
                <a:spcPts val="400"/>
              </a:spcBef>
              <a:spcAft>
                <a:spcPts val="0"/>
              </a:spcAft>
              <a:buClr>
                <a:schemeClr val="dk1"/>
              </a:buClr>
              <a:buSzPts val="2000"/>
              <a:buFont typeface="Century Gothic"/>
              <a:buChar char="•"/>
              <a:defRPr sz="2000"/>
            </a:lvl8pPr>
            <a:lvl9pPr indent="-355600" lvl="8" marL="4114800" algn="l">
              <a:spcBef>
                <a:spcPts val="400"/>
              </a:spcBef>
              <a:spcAft>
                <a:spcPts val="0"/>
              </a:spcAft>
              <a:buClr>
                <a:schemeClr val="dk1"/>
              </a:buClr>
              <a:buSzPts val="2000"/>
              <a:buFont typeface="Century Gothic"/>
              <a:buChar char="•"/>
              <a:defRPr sz="2000"/>
            </a:lvl9pPr>
          </a:lstStyle>
          <a:p/>
        </p:txBody>
      </p:sp>
      <p:sp>
        <p:nvSpPr>
          <p:cNvPr id="73" name="Google Shape;73;p2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Century Gothic"/>
              <a:buNone/>
              <a:defRPr sz="1400"/>
            </a:lvl1pPr>
            <a:lvl2pPr indent="-228600" lvl="1" marL="914400" algn="l">
              <a:spcBef>
                <a:spcPts val="240"/>
              </a:spcBef>
              <a:spcAft>
                <a:spcPts val="0"/>
              </a:spcAft>
              <a:buClr>
                <a:schemeClr val="dk1"/>
              </a:buClr>
              <a:buSzPts val="1200"/>
              <a:buFont typeface="Century Gothic"/>
              <a:buNone/>
              <a:defRPr sz="1200"/>
            </a:lvl2pPr>
            <a:lvl3pPr indent="-228600" lvl="2" marL="1371600" algn="l">
              <a:spcBef>
                <a:spcPts val="200"/>
              </a:spcBef>
              <a:spcAft>
                <a:spcPts val="0"/>
              </a:spcAft>
              <a:buClr>
                <a:schemeClr val="dk1"/>
              </a:buClr>
              <a:buSzPts val="1000"/>
              <a:buFont typeface="Century Gothic"/>
              <a:buNone/>
              <a:defRPr sz="1000"/>
            </a:lvl3pPr>
            <a:lvl4pPr indent="-228600" lvl="3" marL="1828800" algn="l">
              <a:spcBef>
                <a:spcPts val="180"/>
              </a:spcBef>
              <a:spcAft>
                <a:spcPts val="0"/>
              </a:spcAft>
              <a:buClr>
                <a:schemeClr val="dk1"/>
              </a:buClr>
              <a:buSzPts val="900"/>
              <a:buFont typeface="Century Gothic"/>
              <a:buNone/>
              <a:defRPr sz="900"/>
            </a:lvl4pPr>
            <a:lvl5pPr indent="-228600" lvl="4" marL="2286000" algn="l">
              <a:spcBef>
                <a:spcPts val="180"/>
              </a:spcBef>
              <a:spcAft>
                <a:spcPts val="0"/>
              </a:spcAft>
              <a:buClr>
                <a:schemeClr val="dk1"/>
              </a:buClr>
              <a:buSzPts val="900"/>
              <a:buFont typeface="Century Gothic"/>
              <a:buNone/>
              <a:defRPr sz="900"/>
            </a:lvl5pPr>
            <a:lvl6pPr indent="-228600" lvl="5" marL="2743200" algn="l">
              <a:spcBef>
                <a:spcPts val="180"/>
              </a:spcBef>
              <a:spcAft>
                <a:spcPts val="0"/>
              </a:spcAft>
              <a:buClr>
                <a:schemeClr val="dk1"/>
              </a:buClr>
              <a:buSzPts val="900"/>
              <a:buFont typeface="Century Gothic"/>
              <a:buNone/>
              <a:defRPr sz="900"/>
            </a:lvl6pPr>
            <a:lvl7pPr indent="-228600" lvl="6" marL="3200400" algn="l">
              <a:spcBef>
                <a:spcPts val="180"/>
              </a:spcBef>
              <a:spcAft>
                <a:spcPts val="0"/>
              </a:spcAft>
              <a:buClr>
                <a:schemeClr val="dk1"/>
              </a:buClr>
              <a:buSzPts val="900"/>
              <a:buFont typeface="Century Gothic"/>
              <a:buNone/>
              <a:defRPr sz="900"/>
            </a:lvl7pPr>
            <a:lvl8pPr indent="-228600" lvl="7" marL="3657600" algn="l">
              <a:spcBef>
                <a:spcPts val="180"/>
              </a:spcBef>
              <a:spcAft>
                <a:spcPts val="0"/>
              </a:spcAft>
              <a:buClr>
                <a:schemeClr val="dk1"/>
              </a:buClr>
              <a:buSzPts val="900"/>
              <a:buFont typeface="Century Gothic"/>
              <a:buNone/>
              <a:defRPr sz="900"/>
            </a:lvl8pPr>
            <a:lvl9pPr indent="-228600" lvl="8" marL="4114800" algn="l">
              <a:spcBef>
                <a:spcPts val="180"/>
              </a:spcBef>
              <a:spcAft>
                <a:spcPts val="0"/>
              </a:spcAft>
              <a:buClr>
                <a:schemeClr val="dk1"/>
              </a:buClr>
              <a:buSzPts val="900"/>
              <a:buFont typeface="Century Gothic"/>
              <a:buNone/>
              <a:defRPr sz="900"/>
            </a:lvl9pPr>
          </a:lstStyle>
          <a:p/>
        </p:txBody>
      </p:sp>
      <p:sp>
        <p:nvSpPr>
          <p:cNvPr id="74" name="Google Shape;74;p25"/>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5"/>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7" name="Shape 77"/>
        <p:cNvGrpSpPr/>
        <p:nvPr/>
      </p:nvGrpSpPr>
      <p:grpSpPr>
        <a:xfrm>
          <a:off x="0" y="0"/>
          <a:ext cx="0" cy="0"/>
          <a:chOff x="0" y="0"/>
          <a:chExt cx="0" cy="0"/>
        </a:xfrm>
      </p:grpSpPr>
      <p:sp>
        <p:nvSpPr>
          <p:cNvPr id="78" name="Google Shape;78;p26"/>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6"/>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6"/>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image" Target="../media/image3.jp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3.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인터넷01" id="10" name="Google Shape;10;p16"/>
          <p:cNvPicPr preferRelativeResize="0"/>
          <p:nvPr/>
        </p:nvPicPr>
        <p:blipFill rotWithShape="1">
          <a:blip r:embed="rId1">
            <a:alphaModFix/>
          </a:blip>
          <a:srcRect b="0" l="0" r="0" t="0"/>
          <a:stretch/>
        </p:blipFill>
        <p:spPr>
          <a:xfrm>
            <a:off x="0" y="0"/>
            <a:ext cx="9155112" cy="6873875"/>
          </a:xfrm>
          <a:prstGeom prst="rect">
            <a:avLst/>
          </a:prstGeom>
          <a:noFill/>
          <a:ln>
            <a:noFill/>
          </a:ln>
        </p:spPr>
      </p:pic>
      <p:sp>
        <p:nvSpPr>
          <p:cNvPr id="11" name="Google Shape;11;p16"/>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12" name="Google Shape;12;p16"/>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11150" lvl="4" marL="22860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13" name="Google Shape;13;p16"/>
          <p:cNvSpPr txBox="1"/>
          <p:nvPr>
            <p:ph idx="10" type="dt"/>
          </p:nvPr>
        </p:nvSpPr>
        <p:spPr>
          <a:xfrm>
            <a:off x="658812" y="60960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14" name="Google Shape;14;p16"/>
          <p:cNvSpPr txBox="1"/>
          <p:nvPr>
            <p:ph idx="11" type="ftr"/>
          </p:nvPr>
        </p:nvSpPr>
        <p:spPr>
          <a:xfrm>
            <a:off x="3097212" y="60960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15" name="Google Shape;15;p16"/>
          <p:cNvSpPr txBox="1"/>
          <p:nvPr>
            <p:ph idx="12" type="sldNum"/>
          </p:nvPr>
        </p:nvSpPr>
        <p:spPr>
          <a:xfrm>
            <a:off x="6526212" y="60960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cap="none" strike="noStrik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pic>
        <p:nvPicPr>
          <p:cNvPr descr="인터넷01-1" id="22" name="Google Shape;22;p18"/>
          <p:cNvPicPr preferRelativeResize="0"/>
          <p:nvPr/>
        </p:nvPicPr>
        <p:blipFill rotWithShape="1">
          <a:blip r:embed="rId1">
            <a:alphaModFix/>
          </a:blip>
          <a:srcRect b="0" l="0" r="0" t="0"/>
          <a:stretch/>
        </p:blipFill>
        <p:spPr>
          <a:xfrm>
            <a:off x="0" y="0"/>
            <a:ext cx="9155112" cy="6873875"/>
          </a:xfrm>
          <a:prstGeom prst="rect">
            <a:avLst/>
          </a:prstGeom>
          <a:noFill/>
          <a:ln>
            <a:noFill/>
          </a:ln>
        </p:spPr>
      </p:pic>
      <p:sp>
        <p:nvSpPr>
          <p:cNvPr id="23" name="Google Shape;23;p18"/>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1pPr>
            <a:lvl2pPr lvl="1"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2pPr>
            <a:lvl3pPr lvl="2"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3pPr>
            <a:lvl4pPr lvl="3"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4pPr>
            <a:lvl5pPr lvl="4"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5pPr>
            <a:lvl6pPr lvl="5"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6pPr>
            <a:lvl7pPr lvl="6"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7pPr>
            <a:lvl8pPr lvl="7"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8pPr>
            <a:lvl9pPr lvl="8" marR="0" rtl="0" algn="l">
              <a:spcBef>
                <a:spcPts val="0"/>
              </a:spcBef>
              <a:spcAft>
                <a:spcPts val="0"/>
              </a:spcAft>
              <a:buSzPts val="1400"/>
              <a:buNone/>
              <a:defRPr b="0" i="0" sz="3600" u="none" cap="none" strike="noStrike">
                <a:solidFill>
                  <a:srgbClr val="DECC1E"/>
                </a:solidFill>
                <a:latin typeface="Georgia"/>
                <a:ea typeface="Georgia"/>
                <a:cs typeface="Georgia"/>
                <a:sym typeface="Georgia"/>
              </a:defRPr>
            </a:lvl9pPr>
          </a:lstStyle>
          <a:p/>
        </p:txBody>
      </p:sp>
      <p:sp>
        <p:nvSpPr>
          <p:cNvPr id="24" name="Google Shape;24;p18"/>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1pPr>
            <a:lvl2pPr indent="-355600" lvl="1" marL="914400" marR="0" rtl="0" algn="l">
              <a:spcBef>
                <a:spcPts val="400"/>
              </a:spcBef>
              <a:spcAft>
                <a:spcPts val="0"/>
              </a:spcAft>
              <a:buClr>
                <a:schemeClr val="dk1"/>
              </a:buClr>
              <a:buSzPts val="2000"/>
              <a:buFont typeface="Century Gothic"/>
              <a:buChar char="•"/>
              <a:defRPr b="0" i="0" sz="2000" u="none" cap="none" strike="noStrike">
                <a:solidFill>
                  <a:schemeClr val="dk1"/>
                </a:solidFill>
                <a:latin typeface="Century Gothic"/>
                <a:ea typeface="Century Gothic"/>
                <a:cs typeface="Century Gothic"/>
                <a:sym typeface="Century Gothic"/>
              </a:defRPr>
            </a:lvl2pPr>
            <a:lvl3pPr indent="-381000" lvl="2" marL="1371600" marR="0" rtl="0" algn="l">
              <a:spcBef>
                <a:spcPts val="480"/>
              </a:spcBef>
              <a:spcAft>
                <a:spcPts val="0"/>
              </a:spcAft>
              <a:buClr>
                <a:schemeClr val="dk1"/>
              </a:buClr>
              <a:buSzPts val="2400"/>
              <a:buFont typeface="Century Gothic"/>
              <a:buChar char="•"/>
              <a:defRPr b="0" i="0" sz="2400" u="none" cap="none" strike="noStrike">
                <a:solidFill>
                  <a:schemeClr val="dk1"/>
                </a:solidFill>
                <a:latin typeface="Century Gothic"/>
                <a:ea typeface="Century Gothic"/>
                <a:cs typeface="Century Gothic"/>
                <a:sym typeface="Century Gothic"/>
              </a:defRPr>
            </a:lvl3pPr>
            <a:lvl4pPr indent="-330200" lvl="3" marL="1828800" marR="0" rtl="0" algn="l">
              <a:spcBef>
                <a:spcPts val="320"/>
              </a:spcBef>
              <a:spcAft>
                <a:spcPts val="0"/>
              </a:spcAft>
              <a:buClr>
                <a:schemeClr val="dk1"/>
              </a:buClr>
              <a:buSzPts val="1600"/>
              <a:buFont typeface="Century Gothic"/>
              <a:buChar char="•"/>
              <a:defRPr b="0" i="0" sz="1600" u="none" cap="none" strike="noStrike">
                <a:solidFill>
                  <a:schemeClr val="dk1"/>
                </a:solidFill>
                <a:latin typeface="Century Gothic"/>
                <a:ea typeface="Century Gothic"/>
                <a:cs typeface="Century Gothic"/>
                <a:sym typeface="Century Gothic"/>
              </a:defRPr>
            </a:lvl4pPr>
            <a:lvl5pPr indent="-311150" lvl="4" marL="22860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5pPr>
            <a:lvl6pPr indent="-311150" lvl="5" marL="27432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6pPr>
            <a:lvl7pPr indent="-311150" lvl="6" marL="32004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7pPr>
            <a:lvl8pPr indent="-311150" lvl="7" marL="36576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8pPr>
            <a:lvl9pPr indent="-311150" lvl="8" marL="4114800" marR="0" rtl="0" algn="l">
              <a:spcBef>
                <a:spcPts val="260"/>
              </a:spcBef>
              <a:spcAft>
                <a:spcPts val="0"/>
              </a:spcAft>
              <a:buClr>
                <a:schemeClr val="dk1"/>
              </a:buClr>
              <a:buSzPts val="1300"/>
              <a:buFont typeface="Century Gothic"/>
              <a:buChar char="•"/>
              <a:defRPr b="0" i="0" sz="1300" u="none" cap="none" strike="noStrike">
                <a:solidFill>
                  <a:schemeClr val="dk1"/>
                </a:solidFill>
                <a:latin typeface="Century Gothic"/>
                <a:ea typeface="Century Gothic"/>
                <a:cs typeface="Century Gothic"/>
                <a:sym typeface="Century Gothic"/>
              </a:defRPr>
            </a:lvl9pPr>
          </a:lstStyle>
          <a:p/>
        </p:txBody>
      </p:sp>
      <p:sp>
        <p:nvSpPr>
          <p:cNvPr id="25" name="Google Shape;25;p18"/>
          <p:cNvSpPr txBox="1"/>
          <p:nvPr>
            <p:ph idx="10" type="dt"/>
          </p:nvPr>
        </p:nvSpPr>
        <p:spPr>
          <a:xfrm>
            <a:off x="563562" y="61722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26" name="Google Shape;26;p18"/>
          <p:cNvSpPr txBox="1"/>
          <p:nvPr>
            <p:ph idx="11" type="ftr"/>
          </p:nvPr>
        </p:nvSpPr>
        <p:spPr>
          <a:xfrm>
            <a:off x="3001962" y="61722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a:solidFill>
                  <a:schemeClr val="dk1"/>
                </a:solidFill>
                <a:latin typeface="Century Gothic"/>
                <a:ea typeface="Century Gothic"/>
                <a:cs typeface="Century Gothic"/>
                <a:sym typeface="Century Gothic"/>
              </a:defRPr>
            </a:lvl1pPr>
            <a:lvl2pPr lvl="1"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2pPr>
            <a:lvl3pPr lvl="2"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3pPr>
            <a:lvl4pPr lvl="3"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4pPr>
            <a:lvl5pPr lvl="4"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5pPr>
            <a:lvl6pPr lvl="5"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6pPr>
            <a:lvl7pPr lvl="6"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7pPr>
            <a:lvl8pPr lvl="7"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8pPr>
            <a:lvl9pPr lvl="8" marR="0" rtl="0" algn="l">
              <a:lnSpc>
                <a:spcPct val="100000"/>
              </a:lnSpc>
              <a:spcBef>
                <a:spcPts val="0"/>
              </a:spcBef>
              <a:spcAft>
                <a:spcPts val="0"/>
              </a:spcAft>
              <a:buSzPts val="1400"/>
              <a:buNone/>
              <a:defRPr b="0" i="0" sz="2400" u="none" cap="none" strike="noStrike">
                <a:solidFill>
                  <a:schemeClr val="dk1"/>
                </a:solidFill>
                <a:latin typeface="Century Gothic"/>
                <a:ea typeface="Century Gothic"/>
                <a:cs typeface="Century Gothic"/>
                <a:sym typeface="Century Gothic"/>
              </a:defRPr>
            </a:lvl9pPr>
          </a:lstStyle>
          <a:p/>
        </p:txBody>
      </p:sp>
      <p:sp>
        <p:nvSpPr>
          <p:cNvPr id="27" name="Google Shape;27;p18"/>
          <p:cNvSpPr txBox="1"/>
          <p:nvPr>
            <p:ph idx="12" type="sldNum"/>
          </p:nvPr>
        </p:nvSpPr>
        <p:spPr>
          <a:xfrm>
            <a:off x="6430962" y="61722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chemeClr val="dk1"/>
              </a:buClr>
              <a:buSzPts val="1400"/>
              <a:buFont typeface="Century Gothic"/>
              <a:buNone/>
              <a:defRPr b="0" i="0" sz="1400" u="none">
                <a:solidFill>
                  <a:schemeClr val="dk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pic>
        <p:nvPicPr>
          <p:cNvPr descr="Jagannath_University_logo_1.jpg" id="28" name="Google Shape;28;p18"/>
          <p:cNvPicPr preferRelativeResize="0"/>
          <p:nvPr/>
        </p:nvPicPr>
        <p:blipFill rotWithShape="1">
          <a:blip r:embed="rId2">
            <a:alphaModFix/>
          </a:blip>
          <a:srcRect b="0" l="0" r="0" t="0"/>
          <a:stretch/>
        </p:blipFill>
        <p:spPr>
          <a:xfrm>
            <a:off x="8358187" y="6072187"/>
            <a:ext cx="785812" cy="785812"/>
          </a:xfrm>
          <a:prstGeom prst="rect">
            <a:avLst/>
          </a:prstGeom>
          <a:noFill/>
          <a:ln>
            <a:noFill/>
          </a:ln>
        </p:spPr>
      </p:pic>
      <p:sp>
        <p:nvSpPr>
          <p:cNvPr id="29" name="Google Shape;29;p18"/>
          <p:cNvSpPr txBox="1"/>
          <p:nvPr/>
        </p:nvSpPr>
        <p:spPr>
          <a:xfrm>
            <a:off x="2286000" y="6581775"/>
            <a:ext cx="5137150" cy="3063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Century Gothic"/>
              <a:buNone/>
            </a:pPr>
            <a:r>
              <a:rPr b="0" i="0" lang="en-US" sz="1400" u="none">
                <a:solidFill>
                  <a:schemeClr val="dk1"/>
                </a:solidFill>
                <a:latin typeface="Century Gothic"/>
                <a:ea typeface="Century Gothic"/>
                <a:cs typeface="Century Gothic"/>
                <a:sym typeface="Century Gothic"/>
              </a:rPr>
              <a:t>Md. Manowarul Islam, Dept. of CSE, Jagannath University</a:t>
            </a:r>
            <a:endParaRPr/>
          </a:p>
        </p:txBody>
      </p:sp>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descr="title" id="112" name="Google Shape;112;p1"/>
          <p:cNvPicPr preferRelativeResize="0"/>
          <p:nvPr/>
        </p:nvPicPr>
        <p:blipFill rotWithShape="1">
          <a:blip r:embed="rId3">
            <a:alphaModFix/>
          </a:blip>
          <a:srcRect b="0" l="0" r="0" t="0"/>
          <a:stretch/>
        </p:blipFill>
        <p:spPr>
          <a:xfrm>
            <a:off x="857224" y="1714488"/>
            <a:ext cx="3702050" cy="2667000"/>
          </a:xfrm>
          <a:prstGeom prst="rect">
            <a:avLst/>
          </a:prstGeom>
          <a:noFill/>
          <a:ln>
            <a:noFill/>
          </a:ln>
        </p:spPr>
      </p:pic>
      <p:sp>
        <p:nvSpPr>
          <p:cNvPr id="113" name="Google Shape;113;p1"/>
          <p:cNvSpPr txBox="1"/>
          <p:nvPr/>
        </p:nvSpPr>
        <p:spPr>
          <a:xfrm>
            <a:off x="3143250" y="714375"/>
            <a:ext cx="5715000" cy="44958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7200"/>
              <a:buFont typeface="Impact"/>
              <a:buNone/>
            </a:pPr>
            <a:r>
              <a:rPr b="0" i="0" lang="en-US" sz="7200" u="none" cap="none" strike="noStrike">
                <a:solidFill>
                  <a:schemeClr val="dk1"/>
                </a:solidFill>
                <a:latin typeface="Impact"/>
                <a:ea typeface="Impact"/>
                <a:cs typeface="Impact"/>
                <a:sym typeface="Impact"/>
              </a:rPr>
              <a:t>CSE- 4105</a:t>
            </a:r>
            <a:endParaRPr/>
          </a:p>
          <a:p>
            <a:pPr indent="-342900" lvl="0" marL="342900" marR="0" rtl="0" algn="r">
              <a:lnSpc>
                <a:spcPct val="100000"/>
              </a:lnSpc>
              <a:spcBef>
                <a:spcPts val="480"/>
              </a:spcBef>
              <a:spcAft>
                <a:spcPts val="0"/>
              </a:spcAft>
              <a:buClr>
                <a:schemeClr val="dk1"/>
              </a:buClr>
              <a:buSzPts val="2400"/>
              <a:buFont typeface="Century Gothic"/>
              <a:buNone/>
            </a:pPr>
            <a:r>
              <a:t/>
            </a:r>
            <a:endParaRPr b="0" i="0" sz="2400" u="none" cap="none" strike="noStrike">
              <a:solidFill>
                <a:schemeClr val="dk1"/>
              </a:solidFill>
              <a:latin typeface="Arimo"/>
              <a:ea typeface="Arimo"/>
              <a:cs typeface="Arimo"/>
              <a:sym typeface="Arimo"/>
            </a:endParaRPr>
          </a:p>
          <a:p>
            <a:pPr indent="-342900" lvl="0" marL="342900" marR="0" rtl="0" algn="r">
              <a:lnSpc>
                <a:spcPct val="100000"/>
              </a:lnSpc>
              <a:spcBef>
                <a:spcPts val="480"/>
              </a:spcBef>
              <a:spcAft>
                <a:spcPts val="0"/>
              </a:spcAft>
              <a:buClr>
                <a:schemeClr val="dk1"/>
              </a:buClr>
              <a:buSzPts val="2400"/>
              <a:buFont typeface="Arimo"/>
              <a:buNone/>
            </a:pPr>
            <a:r>
              <a:t/>
            </a:r>
            <a:endParaRPr/>
          </a:p>
          <a:p>
            <a:pPr indent="-342900" lvl="0" marL="342900" marR="0" rtl="0" algn="r">
              <a:lnSpc>
                <a:spcPct val="100000"/>
              </a:lnSpc>
              <a:spcBef>
                <a:spcPts val="480"/>
              </a:spcBef>
              <a:spcAft>
                <a:spcPts val="0"/>
              </a:spcAft>
              <a:buClr>
                <a:schemeClr val="dk1"/>
              </a:buClr>
              <a:buSzPts val="2400"/>
              <a:buFont typeface="Arimo"/>
              <a:buNone/>
            </a:pPr>
            <a:r>
              <a:rPr b="0" i="0" lang="en-US" sz="2400" u="none" cap="none" strike="noStrike">
                <a:solidFill>
                  <a:schemeClr val="dk1"/>
                </a:solidFill>
                <a:latin typeface="Arimo"/>
                <a:ea typeface="Arimo"/>
                <a:cs typeface="Arimo"/>
                <a:sym typeface="Arimo"/>
              </a:rPr>
              <a:t>Lecturer- 04</a:t>
            </a:r>
            <a:endParaRPr/>
          </a:p>
          <a:p>
            <a:pPr indent="0" lvl="0" marL="0" marR="0" rtl="0" algn="l">
              <a:lnSpc>
                <a:spcPct val="100000"/>
              </a:lnSpc>
              <a:spcBef>
                <a:spcPts val="0"/>
              </a:spcBef>
              <a:spcAft>
                <a:spcPts val="0"/>
              </a:spcAft>
              <a:buNone/>
            </a:pPr>
            <a:r>
              <a:t/>
            </a:r>
            <a:endParaRPr b="0" i="0" sz="2400" u="none">
              <a:solidFill>
                <a:schemeClr val="dk1"/>
              </a:solidFill>
              <a:latin typeface="Arimo"/>
              <a:ea typeface="Arimo"/>
              <a:cs typeface="Arimo"/>
              <a:sym typeface="Arimo"/>
            </a:endParaRP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0"/>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sz="3600">
              <a:solidFill>
                <a:srgbClr val="DECC1E"/>
              </a:solidFill>
              <a:latin typeface="Georgia"/>
              <a:ea typeface="Georgia"/>
              <a:cs typeface="Georgia"/>
              <a:sym typeface="Georgia"/>
            </a:endParaRPr>
          </a:p>
        </p:txBody>
      </p:sp>
      <p:sp>
        <p:nvSpPr>
          <p:cNvPr id="369" name="Google Shape;369;p10"/>
          <p:cNvSpPr txBox="1"/>
          <p:nvPr>
            <p:ph idx="1" type="body"/>
          </p:nvPr>
        </p:nvSpPr>
        <p:spPr>
          <a:xfrm>
            <a:off x="533400" y="1066800"/>
            <a:ext cx="5610225" cy="236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We have to calculate the decision variable d</a:t>
            </a:r>
            <a:endParaRPr/>
          </a:p>
          <a:p>
            <a:pPr indent="-342900" lvl="0" marL="342900" marR="0" rtl="0" algn="l">
              <a:lnSpc>
                <a:spcPct val="100000"/>
              </a:lnSpc>
              <a:spcBef>
                <a:spcPts val="48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If d&lt;0 , E is chosen</a:t>
            </a:r>
            <a:endParaRPr/>
          </a:p>
          <a:p>
            <a:pPr indent="-342900" lvl="0" marL="342900" marR="0" rtl="0" algn="l">
              <a:lnSpc>
                <a:spcPct val="100000"/>
              </a:lnSpc>
              <a:spcBef>
                <a:spcPts val="48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If d&gt;0, NE is chosen </a:t>
            </a:r>
            <a:endParaRPr/>
          </a:p>
          <a:p>
            <a:pPr indent="-342900" lvl="0" marL="342900" marR="0" rtl="0" algn="l">
              <a:lnSpc>
                <a:spcPct val="100000"/>
              </a:lnSpc>
              <a:spcBef>
                <a:spcPts val="48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D=F</a:t>
            </a:r>
            <a:r>
              <a:rPr b="1" i="0" lang="en-US" sz="2400" u="none">
                <a:solidFill>
                  <a:schemeClr val="dk1"/>
                </a:solidFill>
                <a:latin typeface="Georgia"/>
                <a:ea typeface="Georgia"/>
                <a:cs typeface="Georgia"/>
                <a:sym typeface="Georgia"/>
              </a:rPr>
              <a:t> (</a:t>
            </a:r>
            <a:r>
              <a:rPr b="1" i="1" lang="en-US" sz="2400" u="none">
                <a:solidFill>
                  <a:schemeClr val="dk1"/>
                </a:solidFill>
                <a:latin typeface="Georgia"/>
                <a:ea typeface="Georgia"/>
                <a:cs typeface="Georgia"/>
                <a:sym typeface="Georgia"/>
              </a:rPr>
              <a:t>x</a:t>
            </a:r>
            <a:r>
              <a:rPr b="1" baseline="-25000" i="1" lang="en-US" sz="2400" u="none">
                <a:solidFill>
                  <a:schemeClr val="dk1"/>
                </a:solidFill>
                <a:latin typeface="Georgia"/>
                <a:ea typeface="Georgia"/>
                <a:cs typeface="Georgia"/>
                <a:sym typeface="Georgia"/>
              </a:rPr>
              <a:t>p</a:t>
            </a:r>
            <a:r>
              <a:rPr b="1" i="0" lang="en-US" sz="2400" u="none">
                <a:solidFill>
                  <a:schemeClr val="dk1"/>
                </a:solidFill>
                <a:latin typeface="Georgia"/>
                <a:ea typeface="Georgia"/>
                <a:cs typeface="Georgia"/>
                <a:sym typeface="Georgia"/>
              </a:rPr>
              <a:t>+1, </a:t>
            </a:r>
            <a:r>
              <a:rPr b="1" i="1" lang="en-US" sz="2400" u="none">
                <a:solidFill>
                  <a:schemeClr val="dk1"/>
                </a:solidFill>
                <a:latin typeface="Georgia"/>
                <a:ea typeface="Georgia"/>
                <a:cs typeface="Georgia"/>
                <a:sym typeface="Georgia"/>
              </a:rPr>
              <a:t>y</a:t>
            </a:r>
            <a:r>
              <a:rPr b="1" baseline="-25000" i="1" lang="en-US" sz="2400" u="none">
                <a:solidFill>
                  <a:schemeClr val="dk1"/>
                </a:solidFill>
                <a:latin typeface="Georgia"/>
                <a:ea typeface="Georgia"/>
                <a:cs typeface="Georgia"/>
                <a:sym typeface="Georgia"/>
              </a:rPr>
              <a:t>p</a:t>
            </a:r>
            <a:r>
              <a:rPr b="1" i="0" lang="en-US" sz="2400" u="none">
                <a:solidFill>
                  <a:schemeClr val="dk1"/>
                </a:solidFill>
                <a:latin typeface="Georgia"/>
                <a:ea typeface="Georgia"/>
                <a:cs typeface="Georgia"/>
                <a:sym typeface="Georgia"/>
              </a:rPr>
              <a:t>+1/2)</a:t>
            </a:r>
            <a:endParaRPr/>
          </a:p>
          <a:p>
            <a:pPr indent="-342900" lvl="0" marL="342900" marR="0" rtl="0" algn="l">
              <a:lnSpc>
                <a:spcPct val="100000"/>
              </a:lnSpc>
              <a:spcBef>
                <a:spcPts val="480"/>
              </a:spcBef>
              <a:spcAft>
                <a:spcPts val="0"/>
              </a:spcAft>
              <a:buClr>
                <a:schemeClr val="dk1"/>
              </a:buClr>
              <a:buSzPts val="2400"/>
              <a:buFont typeface="Georgia"/>
              <a:buNone/>
            </a:pPr>
            <a:r>
              <a:rPr b="1" i="0" lang="en-US" sz="2400" u="none">
                <a:solidFill>
                  <a:schemeClr val="dk1"/>
                </a:solidFill>
                <a:latin typeface="Georgia"/>
                <a:ea typeface="Georgia"/>
                <a:cs typeface="Georgia"/>
                <a:sym typeface="Georgia"/>
              </a:rPr>
              <a:t>	   = A(</a:t>
            </a:r>
            <a:r>
              <a:rPr b="1" i="1" lang="en-US" sz="2400" u="none">
                <a:solidFill>
                  <a:schemeClr val="dk1"/>
                </a:solidFill>
                <a:latin typeface="Georgia"/>
                <a:ea typeface="Georgia"/>
                <a:cs typeface="Georgia"/>
                <a:sym typeface="Georgia"/>
              </a:rPr>
              <a:t>x</a:t>
            </a:r>
            <a:r>
              <a:rPr b="1" baseline="-25000" i="1" lang="en-US" sz="2400" u="none">
                <a:solidFill>
                  <a:schemeClr val="dk1"/>
                </a:solidFill>
                <a:latin typeface="Georgia"/>
                <a:ea typeface="Georgia"/>
                <a:cs typeface="Georgia"/>
                <a:sym typeface="Georgia"/>
              </a:rPr>
              <a:t>p</a:t>
            </a:r>
            <a:r>
              <a:rPr b="1" i="0" lang="en-US" sz="2400" u="none">
                <a:solidFill>
                  <a:schemeClr val="dk1"/>
                </a:solidFill>
                <a:latin typeface="Georgia"/>
                <a:ea typeface="Georgia"/>
                <a:cs typeface="Georgia"/>
                <a:sym typeface="Georgia"/>
              </a:rPr>
              <a:t>+1)+B(</a:t>
            </a:r>
            <a:r>
              <a:rPr b="1" i="1" lang="en-US" sz="2400" u="none">
                <a:solidFill>
                  <a:schemeClr val="dk1"/>
                </a:solidFill>
                <a:latin typeface="Georgia"/>
                <a:ea typeface="Georgia"/>
                <a:cs typeface="Georgia"/>
                <a:sym typeface="Georgia"/>
              </a:rPr>
              <a:t>y</a:t>
            </a:r>
            <a:r>
              <a:rPr b="1" baseline="-25000" i="1" lang="en-US" sz="2400" u="none">
                <a:solidFill>
                  <a:schemeClr val="dk1"/>
                </a:solidFill>
                <a:latin typeface="Georgia"/>
                <a:ea typeface="Georgia"/>
                <a:cs typeface="Georgia"/>
                <a:sym typeface="Georgia"/>
              </a:rPr>
              <a:t>p</a:t>
            </a:r>
            <a:r>
              <a:rPr b="1" i="0" lang="en-US" sz="2400" u="none">
                <a:solidFill>
                  <a:schemeClr val="dk1"/>
                </a:solidFill>
                <a:latin typeface="Georgia"/>
                <a:ea typeface="Georgia"/>
                <a:cs typeface="Georgia"/>
                <a:sym typeface="Georgia"/>
              </a:rPr>
              <a:t>+1/2)+C</a:t>
            </a:r>
            <a:endParaRPr/>
          </a:p>
        </p:txBody>
      </p:sp>
      <p:grpSp>
        <p:nvGrpSpPr>
          <p:cNvPr id="370" name="Google Shape;370;p10"/>
          <p:cNvGrpSpPr/>
          <p:nvPr/>
        </p:nvGrpSpPr>
        <p:grpSpPr>
          <a:xfrm>
            <a:off x="6162675" y="857250"/>
            <a:ext cx="2981325" cy="2000250"/>
            <a:chOff x="428596" y="2328880"/>
            <a:chExt cx="3981449" cy="3671888"/>
          </a:xfrm>
        </p:grpSpPr>
        <p:cxnSp>
          <p:nvCxnSpPr>
            <p:cNvPr id="371" name="Google Shape;371;p10"/>
            <p:cNvCxnSpPr/>
            <p:nvPr/>
          </p:nvCxnSpPr>
          <p:spPr>
            <a:xfrm>
              <a:off x="1287434" y="2328880"/>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372" name="Google Shape;372;p10"/>
            <p:cNvCxnSpPr/>
            <p:nvPr/>
          </p:nvCxnSpPr>
          <p:spPr>
            <a:xfrm>
              <a:off x="2082771" y="2351105"/>
              <a:ext cx="0" cy="3297238"/>
            </a:xfrm>
            <a:prstGeom prst="straightConnector1">
              <a:avLst/>
            </a:prstGeom>
            <a:noFill/>
            <a:ln cap="flat" cmpd="sng" w="12700">
              <a:solidFill>
                <a:schemeClr val="dk1"/>
              </a:solidFill>
              <a:prstDash val="solid"/>
              <a:miter lim="800000"/>
              <a:headEnd len="med" w="med" type="none"/>
              <a:tailEnd len="med" w="med" type="none"/>
            </a:ln>
          </p:spPr>
        </p:cxnSp>
        <p:cxnSp>
          <p:nvCxnSpPr>
            <p:cNvPr id="373" name="Google Shape;373;p10"/>
            <p:cNvCxnSpPr/>
            <p:nvPr/>
          </p:nvCxnSpPr>
          <p:spPr>
            <a:xfrm>
              <a:off x="2878109" y="2370155"/>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374" name="Google Shape;374;p10"/>
            <p:cNvCxnSpPr/>
            <p:nvPr/>
          </p:nvCxnSpPr>
          <p:spPr>
            <a:xfrm>
              <a:off x="3670271" y="2387618"/>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375" name="Google Shape;375;p10"/>
            <p:cNvCxnSpPr/>
            <p:nvPr/>
          </p:nvCxnSpPr>
          <p:spPr>
            <a:xfrm>
              <a:off x="2585215" y="1754999"/>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376" name="Google Shape;376;p10"/>
            <p:cNvCxnSpPr/>
            <p:nvPr/>
          </p:nvCxnSpPr>
          <p:spPr>
            <a:xfrm>
              <a:off x="2562990" y="2550336"/>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377" name="Google Shape;377;p10"/>
            <p:cNvCxnSpPr/>
            <p:nvPr/>
          </p:nvCxnSpPr>
          <p:spPr>
            <a:xfrm>
              <a:off x="2543940" y="3342499"/>
              <a:ext cx="0" cy="3633788"/>
            </a:xfrm>
            <a:prstGeom prst="straightConnector1">
              <a:avLst/>
            </a:prstGeom>
            <a:noFill/>
            <a:ln cap="flat" cmpd="sng" w="12700">
              <a:solidFill>
                <a:schemeClr val="dk1"/>
              </a:solidFill>
              <a:prstDash val="solid"/>
              <a:miter lim="800000"/>
              <a:headEnd len="med" w="med" type="none"/>
              <a:tailEnd len="med" w="med" type="none"/>
            </a:ln>
          </p:spPr>
        </p:cxnSp>
        <p:sp>
          <p:nvSpPr>
            <p:cNvPr id="378" name="Google Shape;378;p10"/>
            <p:cNvSpPr/>
            <p:nvPr/>
          </p:nvSpPr>
          <p:spPr>
            <a:xfrm>
              <a:off x="1152496"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79" name="Google Shape;379;p10"/>
            <p:cNvSpPr/>
            <p:nvPr/>
          </p:nvSpPr>
          <p:spPr>
            <a:xfrm>
              <a:off x="3548034"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0" name="Google Shape;380;p10"/>
            <p:cNvSpPr/>
            <p:nvPr/>
          </p:nvSpPr>
          <p:spPr>
            <a:xfrm>
              <a:off x="1951009"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1" name="Google Shape;381;p10"/>
            <p:cNvSpPr/>
            <p:nvPr/>
          </p:nvSpPr>
          <p:spPr>
            <a:xfrm>
              <a:off x="2749521"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2" name="Google Shape;382;p10"/>
            <p:cNvSpPr/>
            <p:nvPr/>
          </p:nvSpPr>
          <p:spPr>
            <a:xfrm>
              <a:off x="1155671" y="4232293"/>
              <a:ext cx="258763" cy="2587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3" name="Google Shape;383;p10"/>
            <p:cNvSpPr/>
            <p:nvPr/>
          </p:nvSpPr>
          <p:spPr>
            <a:xfrm>
              <a:off x="3551209"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4" name="Google Shape;384;p10"/>
            <p:cNvSpPr/>
            <p:nvPr/>
          </p:nvSpPr>
          <p:spPr>
            <a:xfrm>
              <a:off x="1954184"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5" name="Google Shape;385;p10"/>
            <p:cNvSpPr/>
            <p:nvPr/>
          </p:nvSpPr>
          <p:spPr>
            <a:xfrm>
              <a:off x="2752696" y="423229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6" name="Google Shape;386;p10"/>
            <p:cNvSpPr/>
            <p:nvPr/>
          </p:nvSpPr>
          <p:spPr>
            <a:xfrm>
              <a:off x="1154084"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7" name="Google Shape;387;p10"/>
            <p:cNvSpPr/>
            <p:nvPr/>
          </p:nvSpPr>
          <p:spPr>
            <a:xfrm>
              <a:off x="3549621"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8" name="Google Shape;388;p10"/>
            <p:cNvSpPr/>
            <p:nvPr/>
          </p:nvSpPr>
          <p:spPr>
            <a:xfrm>
              <a:off x="1952596"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89" name="Google Shape;389;p10"/>
            <p:cNvSpPr/>
            <p:nvPr/>
          </p:nvSpPr>
          <p:spPr>
            <a:xfrm>
              <a:off x="2751109"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390" name="Google Shape;390;p10"/>
            <p:cNvCxnSpPr/>
            <p:nvPr/>
          </p:nvCxnSpPr>
          <p:spPr>
            <a:xfrm>
              <a:off x="2593152" y="958074"/>
              <a:ext cx="0" cy="3633787"/>
            </a:xfrm>
            <a:prstGeom prst="straightConnector1">
              <a:avLst/>
            </a:prstGeom>
            <a:noFill/>
            <a:ln cap="flat" cmpd="sng" w="12700">
              <a:solidFill>
                <a:schemeClr val="dk1"/>
              </a:solidFill>
              <a:prstDash val="solid"/>
              <a:miter lim="800000"/>
              <a:headEnd len="med" w="med" type="none"/>
              <a:tailEnd len="med" w="med" type="none"/>
            </a:ln>
          </p:spPr>
        </p:cxnSp>
        <p:sp>
          <p:nvSpPr>
            <p:cNvPr id="391" name="Google Shape;391;p10"/>
            <p:cNvSpPr/>
            <p:nvPr/>
          </p:nvSpPr>
          <p:spPr>
            <a:xfrm>
              <a:off x="1160434"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92" name="Google Shape;392;p10"/>
            <p:cNvSpPr/>
            <p:nvPr/>
          </p:nvSpPr>
          <p:spPr>
            <a:xfrm>
              <a:off x="3555971"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93" name="Google Shape;393;p10"/>
            <p:cNvSpPr/>
            <p:nvPr/>
          </p:nvSpPr>
          <p:spPr>
            <a:xfrm>
              <a:off x="1958946"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94" name="Google Shape;394;p10"/>
            <p:cNvSpPr/>
            <p:nvPr/>
          </p:nvSpPr>
          <p:spPr>
            <a:xfrm>
              <a:off x="2757459"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95" name="Google Shape;395;p10"/>
            <p:cNvSpPr txBox="1"/>
            <p:nvPr/>
          </p:nvSpPr>
          <p:spPr>
            <a:xfrm>
              <a:off x="1142971"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396" name="Google Shape;396;p10"/>
            <p:cNvSpPr txBox="1"/>
            <p:nvPr/>
          </p:nvSpPr>
          <p:spPr>
            <a:xfrm>
              <a:off x="1935134"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397" name="Google Shape;397;p10"/>
            <p:cNvSpPr txBox="1"/>
            <p:nvPr/>
          </p:nvSpPr>
          <p:spPr>
            <a:xfrm>
              <a:off x="2727296"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398" name="Google Shape;398;p10"/>
            <p:cNvSpPr txBox="1"/>
            <p:nvPr/>
          </p:nvSpPr>
          <p:spPr>
            <a:xfrm>
              <a:off x="3521046"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399" name="Google Shape;399;p10"/>
            <p:cNvSpPr txBox="1"/>
            <p:nvPr/>
          </p:nvSpPr>
          <p:spPr>
            <a:xfrm>
              <a:off x="428596" y="4983180"/>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400" name="Google Shape;400;p10"/>
            <p:cNvSpPr txBox="1"/>
            <p:nvPr/>
          </p:nvSpPr>
          <p:spPr>
            <a:xfrm>
              <a:off x="428596" y="33861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401" name="Google Shape;401;p10"/>
            <p:cNvSpPr txBox="1"/>
            <p:nvPr/>
          </p:nvSpPr>
          <p:spPr>
            <a:xfrm>
              <a:off x="428596" y="4184668"/>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402" name="Google Shape;402;p10"/>
            <p:cNvSpPr txBox="1"/>
            <p:nvPr/>
          </p:nvSpPr>
          <p:spPr>
            <a:xfrm>
              <a:off x="428596" y="258764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403" name="Google Shape;403;p10"/>
            <p:cNvSpPr txBox="1"/>
            <p:nvPr/>
          </p:nvSpPr>
          <p:spPr>
            <a:xfrm>
              <a:off x="1981155" y="3916366"/>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04" name="Google Shape;404;p10"/>
            <p:cNvSpPr txBox="1"/>
            <p:nvPr/>
          </p:nvSpPr>
          <p:spPr>
            <a:xfrm>
              <a:off x="1480140" y="3716038"/>
              <a:ext cx="557573" cy="50707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200"/>
                <a:buFont typeface="Georgia"/>
                <a:buNone/>
              </a:pPr>
              <a:r>
                <a:rPr b="0" i="0" lang="en-US" sz="1200" u="none">
                  <a:solidFill>
                    <a:schemeClr val="dk1"/>
                  </a:solidFill>
                  <a:latin typeface="Georgia"/>
                  <a:ea typeface="Georgia"/>
                  <a:cs typeface="Georgia"/>
                  <a:sym typeface="Georgia"/>
                </a:rPr>
                <a:t>d</a:t>
              </a:r>
              <a:r>
                <a:rPr b="0" baseline="-25000" i="0" lang="en-US" sz="1200" u="none">
                  <a:solidFill>
                    <a:schemeClr val="dk1"/>
                  </a:solidFill>
                  <a:latin typeface="Georgia"/>
                  <a:ea typeface="Georgia"/>
                  <a:cs typeface="Georgia"/>
                  <a:sym typeface="Georgia"/>
                </a:rPr>
                <a:t>old</a:t>
              </a:r>
              <a:endParaRPr/>
            </a:p>
          </p:txBody>
        </p:sp>
      </p:gr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11"/>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Georgia"/>
              <a:buNone/>
            </a:pPr>
            <a:r>
              <a:rPr b="0" i="0" lang="en-US" sz="3600" u="none">
                <a:solidFill>
                  <a:schemeClr val="lt1"/>
                </a:solidFill>
                <a:latin typeface="Georgia"/>
                <a:ea typeface="Georgia"/>
                <a:cs typeface="Georgia"/>
                <a:sym typeface="Georgia"/>
              </a:rPr>
              <a:t>How to update d :</a:t>
            </a:r>
            <a:endParaRPr/>
          </a:p>
        </p:txBody>
      </p:sp>
      <p:sp>
        <p:nvSpPr>
          <p:cNvPr id="410" name="Google Shape;410;p11"/>
          <p:cNvSpPr txBox="1"/>
          <p:nvPr>
            <p:ph idx="1" type="body"/>
          </p:nvPr>
        </p:nvSpPr>
        <p:spPr>
          <a:xfrm>
            <a:off x="533400" y="1066800"/>
            <a:ext cx="5610225" cy="493395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000"/>
              <a:buFont typeface="Georgia"/>
              <a:buChar char="•"/>
            </a:pPr>
            <a:r>
              <a:rPr b="0" i="0" lang="en-US" sz="2000" u="none">
                <a:solidFill>
                  <a:schemeClr val="dk1"/>
                </a:solidFill>
                <a:latin typeface="Georgia"/>
                <a:ea typeface="Georgia"/>
                <a:cs typeface="Georgia"/>
                <a:sym typeface="Georgia"/>
              </a:rPr>
              <a:t>On the basis of picking E or NE, figure out the location of M for that pixel, and the corresponding value of d for the next grid line.</a:t>
            </a:r>
            <a:endParaRPr/>
          </a:p>
          <a:p>
            <a:pPr indent="-342900" lvl="0" marL="342900" marR="0" rtl="0" algn="l">
              <a:lnSpc>
                <a:spcPct val="100000"/>
              </a:lnSpc>
              <a:spcBef>
                <a:spcPts val="48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If E is chosen:</a:t>
            </a:r>
            <a:endParaRPr/>
          </a:p>
          <a:p>
            <a:pPr indent="-285750" lvl="1" marL="742950" marR="0" rtl="0" algn="l">
              <a:lnSpc>
                <a:spcPct val="100000"/>
              </a:lnSpc>
              <a:spcBef>
                <a:spcPts val="400"/>
              </a:spcBef>
              <a:spcAft>
                <a:spcPts val="0"/>
              </a:spcAft>
              <a:buClr>
                <a:schemeClr val="dk1"/>
              </a:buClr>
              <a:buSzPts val="2000"/>
              <a:buFont typeface="Georgia"/>
              <a:buChar char="•"/>
            </a:pPr>
            <a:r>
              <a:rPr b="0" i="0" lang="en-US" sz="2000" u="none" cap="none" strike="noStrike">
                <a:solidFill>
                  <a:schemeClr val="dk1"/>
                </a:solidFill>
                <a:latin typeface="Georgia"/>
                <a:ea typeface="Georgia"/>
                <a:cs typeface="Georgia"/>
                <a:sym typeface="Georgia"/>
              </a:rPr>
              <a:t>M is incremented by </a:t>
            </a:r>
            <a:r>
              <a:rPr b="0" i="0" lang="en-US" sz="2000" u="none" cap="none" strike="noStrike">
                <a:solidFill>
                  <a:srgbClr val="FF0000"/>
                </a:solidFill>
                <a:latin typeface="Georgia"/>
                <a:ea typeface="Georgia"/>
                <a:cs typeface="Georgia"/>
                <a:sym typeface="Georgia"/>
              </a:rPr>
              <a:t>one step in the x direction</a:t>
            </a:r>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285750" lvl="1" marL="742950" marR="0" rtl="0" algn="l">
              <a:lnSpc>
                <a:spcPct val="100000"/>
              </a:lnSpc>
              <a:spcBef>
                <a:spcPts val="480"/>
              </a:spcBef>
              <a:spcAft>
                <a:spcPts val="0"/>
              </a:spcAft>
              <a:buClr>
                <a:srgbClr val="FF0000"/>
              </a:buClr>
              <a:buSzPts val="2000"/>
              <a:buFont typeface="Georgia"/>
              <a:buChar char="•"/>
            </a:pPr>
            <a:r>
              <a:rPr b="0" i="0" lang="en-US" sz="2000" u="none" cap="none" strike="noStrike">
                <a:solidFill>
                  <a:srgbClr val="FF0000"/>
                </a:solidFill>
                <a:latin typeface="Georgia"/>
                <a:ea typeface="Georgia"/>
                <a:cs typeface="Georgia"/>
                <a:sym typeface="Georgia"/>
              </a:rPr>
              <a:t>incremental difference  </a:t>
            </a:r>
            <a:r>
              <a:rPr b="1" i="0" lang="en-US" sz="2400" u="none" cap="none" strike="noStrike">
                <a:solidFill>
                  <a:schemeClr val="dk1"/>
                </a:solidFill>
                <a:latin typeface="Georgia"/>
                <a:ea typeface="Georgia"/>
                <a:cs typeface="Georgia"/>
                <a:sym typeface="Georgia"/>
              </a:rPr>
              <a:t>ΔE=d</a:t>
            </a:r>
            <a:r>
              <a:rPr b="1" baseline="-25000" i="0" lang="en-US" sz="2400" u="none" cap="none" strike="noStrike">
                <a:solidFill>
                  <a:schemeClr val="dk1"/>
                </a:solidFill>
                <a:latin typeface="Georgia"/>
                <a:ea typeface="Georgia"/>
                <a:cs typeface="Georgia"/>
                <a:sym typeface="Georgia"/>
              </a:rPr>
              <a:t>new</a:t>
            </a:r>
            <a:r>
              <a:rPr b="1" i="0" lang="en-US" sz="2400" u="none" cap="none" strike="noStrike">
                <a:solidFill>
                  <a:schemeClr val="dk1"/>
                </a:solidFill>
                <a:latin typeface="Georgia"/>
                <a:ea typeface="Georgia"/>
                <a:cs typeface="Georgia"/>
                <a:sym typeface="Georgia"/>
              </a:rPr>
              <a:t>-d</a:t>
            </a:r>
            <a:r>
              <a:rPr b="1" baseline="-25000" i="0" lang="en-US" sz="2400" u="none" cap="none" strike="noStrike">
                <a:solidFill>
                  <a:schemeClr val="dk1"/>
                </a:solidFill>
                <a:latin typeface="Georgia"/>
                <a:ea typeface="Georgia"/>
                <a:cs typeface="Georgia"/>
                <a:sym typeface="Georgia"/>
              </a:rPr>
              <a:t>old</a:t>
            </a:r>
            <a:endParaRPr/>
          </a:p>
        </p:txBody>
      </p:sp>
      <p:grpSp>
        <p:nvGrpSpPr>
          <p:cNvPr id="411" name="Google Shape;411;p11"/>
          <p:cNvGrpSpPr/>
          <p:nvPr/>
        </p:nvGrpSpPr>
        <p:grpSpPr>
          <a:xfrm>
            <a:off x="6519862" y="1928812"/>
            <a:ext cx="2338387" cy="2286000"/>
            <a:chOff x="4857752" y="2328880"/>
            <a:chExt cx="3981450" cy="3671888"/>
          </a:xfrm>
        </p:grpSpPr>
        <p:cxnSp>
          <p:nvCxnSpPr>
            <p:cNvPr id="412" name="Google Shape;412;p11"/>
            <p:cNvCxnSpPr/>
            <p:nvPr/>
          </p:nvCxnSpPr>
          <p:spPr>
            <a:xfrm>
              <a:off x="5716590" y="2328880"/>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413" name="Google Shape;413;p11"/>
            <p:cNvCxnSpPr/>
            <p:nvPr/>
          </p:nvCxnSpPr>
          <p:spPr>
            <a:xfrm>
              <a:off x="6511927" y="2351105"/>
              <a:ext cx="0" cy="3297238"/>
            </a:xfrm>
            <a:prstGeom prst="straightConnector1">
              <a:avLst/>
            </a:prstGeom>
            <a:noFill/>
            <a:ln cap="flat" cmpd="sng" w="12700">
              <a:solidFill>
                <a:schemeClr val="dk1"/>
              </a:solidFill>
              <a:prstDash val="solid"/>
              <a:miter lim="800000"/>
              <a:headEnd len="med" w="med" type="none"/>
              <a:tailEnd len="med" w="med" type="none"/>
            </a:ln>
          </p:spPr>
        </p:cxnSp>
        <p:cxnSp>
          <p:nvCxnSpPr>
            <p:cNvPr id="414" name="Google Shape;414;p11"/>
            <p:cNvCxnSpPr/>
            <p:nvPr/>
          </p:nvCxnSpPr>
          <p:spPr>
            <a:xfrm>
              <a:off x="7307265" y="2370155"/>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415" name="Google Shape;415;p11"/>
            <p:cNvCxnSpPr/>
            <p:nvPr/>
          </p:nvCxnSpPr>
          <p:spPr>
            <a:xfrm>
              <a:off x="8099427" y="2387618"/>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416" name="Google Shape;416;p11"/>
            <p:cNvCxnSpPr/>
            <p:nvPr/>
          </p:nvCxnSpPr>
          <p:spPr>
            <a:xfrm>
              <a:off x="7014371" y="1754999"/>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417" name="Google Shape;417;p11"/>
            <p:cNvCxnSpPr/>
            <p:nvPr/>
          </p:nvCxnSpPr>
          <p:spPr>
            <a:xfrm>
              <a:off x="6992146" y="2550336"/>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418" name="Google Shape;418;p11"/>
            <p:cNvCxnSpPr/>
            <p:nvPr/>
          </p:nvCxnSpPr>
          <p:spPr>
            <a:xfrm>
              <a:off x="6973096" y="3342499"/>
              <a:ext cx="0" cy="3633788"/>
            </a:xfrm>
            <a:prstGeom prst="straightConnector1">
              <a:avLst/>
            </a:prstGeom>
            <a:noFill/>
            <a:ln cap="flat" cmpd="sng" w="12700">
              <a:solidFill>
                <a:schemeClr val="dk1"/>
              </a:solidFill>
              <a:prstDash val="solid"/>
              <a:miter lim="800000"/>
              <a:headEnd len="med" w="med" type="none"/>
              <a:tailEnd len="med" w="med" type="none"/>
            </a:ln>
          </p:spPr>
        </p:cxnSp>
        <p:sp>
          <p:nvSpPr>
            <p:cNvPr id="419" name="Google Shape;419;p11"/>
            <p:cNvSpPr/>
            <p:nvPr/>
          </p:nvSpPr>
          <p:spPr>
            <a:xfrm>
              <a:off x="5581652"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0" name="Google Shape;420;p11"/>
            <p:cNvSpPr/>
            <p:nvPr/>
          </p:nvSpPr>
          <p:spPr>
            <a:xfrm>
              <a:off x="7977190"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1" name="Google Shape;421;p11"/>
            <p:cNvSpPr/>
            <p:nvPr/>
          </p:nvSpPr>
          <p:spPr>
            <a:xfrm>
              <a:off x="6380165"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2" name="Google Shape;422;p11"/>
            <p:cNvSpPr/>
            <p:nvPr/>
          </p:nvSpPr>
          <p:spPr>
            <a:xfrm>
              <a:off x="7178677"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3" name="Google Shape;423;p11"/>
            <p:cNvSpPr/>
            <p:nvPr/>
          </p:nvSpPr>
          <p:spPr>
            <a:xfrm>
              <a:off x="5584827" y="4232293"/>
              <a:ext cx="258763" cy="2587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4" name="Google Shape;424;p11"/>
            <p:cNvSpPr/>
            <p:nvPr/>
          </p:nvSpPr>
          <p:spPr>
            <a:xfrm>
              <a:off x="7980365"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5" name="Google Shape;425;p11"/>
            <p:cNvSpPr/>
            <p:nvPr/>
          </p:nvSpPr>
          <p:spPr>
            <a:xfrm>
              <a:off x="6383340"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6" name="Google Shape;426;p11"/>
            <p:cNvSpPr/>
            <p:nvPr/>
          </p:nvSpPr>
          <p:spPr>
            <a:xfrm>
              <a:off x="7181852" y="423229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7" name="Google Shape;427;p11"/>
            <p:cNvSpPr/>
            <p:nvPr/>
          </p:nvSpPr>
          <p:spPr>
            <a:xfrm>
              <a:off x="5583240"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8" name="Google Shape;428;p11"/>
            <p:cNvSpPr/>
            <p:nvPr/>
          </p:nvSpPr>
          <p:spPr>
            <a:xfrm>
              <a:off x="7978777"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29" name="Google Shape;429;p11"/>
            <p:cNvSpPr/>
            <p:nvPr/>
          </p:nvSpPr>
          <p:spPr>
            <a:xfrm>
              <a:off x="6381752"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30" name="Google Shape;430;p11"/>
            <p:cNvSpPr/>
            <p:nvPr/>
          </p:nvSpPr>
          <p:spPr>
            <a:xfrm>
              <a:off x="7180265"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431" name="Google Shape;431;p11"/>
            <p:cNvCxnSpPr/>
            <p:nvPr/>
          </p:nvCxnSpPr>
          <p:spPr>
            <a:xfrm>
              <a:off x="7022308" y="958074"/>
              <a:ext cx="0" cy="3633787"/>
            </a:xfrm>
            <a:prstGeom prst="straightConnector1">
              <a:avLst/>
            </a:prstGeom>
            <a:noFill/>
            <a:ln cap="flat" cmpd="sng" w="12700">
              <a:solidFill>
                <a:schemeClr val="dk1"/>
              </a:solidFill>
              <a:prstDash val="solid"/>
              <a:miter lim="800000"/>
              <a:headEnd len="med" w="med" type="none"/>
              <a:tailEnd len="med" w="med" type="none"/>
            </a:ln>
          </p:spPr>
        </p:cxnSp>
        <p:sp>
          <p:nvSpPr>
            <p:cNvPr id="432" name="Google Shape;432;p11"/>
            <p:cNvSpPr/>
            <p:nvPr/>
          </p:nvSpPr>
          <p:spPr>
            <a:xfrm>
              <a:off x="5589590"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33" name="Google Shape;433;p11"/>
            <p:cNvSpPr/>
            <p:nvPr/>
          </p:nvSpPr>
          <p:spPr>
            <a:xfrm>
              <a:off x="7985127"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34" name="Google Shape;434;p11"/>
            <p:cNvSpPr/>
            <p:nvPr/>
          </p:nvSpPr>
          <p:spPr>
            <a:xfrm>
              <a:off x="6388102"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35" name="Google Shape;435;p11"/>
            <p:cNvSpPr/>
            <p:nvPr/>
          </p:nvSpPr>
          <p:spPr>
            <a:xfrm>
              <a:off x="7186615"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36" name="Google Shape;436;p11"/>
            <p:cNvSpPr txBox="1"/>
            <p:nvPr/>
          </p:nvSpPr>
          <p:spPr>
            <a:xfrm>
              <a:off x="5572127"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437" name="Google Shape;437;p11"/>
            <p:cNvSpPr txBox="1"/>
            <p:nvPr/>
          </p:nvSpPr>
          <p:spPr>
            <a:xfrm>
              <a:off x="6364290"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438" name="Google Shape;438;p11"/>
            <p:cNvSpPr txBox="1"/>
            <p:nvPr/>
          </p:nvSpPr>
          <p:spPr>
            <a:xfrm>
              <a:off x="7156452"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439" name="Google Shape;439;p11"/>
            <p:cNvSpPr txBox="1"/>
            <p:nvPr/>
          </p:nvSpPr>
          <p:spPr>
            <a:xfrm>
              <a:off x="7950202"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440" name="Google Shape;440;p11"/>
            <p:cNvSpPr txBox="1"/>
            <p:nvPr/>
          </p:nvSpPr>
          <p:spPr>
            <a:xfrm>
              <a:off x="4857752" y="4983180"/>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441" name="Google Shape;441;p11"/>
            <p:cNvSpPr txBox="1"/>
            <p:nvPr/>
          </p:nvSpPr>
          <p:spPr>
            <a:xfrm>
              <a:off x="4857752" y="33861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442" name="Google Shape;442;p11"/>
            <p:cNvSpPr txBox="1"/>
            <p:nvPr/>
          </p:nvSpPr>
          <p:spPr>
            <a:xfrm>
              <a:off x="4857752" y="4184668"/>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443" name="Google Shape;443;p11"/>
            <p:cNvSpPr txBox="1"/>
            <p:nvPr/>
          </p:nvSpPr>
          <p:spPr>
            <a:xfrm>
              <a:off x="4857752" y="258764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444" name="Google Shape;444;p11"/>
            <p:cNvSpPr txBox="1"/>
            <p:nvPr/>
          </p:nvSpPr>
          <p:spPr>
            <a:xfrm>
              <a:off x="6410311" y="3916366"/>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45" name="Google Shape;445;p11"/>
            <p:cNvSpPr txBox="1"/>
            <p:nvPr/>
          </p:nvSpPr>
          <p:spPr>
            <a:xfrm>
              <a:off x="7196129" y="3895728"/>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446" name="Google Shape;446;p11"/>
            <p:cNvCxnSpPr/>
            <p:nvPr/>
          </p:nvCxnSpPr>
          <p:spPr>
            <a:xfrm rot="-5400000">
              <a:off x="6304169" y="3502029"/>
              <a:ext cx="269684" cy="1266635"/>
            </a:xfrm>
            <a:prstGeom prst="straightConnector1">
              <a:avLst/>
            </a:prstGeom>
            <a:noFill/>
            <a:ln cap="flat" cmpd="sng" w="28575">
              <a:solidFill>
                <a:srgbClr val="FF0000"/>
              </a:solidFill>
              <a:prstDash val="solid"/>
              <a:miter lim="800000"/>
              <a:headEnd len="med" w="med" type="none"/>
              <a:tailEnd len="med" w="med" type="stealth"/>
            </a:ln>
          </p:spPr>
        </p:cxnSp>
        <p:sp>
          <p:nvSpPr>
            <p:cNvPr id="447" name="Google Shape;447;p11"/>
            <p:cNvSpPr txBox="1"/>
            <p:nvPr/>
          </p:nvSpPr>
          <p:spPr>
            <a:xfrm>
              <a:off x="5909200" y="3713487"/>
              <a:ext cx="573026" cy="4003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old</a:t>
              </a:r>
              <a:endParaRPr/>
            </a:p>
          </p:txBody>
        </p:sp>
        <p:sp>
          <p:nvSpPr>
            <p:cNvPr id="448" name="Google Shape;448;p11"/>
            <p:cNvSpPr txBox="1"/>
            <p:nvPr/>
          </p:nvSpPr>
          <p:spPr>
            <a:xfrm>
              <a:off x="7339064" y="3570691"/>
              <a:ext cx="643303" cy="4003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new</a:t>
              </a:r>
              <a:endParaRPr/>
            </a:p>
          </p:txBody>
        </p:sp>
      </p:grpSp>
      <p:grpSp>
        <p:nvGrpSpPr>
          <p:cNvPr id="449" name="Google Shape;449;p11"/>
          <p:cNvGrpSpPr/>
          <p:nvPr/>
        </p:nvGrpSpPr>
        <p:grpSpPr>
          <a:xfrm>
            <a:off x="1143000" y="3429000"/>
            <a:ext cx="4572000" cy="1643062"/>
            <a:chOff x="1214414" y="3500438"/>
            <a:chExt cx="5072066" cy="2000264"/>
          </a:xfrm>
        </p:grpSpPr>
        <p:grpSp>
          <p:nvGrpSpPr>
            <p:cNvPr id="450" name="Google Shape;450;p11"/>
            <p:cNvGrpSpPr/>
            <p:nvPr/>
          </p:nvGrpSpPr>
          <p:grpSpPr>
            <a:xfrm>
              <a:off x="1214414" y="3500438"/>
              <a:ext cx="5072066" cy="2000264"/>
              <a:chOff x="1214414" y="3500438"/>
              <a:chExt cx="5072066" cy="2000264"/>
            </a:xfrm>
          </p:grpSpPr>
          <p:pic>
            <p:nvPicPr>
              <p:cNvPr id="451" name="Google Shape;451;p11"/>
              <p:cNvPicPr preferRelativeResize="0"/>
              <p:nvPr/>
            </p:nvPicPr>
            <p:blipFill rotWithShape="1">
              <a:blip r:embed="rId3">
                <a:alphaModFix/>
              </a:blip>
              <a:srcRect b="0" l="0" r="52472" t="0"/>
              <a:stretch/>
            </p:blipFill>
            <p:spPr>
              <a:xfrm>
                <a:off x="1247775" y="3500438"/>
                <a:ext cx="3752853" cy="609600"/>
              </a:xfrm>
              <a:prstGeom prst="rect">
                <a:avLst/>
              </a:prstGeom>
              <a:noFill/>
              <a:ln>
                <a:noFill/>
              </a:ln>
            </p:spPr>
          </p:pic>
          <p:grpSp>
            <p:nvGrpSpPr>
              <p:cNvPr id="452" name="Google Shape;452;p11"/>
              <p:cNvGrpSpPr/>
              <p:nvPr/>
            </p:nvGrpSpPr>
            <p:grpSpPr>
              <a:xfrm>
                <a:off x="2143108" y="4105284"/>
                <a:ext cx="4143372" cy="609600"/>
                <a:chOff x="2143108" y="4105284"/>
                <a:chExt cx="4143372" cy="609600"/>
              </a:xfrm>
            </p:grpSpPr>
            <p:grpSp>
              <p:nvGrpSpPr>
                <p:cNvPr id="453" name="Google Shape;453;p11"/>
                <p:cNvGrpSpPr/>
                <p:nvPr/>
              </p:nvGrpSpPr>
              <p:grpSpPr>
                <a:xfrm>
                  <a:off x="2143108" y="4105284"/>
                  <a:ext cx="4143372" cy="609600"/>
                  <a:chOff x="2143108" y="4105284"/>
                  <a:chExt cx="4143372" cy="609600"/>
                </a:xfrm>
              </p:grpSpPr>
              <p:pic>
                <p:nvPicPr>
                  <p:cNvPr id="454" name="Google Shape;454;p11"/>
                  <p:cNvPicPr preferRelativeResize="0"/>
                  <p:nvPr/>
                </p:nvPicPr>
                <p:blipFill rotWithShape="1">
                  <a:blip r:embed="rId3">
                    <a:alphaModFix/>
                  </a:blip>
                  <a:srcRect b="0" l="47525" r="0" t="0"/>
                  <a:stretch/>
                </p:blipFill>
                <p:spPr>
                  <a:xfrm>
                    <a:off x="2143108" y="4105284"/>
                    <a:ext cx="4143372" cy="609600"/>
                  </a:xfrm>
                  <a:prstGeom prst="rect">
                    <a:avLst/>
                  </a:prstGeom>
                  <a:noFill/>
                  <a:ln>
                    <a:noFill/>
                  </a:ln>
                </p:spPr>
              </p:pic>
              <p:pic>
                <p:nvPicPr>
                  <p:cNvPr id="455" name="Google Shape;455;p11"/>
                  <p:cNvPicPr preferRelativeResize="0"/>
                  <p:nvPr/>
                </p:nvPicPr>
                <p:blipFill rotWithShape="1">
                  <a:blip r:embed="rId4">
                    <a:alphaModFix/>
                  </a:blip>
                  <a:srcRect b="0" l="0" r="0" t="0"/>
                  <a:stretch/>
                </p:blipFill>
                <p:spPr>
                  <a:xfrm>
                    <a:off x="2357422" y="4214818"/>
                    <a:ext cx="240032" cy="285752"/>
                  </a:xfrm>
                  <a:prstGeom prst="rect">
                    <a:avLst/>
                  </a:prstGeom>
                  <a:noFill/>
                  <a:ln>
                    <a:noFill/>
                  </a:ln>
                </p:spPr>
              </p:pic>
            </p:grpSp>
            <p:pic>
              <p:nvPicPr>
                <p:cNvPr id="456" name="Google Shape;456;p11"/>
                <p:cNvPicPr preferRelativeResize="0"/>
                <p:nvPr/>
              </p:nvPicPr>
              <p:blipFill rotWithShape="1">
                <a:blip r:embed="rId5">
                  <a:alphaModFix/>
                </a:blip>
                <a:srcRect b="0" l="0" r="0" t="0"/>
                <a:stretch/>
              </p:blipFill>
              <p:spPr>
                <a:xfrm>
                  <a:off x="4039943" y="4243395"/>
                  <a:ext cx="246305" cy="290513"/>
                </a:xfrm>
                <a:prstGeom prst="rect">
                  <a:avLst/>
                </a:prstGeom>
                <a:noFill/>
                <a:ln>
                  <a:noFill/>
                </a:ln>
              </p:spPr>
            </p:pic>
          </p:grpSp>
          <p:pic>
            <p:nvPicPr>
              <p:cNvPr id="457" name="Google Shape;457;p11"/>
              <p:cNvPicPr preferRelativeResize="0"/>
              <p:nvPr/>
            </p:nvPicPr>
            <p:blipFill rotWithShape="1">
              <a:blip r:embed="rId6">
                <a:alphaModFix/>
              </a:blip>
              <a:srcRect b="0" l="0" r="0" t="0"/>
              <a:stretch/>
            </p:blipFill>
            <p:spPr>
              <a:xfrm>
                <a:off x="1214414" y="4833952"/>
                <a:ext cx="4991100" cy="666750"/>
              </a:xfrm>
              <a:prstGeom prst="rect">
                <a:avLst/>
              </a:prstGeom>
              <a:noFill/>
              <a:ln>
                <a:noFill/>
              </a:ln>
            </p:spPr>
          </p:pic>
          <p:pic>
            <p:nvPicPr>
              <p:cNvPr id="458" name="Google Shape;458;p11"/>
              <p:cNvPicPr preferRelativeResize="0"/>
              <p:nvPr/>
            </p:nvPicPr>
            <p:blipFill rotWithShape="1">
              <a:blip r:embed="rId4">
                <a:alphaModFix/>
              </a:blip>
              <a:srcRect b="0" l="0" r="0" t="0"/>
              <a:stretch/>
            </p:blipFill>
            <p:spPr>
              <a:xfrm>
                <a:off x="2298684" y="4954598"/>
                <a:ext cx="240032" cy="285752"/>
              </a:xfrm>
              <a:prstGeom prst="rect">
                <a:avLst/>
              </a:prstGeom>
              <a:noFill/>
              <a:ln>
                <a:noFill/>
              </a:ln>
            </p:spPr>
          </p:pic>
        </p:grpSp>
        <p:pic>
          <p:nvPicPr>
            <p:cNvPr id="459" name="Google Shape;459;p11"/>
            <p:cNvPicPr preferRelativeResize="0"/>
            <p:nvPr/>
          </p:nvPicPr>
          <p:blipFill rotWithShape="1">
            <a:blip r:embed="rId5">
              <a:alphaModFix/>
            </a:blip>
            <a:srcRect b="0" l="0" r="0" t="0"/>
            <a:stretch/>
          </p:blipFill>
          <p:spPr>
            <a:xfrm>
              <a:off x="3968505" y="4983175"/>
              <a:ext cx="246305" cy="290513"/>
            </a:xfrm>
            <a:prstGeom prst="rect">
              <a:avLst/>
            </a:prstGeom>
            <a:noFill/>
            <a:ln>
              <a:noFill/>
            </a:ln>
          </p:spPr>
        </p:pic>
      </p:grpSp>
      <p:grpSp>
        <p:nvGrpSpPr>
          <p:cNvPr id="460" name="Google Shape;460;p11"/>
          <p:cNvGrpSpPr/>
          <p:nvPr/>
        </p:nvGrpSpPr>
        <p:grpSpPr>
          <a:xfrm>
            <a:off x="4214812" y="5786437"/>
            <a:ext cx="1905000" cy="685800"/>
            <a:chOff x="7239022" y="5143512"/>
            <a:chExt cx="1904978" cy="685800"/>
          </a:xfrm>
        </p:grpSpPr>
        <p:pic>
          <p:nvPicPr>
            <p:cNvPr id="461" name="Google Shape;461;p11"/>
            <p:cNvPicPr preferRelativeResize="0"/>
            <p:nvPr/>
          </p:nvPicPr>
          <p:blipFill rotWithShape="1">
            <a:blip r:embed="rId7">
              <a:alphaModFix/>
            </a:blip>
            <a:srcRect b="0" l="62264" r="0" t="0"/>
            <a:stretch/>
          </p:blipFill>
          <p:spPr>
            <a:xfrm>
              <a:off x="7239022" y="5143512"/>
              <a:ext cx="1904978" cy="685800"/>
            </a:xfrm>
            <a:prstGeom prst="rect">
              <a:avLst/>
            </a:prstGeom>
            <a:noFill/>
            <a:ln>
              <a:noFill/>
            </a:ln>
          </p:spPr>
        </p:pic>
        <p:pic>
          <p:nvPicPr>
            <p:cNvPr id="462" name="Google Shape;462;p11"/>
            <p:cNvPicPr preferRelativeResize="0"/>
            <p:nvPr/>
          </p:nvPicPr>
          <p:blipFill rotWithShape="1">
            <a:blip r:embed="rId4">
              <a:alphaModFix/>
            </a:blip>
            <a:srcRect b="0" l="0" r="0" t="0"/>
            <a:stretch/>
          </p:blipFill>
          <p:spPr>
            <a:xfrm>
              <a:off x="8024840" y="5286388"/>
              <a:ext cx="293926" cy="318863"/>
            </a:xfrm>
            <a:prstGeom prst="rect">
              <a:avLst/>
            </a:prstGeom>
            <a:noFill/>
            <a:ln>
              <a:noFill/>
            </a:ln>
          </p:spPr>
        </p:pic>
      </p:grpSp>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12"/>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lt1"/>
              </a:buClr>
              <a:buSzPts val="3600"/>
              <a:buFont typeface="Georgia"/>
              <a:buNone/>
            </a:pPr>
            <a:r>
              <a:rPr b="0" i="0" lang="en-US" sz="3600" u="none">
                <a:solidFill>
                  <a:schemeClr val="lt1"/>
                </a:solidFill>
                <a:latin typeface="Georgia"/>
                <a:ea typeface="Georgia"/>
                <a:cs typeface="Georgia"/>
                <a:sym typeface="Georgia"/>
              </a:rPr>
              <a:t>How to update d :</a:t>
            </a:r>
            <a:endParaRPr/>
          </a:p>
        </p:txBody>
      </p:sp>
      <p:sp>
        <p:nvSpPr>
          <p:cNvPr id="468" name="Google Shape;468;p12"/>
          <p:cNvSpPr txBox="1"/>
          <p:nvPr>
            <p:ph idx="1" type="body"/>
          </p:nvPr>
        </p:nvSpPr>
        <p:spPr>
          <a:xfrm>
            <a:off x="533400" y="1066800"/>
            <a:ext cx="6038850" cy="493395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If NE is chosen:</a:t>
            </a:r>
            <a:endParaRPr/>
          </a:p>
          <a:p>
            <a:pPr indent="-285750" lvl="1" marL="742950" marR="0" rtl="0" algn="l">
              <a:lnSpc>
                <a:spcPct val="100000"/>
              </a:lnSpc>
              <a:spcBef>
                <a:spcPts val="400"/>
              </a:spcBef>
              <a:spcAft>
                <a:spcPts val="0"/>
              </a:spcAft>
              <a:buClr>
                <a:schemeClr val="dk1"/>
              </a:buClr>
              <a:buSzPts val="2000"/>
              <a:buFont typeface="Georgia"/>
              <a:buChar char="•"/>
            </a:pPr>
            <a:r>
              <a:rPr b="0" i="0" lang="en-US" sz="2000" u="none" cap="none" strike="noStrike">
                <a:solidFill>
                  <a:schemeClr val="dk1"/>
                </a:solidFill>
                <a:latin typeface="Georgia"/>
                <a:ea typeface="Georgia"/>
                <a:cs typeface="Georgia"/>
                <a:sym typeface="Georgia"/>
              </a:rPr>
              <a:t>M is incremented by one step each in </a:t>
            </a:r>
            <a:r>
              <a:rPr b="0" i="0" lang="en-US" sz="2000" u="none" cap="none" strike="noStrike">
                <a:solidFill>
                  <a:srgbClr val="FF0000"/>
                </a:solidFill>
                <a:latin typeface="Georgia"/>
                <a:ea typeface="Georgia"/>
                <a:cs typeface="Georgia"/>
                <a:sym typeface="Georgia"/>
              </a:rPr>
              <a:t>both the x and y directions</a:t>
            </a:r>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158750" lvl="1" marL="742950" marR="0" rtl="0" algn="l">
              <a:lnSpc>
                <a:spcPct val="100000"/>
              </a:lnSpc>
              <a:spcBef>
                <a:spcPts val="400"/>
              </a:spcBef>
              <a:spcAft>
                <a:spcPts val="0"/>
              </a:spcAft>
              <a:buClr>
                <a:schemeClr val="dk1"/>
              </a:buClr>
              <a:buSzPts val="2000"/>
              <a:buFont typeface="Century Gothic"/>
              <a:buNone/>
            </a:pPr>
            <a:r>
              <a:t/>
            </a:r>
            <a:endParaRPr b="0" i="0" sz="2000" u="none" cap="none" strike="noStrike">
              <a:solidFill>
                <a:srgbClr val="FF0000"/>
              </a:solidFill>
              <a:latin typeface="Georgia"/>
              <a:ea typeface="Georgia"/>
              <a:cs typeface="Georgia"/>
              <a:sym typeface="Georgia"/>
            </a:endParaRPr>
          </a:p>
          <a:p>
            <a:pPr indent="-285750" lvl="1" marL="742950" marR="0" rtl="0" algn="l">
              <a:lnSpc>
                <a:spcPct val="100000"/>
              </a:lnSpc>
              <a:spcBef>
                <a:spcPts val="480"/>
              </a:spcBef>
              <a:spcAft>
                <a:spcPts val="0"/>
              </a:spcAft>
              <a:buClr>
                <a:srgbClr val="FF0000"/>
              </a:buClr>
              <a:buSzPts val="2000"/>
              <a:buFont typeface="Georgia"/>
              <a:buChar char="•"/>
            </a:pPr>
            <a:r>
              <a:rPr b="0" i="0" lang="en-US" sz="2000" u="none" cap="none" strike="noStrike">
                <a:solidFill>
                  <a:srgbClr val="FF0000"/>
                </a:solidFill>
                <a:latin typeface="Georgia"/>
                <a:ea typeface="Georgia"/>
                <a:cs typeface="Georgia"/>
                <a:sym typeface="Georgia"/>
              </a:rPr>
              <a:t>incremental difference  </a:t>
            </a:r>
            <a:r>
              <a:rPr b="1" i="0" lang="en-US" sz="2400" u="none" cap="none" strike="noStrike">
                <a:solidFill>
                  <a:schemeClr val="dk1"/>
                </a:solidFill>
                <a:latin typeface="Georgia"/>
                <a:ea typeface="Georgia"/>
                <a:cs typeface="Georgia"/>
                <a:sym typeface="Georgia"/>
              </a:rPr>
              <a:t>ΔNE=d</a:t>
            </a:r>
            <a:r>
              <a:rPr b="1" baseline="-25000" i="0" lang="en-US" sz="2400" u="none" cap="none" strike="noStrike">
                <a:solidFill>
                  <a:schemeClr val="dk1"/>
                </a:solidFill>
                <a:latin typeface="Georgia"/>
                <a:ea typeface="Georgia"/>
                <a:cs typeface="Georgia"/>
                <a:sym typeface="Georgia"/>
              </a:rPr>
              <a:t>new</a:t>
            </a:r>
            <a:r>
              <a:rPr b="1" i="0" lang="en-US" sz="2400" u="none" cap="none" strike="noStrike">
                <a:solidFill>
                  <a:schemeClr val="dk1"/>
                </a:solidFill>
                <a:latin typeface="Georgia"/>
                <a:ea typeface="Georgia"/>
                <a:cs typeface="Georgia"/>
                <a:sym typeface="Georgia"/>
              </a:rPr>
              <a:t>-d</a:t>
            </a:r>
            <a:r>
              <a:rPr b="1" baseline="-25000" i="0" lang="en-US" sz="2400" u="none" cap="none" strike="noStrike">
                <a:solidFill>
                  <a:schemeClr val="dk1"/>
                </a:solidFill>
                <a:latin typeface="Georgia"/>
                <a:ea typeface="Georgia"/>
                <a:cs typeface="Georgia"/>
                <a:sym typeface="Georgia"/>
              </a:rPr>
              <a:t>old</a:t>
            </a:r>
            <a:endParaRPr b="1" baseline="-25000" i="0" sz="2400" u="none" cap="none" strike="noStrike">
              <a:solidFill>
                <a:schemeClr val="dk1"/>
              </a:solidFill>
              <a:latin typeface="Georgia"/>
              <a:ea typeface="Georgia"/>
              <a:cs typeface="Georgia"/>
              <a:sym typeface="Georgia"/>
            </a:endParaRPr>
          </a:p>
          <a:p>
            <a:pPr indent="-190500" lvl="0" marL="342900" marR="0" rtl="0" algn="l">
              <a:spcBef>
                <a:spcPts val="480"/>
              </a:spcBef>
              <a:spcAft>
                <a:spcPts val="0"/>
              </a:spcAft>
              <a:buClr>
                <a:schemeClr val="dk1"/>
              </a:buClr>
              <a:buSzPts val="2400"/>
              <a:buFont typeface="Century Gothic"/>
              <a:buNone/>
            </a:pPr>
            <a:r>
              <a:t/>
            </a:r>
            <a:endParaRPr b="1" baseline="-25000" i="0" sz="2400" u="none" cap="none" strike="noStrike">
              <a:solidFill>
                <a:schemeClr val="dk1"/>
              </a:solidFill>
              <a:latin typeface="Georgia"/>
              <a:ea typeface="Georgia"/>
              <a:cs typeface="Georgia"/>
              <a:sym typeface="Georgia"/>
            </a:endParaRPr>
          </a:p>
        </p:txBody>
      </p:sp>
      <p:grpSp>
        <p:nvGrpSpPr>
          <p:cNvPr id="469" name="Google Shape;469;p12"/>
          <p:cNvGrpSpPr/>
          <p:nvPr/>
        </p:nvGrpSpPr>
        <p:grpSpPr>
          <a:xfrm>
            <a:off x="6305550" y="1428750"/>
            <a:ext cx="2624137" cy="2286000"/>
            <a:chOff x="4857752" y="2328880"/>
            <a:chExt cx="3981450" cy="3671888"/>
          </a:xfrm>
        </p:grpSpPr>
        <p:cxnSp>
          <p:nvCxnSpPr>
            <p:cNvPr id="470" name="Google Shape;470;p12"/>
            <p:cNvCxnSpPr/>
            <p:nvPr/>
          </p:nvCxnSpPr>
          <p:spPr>
            <a:xfrm>
              <a:off x="5716590" y="2328880"/>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471" name="Google Shape;471;p12"/>
            <p:cNvCxnSpPr/>
            <p:nvPr/>
          </p:nvCxnSpPr>
          <p:spPr>
            <a:xfrm>
              <a:off x="6511927" y="2351105"/>
              <a:ext cx="0" cy="3297238"/>
            </a:xfrm>
            <a:prstGeom prst="straightConnector1">
              <a:avLst/>
            </a:prstGeom>
            <a:noFill/>
            <a:ln cap="flat" cmpd="sng" w="12700">
              <a:solidFill>
                <a:schemeClr val="dk1"/>
              </a:solidFill>
              <a:prstDash val="solid"/>
              <a:miter lim="800000"/>
              <a:headEnd len="med" w="med" type="none"/>
              <a:tailEnd len="med" w="med" type="none"/>
            </a:ln>
          </p:spPr>
        </p:cxnSp>
        <p:cxnSp>
          <p:nvCxnSpPr>
            <p:cNvPr id="472" name="Google Shape;472;p12"/>
            <p:cNvCxnSpPr/>
            <p:nvPr/>
          </p:nvCxnSpPr>
          <p:spPr>
            <a:xfrm>
              <a:off x="7307265" y="2370155"/>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473" name="Google Shape;473;p12"/>
            <p:cNvCxnSpPr/>
            <p:nvPr/>
          </p:nvCxnSpPr>
          <p:spPr>
            <a:xfrm>
              <a:off x="8099427" y="2387618"/>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474" name="Google Shape;474;p12"/>
            <p:cNvCxnSpPr/>
            <p:nvPr/>
          </p:nvCxnSpPr>
          <p:spPr>
            <a:xfrm>
              <a:off x="7014371" y="1754999"/>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475" name="Google Shape;475;p12"/>
            <p:cNvCxnSpPr/>
            <p:nvPr/>
          </p:nvCxnSpPr>
          <p:spPr>
            <a:xfrm>
              <a:off x="6992146" y="2550336"/>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476" name="Google Shape;476;p12"/>
            <p:cNvCxnSpPr/>
            <p:nvPr/>
          </p:nvCxnSpPr>
          <p:spPr>
            <a:xfrm>
              <a:off x="6973096" y="3342499"/>
              <a:ext cx="0" cy="3633788"/>
            </a:xfrm>
            <a:prstGeom prst="straightConnector1">
              <a:avLst/>
            </a:prstGeom>
            <a:noFill/>
            <a:ln cap="flat" cmpd="sng" w="12700">
              <a:solidFill>
                <a:schemeClr val="dk1"/>
              </a:solidFill>
              <a:prstDash val="solid"/>
              <a:miter lim="800000"/>
              <a:headEnd len="med" w="med" type="none"/>
              <a:tailEnd len="med" w="med" type="none"/>
            </a:ln>
          </p:spPr>
        </p:cxnSp>
        <p:sp>
          <p:nvSpPr>
            <p:cNvPr id="477" name="Google Shape;477;p12"/>
            <p:cNvSpPr/>
            <p:nvPr/>
          </p:nvSpPr>
          <p:spPr>
            <a:xfrm>
              <a:off x="5581652"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78" name="Google Shape;478;p12"/>
            <p:cNvSpPr/>
            <p:nvPr/>
          </p:nvSpPr>
          <p:spPr>
            <a:xfrm>
              <a:off x="7977190"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79" name="Google Shape;479;p12"/>
            <p:cNvSpPr/>
            <p:nvPr/>
          </p:nvSpPr>
          <p:spPr>
            <a:xfrm>
              <a:off x="6380165"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80" name="Google Shape;480;p12"/>
            <p:cNvSpPr/>
            <p:nvPr/>
          </p:nvSpPr>
          <p:spPr>
            <a:xfrm>
              <a:off x="7178677"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81" name="Google Shape;481;p12"/>
            <p:cNvSpPr/>
            <p:nvPr/>
          </p:nvSpPr>
          <p:spPr>
            <a:xfrm>
              <a:off x="5584827" y="4232293"/>
              <a:ext cx="258763" cy="2587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82" name="Google Shape;482;p12"/>
            <p:cNvSpPr/>
            <p:nvPr/>
          </p:nvSpPr>
          <p:spPr>
            <a:xfrm>
              <a:off x="7980365"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83" name="Google Shape;483;p12"/>
            <p:cNvSpPr/>
            <p:nvPr/>
          </p:nvSpPr>
          <p:spPr>
            <a:xfrm>
              <a:off x="6383340"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84" name="Google Shape;484;p12"/>
            <p:cNvSpPr/>
            <p:nvPr/>
          </p:nvSpPr>
          <p:spPr>
            <a:xfrm>
              <a:off x="7181852" y="423229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85" name="Google Shape;485;p12"/>
            <p:cNvSpPr/>
            <p:nvPr/>
          </p:nvSpPr>
          <p:spPr>
            <a:xfrm>
              <a:off x="5583240"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86" name="Google Shape;486;p12"/>
            <p:cNvSpPr/>
            <p:nvPr/>
          </p:nvSpPr>
          <p:spPr>
            <a:xfrm>
              <a:off x="7978777"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87" name="Google Shape;487;p12"/>
            <p:cNvSpPr/>
            <p:nvPr/>
          </p:nvSpPr>
          <p:spPr>
            <a:xfrm>
              <a:off x="6381752"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88" name="Google Shape;488;p12"/>
            <p:cNvSpPr/>
            <p:nvPr/>
          </p:nvSpPr>
          <p:spPr>
            <a:xfrm>
              <a:off x="7180265"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489" name="Google Shape;489;p12"/>
            <p:cNvCxnSpPr/>
            <p:nvPr/>
          </p:nvCxnSpPr>
          <p:spPr>
            <a:xfrm>
              <a:off x="7022308" y="958074"/>
              <a:ext cx="0" cy="3633787"/>
            </a:xfrm>
            <a:prstGeom prst="straightConnector1">
              <a:avLst/>
            </a:prstGeom>
            <a:noFill/>
            <a:ln cap="flat" cmpd="sng" w="12700">
              <a:solidFill>
                <a:schemeClr val="dk1"/>
              </a:solidFill>
              <a:prstDash val="solid"/>
              <a:miter lim="800000"/>
              <a:headEnd len="med" w="med" type="none"/>
              <a:tailEnd len="med" w="med" type="none"/>
            </a:ln>
          </p:spPr>
        </p:cxnSp>
        <p:sp>
          <p:nvSpPr>
            <p:cNvPr id="490" name="Google Shape;490;p12"/>
            <p:cNvSpPr/>
            <p:nvPr/>
          </p:nvSpPr>
          <p:spPr>
            <a:xfrm>
              <a:off x="5589590"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91" name="Google Shape;491;p12"/>
            <p:cNvSpPr/>
            <p:nvPr/>
          </p:nvSpPr>
          <p:spPr>
            <a:xfrm>
              <a:off x="7985127"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92" name="Google Shape;492;p12"/>
            <p:cNvSpPr/>
            <p:nvPr/>
          </p:nvSpPr>
          <p:spPr>
            <a:xfrm>
              <a:off x="6388102"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93" name="Google Shape;493;p12"/>
            <p:cNvSpPr/>
            <p:nvPr/>
          </p:nvSpPr>
          <p:spPr>
            <a:xfrm>
              <a:off x="7186615"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494" name="Google Shape;494;p12"/>
            <p:cNvSpPr txBox="1"/>
            <p:nvPr/>
          </p:nvSpPr>
          <p:spPr>
            <a:xfrm>
              <a:off x="5572127"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495" name="Google Shape;495;p12"/>
            <p:cNvSpPr txBox="1"/>
            <p:nvPr/>
          </p:nvSpPr>
          <p:spPr>
            <a:xfrm>
              <a:off x="6364290"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496" name="Google Shape;496;p12"/>
            <p:cNvSpPr txBox="1"/>
            <p:nvPr/>
          </p:nvSpPr>
          <p:spPr>
            <a:xfrm>
              <a:off x="7156452"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497" name="Google Shape;497;p12"/>
            <p:cNvSpPr txBox="1"/>
            <p:nvPr/>
          </p:nvSpPr>
          <p:spPr>
            <a:xfrm>
              <a:off x="7950202"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498" name="Google Shape;498;p12"/>
            <p:cNvSpPr txBox="1"/>
            <p:nvPr/>
          </p:nvSpPr>
          <p:spPr>
            <a:xfrm>
              <a:off x="4857752" y="4983180"/>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499" name="Google Shape;499;p12"/>
            <p:cNvSpPr txBox="1"/>
            <p:nvPr/>
          </p:nvSpPr>
          <p:spPr>
            <a:xfrm>
              <a:off x="4857752" y="33861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500" name="Google Shape;500;p12"/>
            <p:cNvSpPr txBox="1"/>
            <p:nvPr/>
          </p:nvSpPr>
          <p:spPr>
            <a:xfrm>
              <a:off x="4857752" y="4184668"/>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501" name="Google Shape;501;p12"/>
            <p:cNvSpPr txBox="1"/>
            <p:nvPr/>
          </p:nvSpPr>
          <p:spPr>
            <a:xfrm>
              <a:off x="4857752" y="258764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502" name="Google Shape;502;p12"/>
            <p:cNvSpPr txBox="1"/>
            <p:nvPr/>
          </p:nvSpPr>
          <p:spPr>
            <a:xfrm>
              <a:off x="6410311" y="3916366"/>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503" name="Google Shape;503;p12"/>
            <p:cNvSpPr txBox="1"/>
            <p:nvPr/>
          </p:nvSpPr>
          <p:spPr>
            <a:xfrm>
              <a:off x="7215206" y="3100328"/>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504" name="Google Shape;504;p12"/>
            <p:cNvCxnSpPr/>
            <p:nvPr/>
          </p:nvCxnSpPr>
          <p:spPr>
            <a:xfrm rot="-5400000">
              <a:off x="5946980" y="3073400"/>
              <a:ext cx="1055502" cy="1338075"/>
            </a:xfrm>
            <a:prstGeom prst="straightConnector1">
              <a:avLst/>
            </a:prstGeom>
            <a:noFill/>
            <a:ln cap="flat" cmpd="sng" w="28575">
              <a:solidFill>
                <a:srgbClr val="FF0000"/>
              </a:solidFill>
              <a:prstDash val="solid"/>
              <a:miter lim="800000"/>
              <a:headEnd len="med" w="med" type="none"/>
              <a:tailEnd len="med" w="med" type="stealth"/>
            </a:ln>
          </p:spPr>
        </p:cxnSp>
        <p:sp>
          <p:nvSpPr>
            <p:cNvPr id="505" name="Google Shape;505;p12"/>
            <p:cNvSpPr txBox="1"/>
            <p:nvPr/>
          </p:nvSpPr>
          <p:spPr>
            <a:xfrm>
              <a:off x="5910320" y="3713489"/>
              <a:ext cx="570842" cy="4003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old</a:t>
              </a:r>
              <a:endParaRPr/>
            </a:p>
          </p:txBody>
        </p:sp>
        <p:sp>
          <p:nvSpPr>
            <p:cNvPr id="506" name="Google Shape;506;p12"/>
            <p:cNvSpPr txBox="1"/>
            <p:nvPr/>
          </p:nvSpPr>
          <p:spPr>
            <a:xfrm>
              <a:off x="7357900" y="3030109"/>
              <a:ext cx="643102" cy="3977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new</a:t>
              </a:r>
              <a:endParaRPr/>
            </a:p>
          </p:txBody>
        </p:sp>
      </p:grpSp>
      <p:pic>
        <p:nvPicPr>
          <p:cNvPr id="507" name="Google Shape;507;p12"/>
          <p:cNvPicPr preferRelativeResize="0"/>
          <p:nvPr/>
        </p:nvPicPr>
        <p:blipFill rotWithShape="1">
          <a:blip r:embed="rId3">
            <a:alphaModFix/>
          </a:blip>
          <a:srcRect b="0" l="0" r="52531" t="0"/>
          <a:stretch/>
        </p:blipFill>
        <p:spPr>
          <a:xfrm>
            <a:off x="1071562" y="2286000"/>
            <a:ext cx="3929062" cy="847725"/>
          </a:xfrm>
          <a:prstGeom prst="rect">
            <a:avLst/>
          </a:prstGeom>
          <a:noFill/>
          <a:ln>
            <a:noFill/>
          </a:ln>
        </p:spPr>
      </p:pic>
      <p:pic>
        <p:nvPicPr>
          <p:cNvPr id="508" name="Google Shape;508;p12"/>
          <p:cNvPicPr preferRelativeResize="0"/>
          <p:nvPr/>
        </p:nvPicPr>
        <p:blipFill rotWithShape="1">
          <a:blip r:embed="rId3">
            <a:alphaModFix/>
          </a:blip>
          <a:srcRect b="0" l="47468" r="0" t="0"/>
          <a:stretch/>
        </p:blipFill>
        <p:spPr>
          <a:xfrm>
            <a:off x="1857375" y="3000375"/>
            <a:ext cx="4348162" cy="847725"/>
          </a:xfrm>
          <a:prstGeom prst="rect">
            <a:avLst/>
          </a:prstGeom>
          <a:noFill/>
          <a:ln>
            <a:noFill/>
          </a:ln>
        </p:spPr>
      </p:pic>
      <p:pic>
        <p:nvPicPr>
          <p:cNvPr id="509" name="Google Shape;509;p12"/>
          <p:cNvPicPr preferRelativeResize="0"/>
          <p:nvPr/>
        </p:nvPicPr>
        <p:blipFill rotWithShape="1">
          <a:blip r:embed="rId4">
            <a:alphaModFix/>
          </a:blip>
          <a:srcRect b="0" l="0" r="0" t="0"/>
          <a:stretch/>
        </p:blipFill>
        <p:spPr>
          <a:xfrm>
            <a:off x="2051050" y="3214687"/>
            <a:ext cx="293687" cy="319087"/>
          </a:xfrm>
          <a:prstGeom prst="rect">
            <a:avLst/>
          </a:prstGeom>
          <a:noFill/>
          <a:ln>
            <a:noFill/>
          </a:ln>
        </p:spPr>
      </p:pic>
      <p:pic>
        <p:nvPicPr>
          <p:cNvPr id="510" name="Google Shape;510;p12"/>
          <p:cNvPicPr preferRelativeResize="0"/>
          <p:nvPr/>
        </p:nvPicPr>
        <p:blipFill rotWithShape="1">
          <a:blip r:embed="rId5">
            <a:alphaModFix/>
          </a:blip>
          <a:srcRect b="0" l="0" r="0" t="0"/>
          <a:stretch/>
        </p:blipFill>
        <p:spPr>
          <a:xfrm>
            <a:off x="3714750" y="3214687"/>
            <a:ext cx="288925" cy="309562"/>
          </a:xfrm>
          <a:prstGeom prst="rect">
            <a:avLst/>
          </a:prstGeom>
          <a:noFill/>
          <a:ln>
            <a:noFill/>
          </a:ln>
        </p:spPr>
      </p:pic>
      <p:grpSp>
        <p:nvGrpSpPr>
          <p:cNvPr id="511" name="Google Shape;511;p12"/>
          <p:cNvGrpSpPr/>
          <p:nvPr/>
        </p:nvGrpSpPr>
        <p:grpSpPr>
          <a:xfrm>
            <a:off x="1143000" y="3667125"/>
            <a:ext cx="4498975" cy="547687"/>
            <a:chOff x="1142976" y="3667130"/>
            <a:chExt cx="4499048" cy="547688"/>
          </a:xfrm>
        </p:grpSpPr>
        <p:pic>
          <p:nvPicPr>
            <p:cNvPr id="512" name="Google Shape;512;p12"/>
            <p:cNvPicPr preferRelativeResize="0"/>
            <p:nvPr/>
          </p:nvPicPr>
          <p:blipFill rotWithShape="1">
            <a:blip r:embed="rId6">
              <a:alphaModFix/>
            </a:blip>
            <a:srcRect b="0" l="0" r="0" t="0"/>
            <a:stretch/>
          </p:blipFill>
          <p:spPr>
            <a:xfrm>
              <a:off x="1142976" y="3667130"/>
              <a:ext cx="4499048" cy="547688"/>
            </a:xfrm>
            <a:prstGeom prst="rect">
              <a:avLst/>
            </a:prstGeom>
            <a:noFill/>
            <a:ln>
              <a:noFill/>
            </a:ln>
          </p:spPr>
        </p:pic>
        <p:pic>
          <p:nvPicPr>
            <p:cNvPr id="513" name="Google Shape;513;p12"/>
            <p:cNvPicPr preferRelativeResize="0"/>
            <p:nvPr/>
          </p:nvPicPr>
          <p:blipFill rotWithShape="1">
            <a:blip r:embed="rId4">
              <a:alphaModFix/>
            </a:blip>
            <a:srcRect b="0" l="0" r="0" t="0"/>
            <a:stretch/>
          </p:blipFill>
          <p:spPr>
            <a:xfrm>
              <a:off x="2120352" y="3766232"/>
              <a:ext cx="216368" cy="234725"/>
            </a:xfrm>
            <a:prstGeom prst="rect">
              <a:avLst/>
            </a:prstGeom>
            <a:noFill/>
            <a:ln>
              <a:noFill/>
            </a:ln>
          </p:spPr>
        </p:pic>
        <p:pic>
          <p:nvPicPr>
            <p:cNvPr id="514" name="Google Shape;514;p12"/>
            <p:cNvPicPr preferRelativeResize="0"/>
            <p:nvPr/>
          </p:nvPicPr>
          <p:blipFill rotWithShape="1">
            <a:blip r:embed="rId5">
              <a:alphaModFix/>
            </a:blip>
            <a:srcRect b="0" l="0" r="0" t="0"/>
            <a:stretch/>
          </p:blipFill>
          <p:spPr>
            <a:xfrm>
              <a:off x="3625553" y="3789706"/>
              <a:ext cx="222023" cy="238636"/>
            </a:xfrm>
            <a:prstGeom prst="rect">
              <a:avLst/>
            </a:prstGeom>
            <a:noFill/>
            <a:ln>
              <a:noFill/>
            </a:ln>
          </p:spPr>
        </p:pic>
      </p:grpSp>
      <p:pic>
        <p:nvPicPr>
          <p:cNvPr id="515" name="Google Shape;515;p12"/>
          <p:cNvPicPr preferRelativeResize="0"/>
          <p:nvPr/>
        </p:nvPicPr>
        <p:blipFill rotWithShape="1">
          <a:blip r:embed="rId7">
            <a:alphaModFix/>
          </a:blip>
          <a:srcRect b="0" l="0" r="0" t="0"/>
          <a:stretch/>
        </p:blipFill>
        <p:spPr>
          <a:xfrm>
            <a:off x="3500437" y="5024437"/>
            <a:ext cx="3619500" cy="619125"/>
          </a:xfrm>
          <a:prstGeom prst="rect">
            <a:avLst/>
          </a:prstGeom>
          <a:noFill/>
          <a:ln>
            <a:noFill/>
          </a:ln>
        </p:spPr>
      </p:pic>
      <p:pic>
        <p:nvPicPr>
          <p:cNvPr id="516" name="Google Shape;516;p12"/>
          <p:cNvPicPr preferRelativeResize="0"/>
          <p:nvPr/>
        </p:nvPicPr>
        <p:blipFill rotWithShape="1">
          <a:blip r:embed="rId4">
            <a:alphaModFix/>
          </a:blip>
          <a:srcRect b="0" l="0" r="0" t="0"/>
          <a:stretch/>
        </p:blipFill>
        <p:spPr>
          <a:xfrm>
            <a:off x="4762500" y="5181600"/>
            <a:ext cx="293687" cy="319087"/>
          </a:xfrm>
          <a:prstGeom prst="rect">
            <a:avLst/>
          </a:prstGeom>
          <a:noFill/>
          <a:ln>
            <a:noFill/>
          </a:ln>
        </p:spPr>
      </p:pic>
      <p:pic>
        <p:nvPicPr>
          <p:cNvPr id="517" name="Google Shape;517;p12"/>
          <p:cNvPicPr preferRelativeResize="0"/>
          <p:nvPr/>
        </p:nvPicPr>
        <p:blipFill rotWithShape="1">
          <a:blip r:embed="rId5">
            <a:alphaModFix/>
          </a:blip>
          <a:srcRect b="0" l="0" r="0" t="0"/>
          <a:stretch/>
        </p:blipFill>
        <p:spPr>
          <a:xfrm>
            <a:off x="5286375" y="5214937"/>
            <a:ext cx="288925" cy="309562"/>
          </a:xfrm>
          <a:prstGeom prst="rect">
            <a:avLst/>
          </a:prstGeom>
          <a:noFill/>
          <a:ln>
            <a:noFill/>
          </a:ln>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13"/>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0" i="0" lang="en-US" sz="3600" u="none">
                <a:solidFill>
                  <a:srgbClr val="DECC1E"/>
                </a:solidFill>
                <a:latin typeface="Georgia"/>
                <a:ea typeface="Georgia"/>
                <a:cs typeface="Georgia"/>
                <a:sym typeface="Georgia"/>
              </a:rPr>
              <a:t>Initial value of d</a:t>
            </a:r>
            <a:r>
              <a:rPr b="0" baseline="-25000" i="0" lang="en-US" sz="3600" u="none">
                <a:solidFill>
                  <a:srgbClr val="DECC1E"/>
                </a:solidFill>
                <a:latin typeface="Georgia"/>
                <a:ea typeface="Georgia"/>
                <a:cs typeface="Georgia"/>
                <a:sym typeface="Georgia"/>
              </a:rPr>
              <a:t>0</a:t>
            </a:r>
            <a:endParaRPr/>
          </a:p>
        </p:txBody>
      </p:sp>
      <p:sp>
        <p:nvSpPr>
          <p:cNvPr id="523" name="Google Shape;523;p13"/>
          <p:cNvSpPr txBox="1"/>
          <p:nvPr>
            <p:ph idx="1" type="body"/>
          </p:nvPr>
        </p:nvSpPr>
        <p:spPr>
          <a:xfrm>
            <a:off x="533400" y="1066800"/>
            <a:ext cx="3935412" cy="49530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Century Gothic"/>
              <a:buChar char="•"/>
            </a:pPr>
            <a:r>
              <a:rPr b="0" i="0" lang="en-US" sz="2800" u="none">
                <a:solidFill>
                  <a:schemeClr val="dk1"/>
                </a:solidFill>
                <a:latin typeface="Century Gothic"/>
                <a:ea typeface="Century Gothic"/>
                <a:cs typeface="Century Gothic"/>
                <a:sym typeface="Century Gothic"/>
              </a:rPr>
              <a:t>Initial value of </a:t>
            </a:r>
            <a:r>
              <a:rPr b="0" i="1" lang="en-US" sz="2800" u="none">
                <a:solidFill>
                  <a:schemeClr val="dk1"/>
                </a:solidFill>
                <a:latin typeface="Century Gothic"/>
                <a:ea typeface="Century Gothic"/>
                <a:cs typeface="Century Gothic"/>
                <a:sym typeface="Century Gothic"/>
              </a:rPr>
              <a:t>d</a:t>
            </a:r>
            <a:endParaRPr/>
          </a:p>
          <a:p>
            <a:pPr indent="-165100" lvl="0" marL="342900" rtl="0" algn="l">
              <a:lnSpc>
                <a:spcPct val="100000"/>
              </a:lnSpc>
              <a:spcBef>
                <a:spcPts val="560"/>
              </a:spcBef>
              <a:spcAft>
                <a:spcPts val="0"/>
              </a:spcAft>
              <a:buClr>
                <a:schemeClr val="dk1"/>
              </a:buClr>
              <a:buSzPts val="2800"/>
              <a:buFont typeface="Century Gothic"/>
              <a:buNone/>
            </a:pPr>
            <a:r>
              <a:t/>
            </a:r>
            <a:endParaRPr b="0" i="0" sz="2800" u="none">
              <a:solidFill>
                <a:schemeClr val="dk1"/>
              </a:solidFill>
              <a:latin typeface="Century Gothic"/>
              <a:ea typeface="Century Gothic"/>
              <a:cs typeface="Century Gothic"/>
              <a:sym typeface="Century Gothic"/>
            </a:endParaRPr>
          </a:p>
          <a:p>
            <a:pPr indent="-165100" lvl="0" marL="342900" rtl="0" algn="l">
              <a:lnSpc>
                <a:spcPct val="100000"/>
              </a:lnSpc>
              <a:spcBef>
                <a:spcPts val="560"/>
              </a:spcBef>
              <a:spcAft>
                <a:spcPts val="0"/>
              </a:spcAft>
              <a:buClr>
                <a:schemeClr val="dk1"/>
              </a:buClr>
              <a:buSzPts val="2800"/>
              <a:buFont typeface="Century Gothic"/>
              <a:buNone/>
            </a:pPr>
            <a:r>
              <a:t/>
            </a:r>
            <a:endParaRPr b="0" i="0" sz="2800" u="none">
              <a:solidFill>
                <a:schemeClr val="dk1"/>
              </a:solidFill>
              <a:latin typeface="Century Gothic"/>
              <a:ea typeface="Century Gothic"/>
              <a:cs typeface="Century Gothic"/>
              <a:sym typeface="Century Gothic"/>
            </a:endParaRPr>
          </a:p>
          <a:p>
            <a:pPr indent="-165100" lvl="0" marL="342900" rtl="0" algn="l">
              <a:spcBef>
                <a:spcPts val="560"/>
              </a:spcBef>
              <a:spcAft>
                <a:spcPts val="0"/>
              </a:spcAft>
              <a:buClr>
                <a:schemeClr val="dk1"/>
              </a:buClr>
              <a:buSzPts val="2800"/>
              <a:buFont typeface="Century Gothic"/>
              <a:buNone/>
            </a:pPr>
            <a:r>
              <a:t/>
            </a:r>
            <a:endParaRPr b="0" i="0" sz="2800" u="none">
              <a:solidFill>
                <a:schemeClr val="dk1"/>
              </a:solidFill>
              <a:latin typeface="Century Gothic"/>
              <a:ea typeface="Century Gothic"/>
              <a:cs typeface="Century Gothic"/>
              <a:sym typeface="Century Gothic"/>
            </a:endParaRPr>
          </a:p>
        </p:txBody>
      </p:sp>
      <p:pic>
        <p:nvPicPr>
          <p:cNvPr id="524" name="Google Shape;524;p13"/>
          <p:cNvPicPr preferRelativeResize="0"/>
          <p:nvPr>
            <p:ph idx="1" type="body"/>
          </p:nvPr>
        </p:nvPicPr>
        <p:blipFill rotWithShape="1">
          <a:blip r:embed="rId3">
            <a:alphaModFix/>
          </a:blip>
          <a:srcRect b="0" l="0" r="0" t="0"/>
          <a:stretch/>
        </p:blipFill>
        <p:spPr>
          <a:xfrm>
            <a:off x="1447800" y="1700212"/>
            <a:ext cx="6097587" cy="1371600"/>
          </a:xfrm>
          <a:prstGeom prst="rect">
            <a:avLst/>
          </a:prstGeom>
          <a:noFill/>
          <a:ln>
            <a:noFill/>
          </a:ln>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14"/>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0" i="0" lang="en-US" sz="3600" u="none">
                <a:solidFill>
                  <a:srgbClr val="DECC1E"/>
                </a:solidFill>
                <a:latin typeface="Georgia"/>
                <a:ea typeface="Georgia"/>
                <a:cs typeface="Georgia"/>
                <a:sym typeface="Georgia"/>
              </a:rPr>
              <a:t>Algorithm</a:t>
            </a:r>
            <a:endParaRPr/>
          </a:p>
        </p:txBody>
      </p:sp>
      <p:sp>
        <p:nvSpPr>
          <p:cNvPr id="530" name="Google Shape;530;p14"/>
          <p:cNvSpPr txBox="1"/>
          <p:nvPr/>
        </p:nvSpPr>
        <p:spPr>
          <a:xfrm>
            <a:off x="381000" y="1447800"/>
            <a:ext cx="4038600" cy="31400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DrawLine(int x1, int y1,                </a:t>
            </a:r>
            <a:br>
              <a:rPr b="0" i="0" lang="en-US" sz="2000" u="none">
                <a:solidFill>
                  <a:srgbClr val="000000"/>
                </a:solidFill>
                <a:latin typeface="Tahoma"/>
                <a:ea typeface="Tahoma"/>
                <a:cs typeface="Tahoma"/>
                <a:sym typeface="Tahoma"/>
              </a:rPr>
            </a:br>
            <a:r>
              <a:rPr b="0" i="0" lang="en-US" sz="2000" u="none">
                <a:solidFill>
                  <a:srgbClr val="000000"/>
                </a:solidFill>
                <a:latin typeface="Tahoma"/>
                <a:ea typeface="Tahoma"/>
                <a:cs typeface="Tahoma"/>
                <a:sym typeface="Tahoma"/>
              </a:rPr>
              <a:t>             int x2, int y2, int color)</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int dx, dy, d, incE, incNE, x, y;</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dx = x2 - x1;</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dy = y2 - y1;</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d   = 2*dy - dx;</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incE   = 2*dy;</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incNE = 2*(dy - dx);</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y = y1;</a:t>
            </a:r>
            <a:endParaRPr/>
          </a:p>
        </p:txBody>
      </p:sp>
      <p:sp>
        <p:nvSpPr>
          <p:cNvPr id="531" name="Google Shape;531;p14"/>
          <p:cNvSpPr txBox="1"/>
          <p:nvPr/>
        </p:nvSpPr>
        <p:spPr>
          <a:xfrm>
            <a:off x="4648200" y="2438400"/>
            <a:ext cx="4038600" cy="3444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for (x=x1; x&lt;=x2; x++) </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WritePixel(x, y, color);</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if (d&gt;0) {</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d = d + incNE;</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y = y + 1;</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 else {</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d = d + incE;</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 </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     }</a:t>
            </a:r>
            <a:endParaRPr/>
          </a:p>
          <a:p>
            <a:pPr indent="0" lvl="0" marL="0" marR="0" rtl="0" algn="l">
              <a:lnSpc>
                <a:spcPct val="100000"/>
              </a:lnSpc>
              <a:spcBef>
                <a:spcPts val="0"/>
              </a:spcBef>
              <a:spcAft>
                <a:spcPts val="0"/>
              </a:spcAft>
              <a:buClr>
                <a:srgbClr val="000000"/>
              </a:buClr>
              <a:buSzPts val="2000"/>
              <a:buFont typeface="Tahoma"/>
              <a:buNone/>
            </a:pPr>
            <a:r>
              <a:rPr b="0" i="0" lang="en-US" sz="2000" u="none">
                <a:solidFill>
                  <a:srgbClr val="000000"/>
                </a:solidFill>
                <a:latin typeface="Tahoma"/>
                <a:ea typeface="Tahoma"/>
                <a:cs typeface="Tahoma"/>
                <a:sym typeface="Tahoma"/>
              </a:rPr>
              <a:t>}</a:t>
            </a:r>
            <a:endParaRPr/>
          </a:p>
        </p:txBody>
      </p:sp>
      <p:cxnSp>
        <p:nvCxnSpPr>
          <p:cNvPr id="532" name="Google Shape;532;p14"/>
          <p:cNvCxnSpPr/>
          <p:nvPr/>
        </p:nvCxnSpPr>
        <p:spPr>
          <a:xfrm>
            <a:off x="4495800" y="1524000"/>
            <a:ext cx="0" cy="4648200"/>
          </a:xfrm>
          <a:prstGeom prst="straightConnector1">
            <a:avLst/>
          </a:prstGeom>
          <a:noFill/>
          <a:ln cap="flat" cmpd="sng" w="9525">
            <a:solidFill>
              <a:schemeClr val="dk1"/>
            </a:solidFill>
            <a:prstDash val="solid"/>
            <a:miter lim="800000"/>
            <a:headEnd len="med" w="med" type="none"/>
            <a:tailEnd len="med" w="med" type="none"/>
          </a:ln>
        </p:spPr>
      </p:cxnSp>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15"/>
          <p:cNvSpPr txBox="1"/>
          <p:nvPr>
            <p:ph type="ctrTitle"/>
          </p:nvPr>
        </p:nvSpPr>
        <p:spPr>
          <a:xfrm>
            <a:off x="0" y="2514600"/>
            <a:ext cx="9144000" cy="10668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53667"/>
              </a:buClr>
              <a:buSzPts val="5500"/>
              <a:buFont typeface="Georgia"/>
              <a:buNone/>
            </a:pPr>
            <a:r>
              <a:rPr b="0" i="0" lang="en-US" sz="5500" u="none">
                <a:solidFill>
                  <a:srgbClr val="053667"/>
                </a:solidFill>
                <a:latin typeface="Georgia"/>
                <a:ea typeface="Georgia"/>
                <a:cs typeface="Georgia"/>
                <a:sym typeface="Georgia"/>
              </a:rPr>
              <a:t>Thank You</a:t>
            </a: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1" i="0" lang="en-US" sz="3600" u="none">
                <a:solidFill>
                  <a:srgbClr val="DECC1E"/>
                </a:solidFill>
                <a:latin typeface="Georgia"/>
                <a:ea typeface="Georgia"/>
                <a:cs typeface="Georgia"/>
                <a:sym typeface="Georgia"/>
              </a:rPr>
              <a:t>Line Drawing Algorithms</a:t>
            </a:r>
            <a:endParaRPr/>
          </a:p>
        </p:txBody>
      </p:sp>
      <p:sp>
        <p:nvSpPr>
          <p:cNvPr id="119" name="Google Shape;119;p2"/>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90000"/>
              </a:lnSpc>
              <a:spcBef>
                <a:spcPts val="0"/>
              </a:spcBef>
              <a:spcAft>
                <a:spcPts val="0"/>
              </a:spcAft>
              <a:buClr>
                <a:schemeClr val="dk1"/>
              </a:buClr>
              <a:buSzPts val="2800"/>
              <a:buFont typeface="Georgia"/>
              <a:buChar char="•"/>
            </a:pPr>
            <a:r>
              <a:rPr b="0" i="0" lang="en-US" sz="2800" u="none" cap="none" strike="noStrike">
                <a:solidFill>
                  <a:schemeClr val="dk1"/>
                </a:solidFill>
                <a:latin typeface="Georgia"/>
                <a:ea typeface="Georgia"/>
                <a:cs typeface="Georgia"/>
                <a:sym typeface="Georgia"/>
              </a:rPr>
              <a:t>Bresenham’s line drawing</a:t>
            </a:r>
            <a:endParaRPr/>
          </a:p>
          <a:p>
            <a:pPr indent="-285750" lvl="1" marL="742950" marR="0" rtl="0" algn="just">
              <a:lnSpc>
                <a:spcPct val="90000"/>
              </a:lnSpc>
              <a:spcBef>
                <a:spcPts val="480"/>
              </a:spcBef>
              <a:spcAft>
                <a:spcPts val="0"/>
              </a:spcAft>
              <a:buClr>
                <a:schemeClr val="dk1"/>
              </a:buClr>
              <a:buSzPts val="2400"/>
              <a:buFont typeface="Georgia"/>
              <a:buChar char="•"/>
            </a:pPr>
            <a:r>
              <a:rPr b="0" i="0" lang="en-US" sz="2400" u="none" cap="none" strike="noStrike">
                <a:solidFill>
                  <a:schemeClr val="dk1"/>
                </a:solidFill>
                <a:latin typeface="Georgia"/>
                <a:ea typeface="Georgia"/>
                <a:cs typeface="Georgia"/>
                <a:sym typeface="Georgia"/>
              </a:rPr>
              <a:t>Efficient line drawing algorithm using only incremental integer calculations</a:t>
            </a:r>
            <a:endParaRPr/>
          </a:p>
          <a:p>
            <a:pPr indent="-285750" lvl="1" marL="742950" marR="0" rtl="0" algn="just">
              <a:lnSpc>
                <a:spcPct val="90000"/>
              </a:lnSpc>
              <a:spcBef>
                <a:spcPts val="480"/>
              </a:spcBef>
              <a:spcAft>
                <a:spcPts val="0"/>
              </a:spcAft>
              <a:buClr>
                <a:schemeClr val="dk1"/>
              </a:buClr>
              <a:buSzPts val="2400"/>
              <a:buFont typeface="Georgia"/>
              <a:buChar char="•"/>
            </a:pPr>
            <a:r>
              <a:rPr b="0" i="0" lang="en-US" sz="2400" u="none" cap="none" strike="noStrike">
                <a:solidFill>
                  <a:schemeClr val="dk1"/>
                </a:solidFill>
                <a:latin typeface="Georgia"/>
                <a:ea typeface="Georgia"/>
                <a:cs typeface="Georgia"/>
                <a:sym typeface="Georgia"/>
              </a:rPr>
              <a:t>Can be adapted to draw circles and other curves</a:t>
            </a:r>
            <a:endParaRPr/>
          </a:p>
          <a:p>
            <a:pPr indent="-342900" lvl="0" marL="342900" marR="0" rtl="0" algn="just">
              <a:lnSpc>
                <a:spcPct val="90000"/>
              </a:lnSpc>
              <a:spcBef>
                <a:spcPts val="560"/>
              </a:spcBef>
              <a:spcAft>
                <a:spcPts val="0"/>
              </a:spcAft>
              <a:buClr>
                <a:schemeClr val="dk1"/>
              </a:buClr>
              <a:buSzPts val="2800"/>
              <a:buFont typeface="Georgia"/>
              <a:buChar char="•"/>
            </a:pPr>
            <a:r>
              <a:rPr b="0" i="0" lang="en-US" sz="2800" u="none" cap="none" strike="noStrike">
                <a:solidFill>
                  <a:schemeClr val="dk1"/>
                </a:solidFill>
                <a:latin typeface="Georgia"/>
                <a:ea typeface="Georgia"/>
                <a:cs typeface="Georgia"/>
                <a:sym typeface="Georgia"/>
              </a:rPr>
              <a:t>Principle</a:t>
            </a:r>
            <a:endParaRPr/>
          </a:p>
          <a:p>
            <a:pPr indent="-285750" lvl="1" marL="742950" marR="0" rtl="0" algn="just">
              <a:lnSpc>
                <a:spcPct val="90000"/>
              </a:lnSpc>
              <a:spcBef>
                <a:spcPts val="480"/>
              </a:spcBef>
              <a:spcAft>
                <a:spcPts val="0"/>
              </a:spcAft>
              <a:buClr>
                <a:schemeClr val="dk1"/>
              </a:buClr>
              <a:buSzPts val="2400"/>
              <a:buFont typeface="Georgia"/>
              <a:buChar char="•"/>
            </a:pPr>
            <a:r>
              <a:rPr b="0" i="0" lang="en-US" sz="2400" u="none" cap="none" strike="noStrike">
                <a:solidFill>
                  <a:schemeClr val="dk1"/>
                </a:solidFill>
                <a:latin typeface="Georgia"/>
                <a:ea typeface="Georgia"/>
                <a:cs typeface="Georgia"/>
                <a:sym typeface="Georgia"/>
              </a:rPr>
              <a:t>Vertical axes show scan line positions</a:t>
            </a:r>
            <a:endParaRPr/>
          </a:p>
          <a:p>
            <a:pPr indent="-285750" lvl="1" marL="742950" marR="0" rtl="0" algn="just">
              <a:lnSpc>
                <a:spcPct val="90000"/>
              </a:lnSpc>
              <a:spcBef>
                <a:spcPts val="480"/>
              </a:spcBef>
              <a:spcAft>
                <a:spcPts val="0"/>
              </a:spcAft>
              <a:buClr>
                <a:schemeClr val="dk1"/>
              </a:buClr>
              <a:buSzPts val="2400"/>
              <a:buFont typeface="Georgia"/>
              <a:buChar char="•"/>
            </a:pPr>
            <a:r>
              <a:rPr b="0" i="0" lang="en-US" sz="2400" u="none" cap="none" strike="noStrike">
                <a:solidFill>
                  <a:schemeClr val="dk1"/>
                </a:solidFill>
                <a:latin typeface="Georgia"/>
                <a:ea typeface="Georgia"/>
                <a:cs typeface="Georgia"/>
                <a:sym typeface="Georgia"/>
              </a:rPr>
              <a:t> Horizontal axes show pixel columns </a:t>
            </a:r>
            <a:endParaRPr/>
          </a:p>
          <a:p>
            <a:pPr indent="-285750" lvl="1" marL="742950" marR="0" rtl="0" algn="just">
              <a:lnSpc>
                <a:spcPct val="90000"/>
              </a:lnSpc>
              <a:spcBef>
                <a:spcPts val="480"/>
              </a:spcBef>
              <a:spcAft>
                <a:spcPts val="0"/>
              </a:spcAft>
              <a:buClr>
                <a:schemeClr val="dk1"/>
              </a:buClr>
              <a:buSzPts val="2400"/>
              <a:buFont typeface="Georgia"/>
              <a:buChar char="•"/>
            </a:pPr>
            <a:r>
              <a:rPr b="0" i="0" lang="en-US" sz="2400" u="none" cap="none" strike="noStrike">
                <a:solidFill>
                  <a:schemeClr val="dk1"/>
                </a:solidFill>
                <a:latin typeface="Georgia"/>
                <a:ea typeface="Georgia"/>
                <a:cs typeface="Georgia"/>
                <a:sym typeface="Georgia"/>
              </a:rPr>
              <a:t>At each step, determine the best next pixel based on the sign of an integer parameter whose value is proportional to the difference between the vertical separations of the two pixel positions from the actual line.</a:t>
            </a:r>
            <a:endParaRPr/>
          </a:p>
          <a:p>
            <a:pPr indent="-190500" lvl="0" marL="342900" marR="0" rtl="0" algn="l">
              <a:spcBef>
                <a:spcPts val="480"/>
              </a:spcBef>
              <a:spcAft>
                <a:spcPts val="0"/>
              </a:spcAft>
              <a:buClr>
                <a:schemeClr val="dk1"/>
              </a:buClr>
              <a:buSzPts val="2400"/>
              <a:buFont typeface="Century Gothic"/>
              <a:buNone/>
            </a:pPr>
            <a:r>
              <a:t/>
            </a:r>
            <a:endParaRPr b="0" i="0" sz="2400" u="none" cap="none" strike="noStrike">
              <a:solidFill>
                <a:schemeClr val="dk1"/>
              </a:solidFill>
              <a:latin typeface="Georgia"/>
              <a:ea typeface="Georgia"/>
              <a:cs typeface="Georgia"/>
              <a:sym typeface="Georgia"/>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0" i="0" lang="en-US" sz="3600" u="none">
                <a:solidFill>
                  <a:srgbClr val="DECC1E"/>
                </a:solidFill>
                <a:latin typeface="Georgia"/>
                <a:ea typeface="Georgia"/>
                <a:cs typeface="Georgia"/>
                <a:sym typeface="Georgia"/>
              </a:rPr>
              <a:t>Big idea.</a:t>
            </a:r>
            <a:endParaRPr/>
          </a:p>
        </p:txBody>
      </p:sp>
      <p:sp>
        <p:nvSpPr>
          <p:cNvPr id="125" name="Google Shape;125;p3"/>
          <p:cNvSpPr txBox="1"/>
          <p:nvPr>
            <p:ph idx="1" type="body"/>
          </p:nvPr>
        </p:nvSpPr>
        <p:spPr>
          <a:xfrm>
            <a:off x="533400" y="1066800"/>
            <a:ext cx="8024812" cy="49530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Move across the </a:t>
            </a:r>
            <a:r>
              <a:rPr b="0" i="1" lang="en-US" sz="2400" u="none">
                <a:solidFill>
                  <a:schemeClr val="dk1"/>
                </a:solidFill>
                <a:latin typeface="Georgia"/>
                <a:ea typeface="Georgia"/>
                <a:cs typeface="Georgia"/>
                <a:sym typeface="Georgia"/>
              </a:rPr>
              <a:t>x</a:t>
            </a:r>
            <a:r>
              <a:rPr b="0" i="0" lang="en-US" sz="2400" u="none">
                <a:solidFill>
                  <a:schemeClr val="dk1"/>
                </a:solidFill>
                <a:latin typeface="Georgia"/>
                <a:ea typeface="Georgia"/>
                <a:cs typeface="Georgia"/>
                <a:sym typeface="Georgia"/>
              </a:rPr>
              <a:t> axis in unit intervals and at each step choose between two different </a:t>
            </a:r>
            <a:r>
              <a:rPr b="0" i="1" lang="en-US" sz="2400" u="none">
                <a:solidFill>
                  <a:schemeClr val="dk1"/>
                </a:solidFill>
                <a:latin typeface="Georgia"/>
                <a:ea typeface="Georgia"/>
                <a:cs typeface="Georgia"/>
                <a:sym typeface="Georgia"/>
              </a:rPr>
              <a:t>y</a:t>
            </a:r>
            <a:r>
              <a:rPr b="0" i="0" lang="en-US" sz="2400" u="none">
                <a:solidFill>
                  <a:schemeClr val="dk1"/>
                </a:solidFill>
                <a:latin typeface="Georgia"/>
                <a:ea typeface="Georgia"/>
                <a:cs typeface="Georgia"/>
                <a:sym typeface="Georgia"/>
              </a:rPr>
              <a:t> coordinates</a:t>
            </a:r>
            <a:endParaRPr/>
          </a:p>
          <a:p>
            <a:pPr indent="-342900" lvl="0" marL="342900" marR="0" rtl="0" algn="just">
              <a:lnSpc>
                <a:spcPct val="100000"/>
              </a:lnSpc>
              <a:spcBef>
                <a:spcPts val="48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For example, from position (2, 3) we have to choose between (3, 3) and (3, 4)</a:t>
            </a:r>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p:txBody>
      </p:sp>
      <p:cxnSp>
        <p:nvCxnSpPr>
          <p:cNvPr id="126" name="Google Shape;126;p3"/>
          <p:cNvCxnSpPr/>
          <p:nvPr/>
        </p:nvCxnSpPr>
        <p:spPr>
          <a:xfrm>
            <a:off x="3663950" y="2757487"/>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127" name="Google Shape;127;p3"/>
          <p:cNvCxnSpPr/>
          <p:nvPr/>
        </p:nvCxnSpPr>
        <p:spPr>
          <a:xfrm>
            <a:off x="4459287" y="2779712"/>
            <a:ext cx="0" cy="3297237"/>
          </a:xfrm>
          <a:prstGeom prst="straightConnector1">
            <a:avLst/>
          </a:prstGeom>
          <a:noFill/>
          <a:ln cap="flat" cmpd="sng" w="12700">
            <a:solidFill>
              <a:schemeClr val="dk1"/>
            </a:solidFill>
            <a:prstDash val="solid"/>
            <a:miter lim="800000"/>
            <a:headEnd len="med" w="med" type="none"/>
            <a:tailEnd len="med" w="med" type="none"/>
          </a:ln>
        </p:spPr>
      </p:cxnSp>
      <p:cxnSp>
        <p:nvCxnSpPr>
          <p:cNvPr id="128" name="Google Shape;128;p3"/>
          <p:cNvCxnSpPr/>
          <p:nvPr/>
        </p:nvCxnSpPr>
        <p:spPr>
          <a:xfrm>
            <a:off x="5254625" y="2798762"/>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129" name="Google Shape;129;p3"/>
          <p:cNvCxnSpPr/>
          <p:nvPr/>
        </p:nvCxnSpPr>
        <p:spPr>
          <a:xfrm>
            <a:off x="6046787" y="2816225"/>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130" name="Google Shape;130;p3"/>
          <p:cNvCxnSpPr/>
          <p:nvPr/>
        </p:nvCxnSpPr>
        <p:spPr>
          <a:xfrm>
            <a:off x="4961731" y="2183606"/>
            <a:ext cx="0" cy="3633787"/>
          </a:xfrm>
          <a:prstGeom prst="straightConnector1">
            <a:avLst/>
          </a:prstGeom>
          <a:noFill/>
          <a:ln cap="flat" cmpd="sng" w="12700">
            <a:solidFill>
              <a:schemeClr val="dk1"/>
            </a:solidFill>
            <a:prstDash val="solid"/>
            <a:miter lim="800000"/>
            <a:headEnd len="med" w="med" type="none"/>
            <a:tailEnd len="med" w="med" type="none"/>
          </a:ln>
        </p:spPr>
      </p:cxnSp>
      <p:cxnSp>
        <p:nvCxnSpPr>
          <p:cNvPr id="131" name="Google Shape;131;p3"/>
          <p:cNvCxnSpPr/>
          <p:nvPr/>
        </p:nvCxnSpPr>
        <p:spPr>
          <a:xfrm>
            <a:off x="4939506" y="2978943"/>
            <a:ext cx="0" cy="3633787"/>
          </a:xfrm>
          <a:prstGeom prst="straightConnector1">
            <a:avLst/>
          </a:prstGeom>
          <a:noFill/>
          <a:ln cap="flat" cmpd="sng" w="12700">
            <a:solidFill>
              <a:schemeClr val="dk1"/>
            </a:solidFill>
            <a:prstDash val="solid"/>
            <a:miter lim="800000"/>
            <a:headEnd len="med" w="med" type="none"/>
            <a:tailEnd len="med" w="med" type="none"/>
          </a:ln>
        </p:spPr>
      </p:cxnSp>
      <p:cxnSp>
        <p:nvCxnSpPr>
          <p:cNvPr id="132" name="Google Shape;132;p3"/>
          <p:cNvCxnSpPr/>
          <p:nvPr/>
        </p:nvCxnSpPr>
        <p:spPr>
          <a:xfrm>
            <a:off x="4920456" y="3771106"/>
            <a:ext cx="0" cy="3633787"/>
          </a:xfrm>
          <a:prstGeom prst="straightConnector1">
            <a:avLst/>
          </a:prstGeom>
          <a:noFill/>
          <a:ln cap="flat" cmpd="sng" w="12700">
            <a:solidFill>
              <a:schemeClr val="dk1"/>
            </a:solidFill>
            <a:prstDash val="solid"/>
            <a:miter lim="800000"/>
            <a:headEnd len="med" w="med" type="none"/>
            <a:tailEnd len="med" w="med" type="none"/>
          </a:ln>
        </p:spPr>
      </p:cxnSp>
      <p:sp>
        <p:nvSpPr>
          <p:cNvPr id="133" name="Google Shape;133;p3"/>
          <p:cNvSpPr/>
          <p:nvPr/>
        </p:nvSpPr>
        <p:spPr>
          <a:xfrm>
            <a:off x="3529012" y="3879850"/>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34" name="Google Shape;134;p3"/>
          <p:cNvSpPr/>
          <p:nvPr/>
        </p:nvSpPr>
        <p:spPr>
          <a:xfrm>
            <a:off x="5924550" y="3879850"/>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35" name="Google Shape;135;p3"/>
          <p:cNvSpPr/>
          <p:nvPr/>
        </p:nvSpPr>
        <p:spPr>
          <a:xfrm>
            <a:off x="4327525" y="3879850"/>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36" name="Google Shape;136;p3"/>
          <p:cNvSpPr/>
          <p:nvPr/>
        </p:nvSpPr>
        <p:spPr>
          <a:xfrm>
            <a:off x="5126037" y="3879850"/>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37" name="Google Shape;137;p3"/>
          <p:cNvSpPr/>
          <p:nvPr/>
        </p:nvSpPr>
        <p:spPr>
          <a:xfrm>
            <a:off x="3532187" y="4660900"/>
            <a:ext cx="258762" cy="2587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38" name="Google Shape;138;p3"/>
          <p:cNvSpPr/>
          <p:nvPr/>
        </p:nvSpPr>
        <p:spPr>
          <a:xfrm>
            <a:off x="5927725" y="4660900"/>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39" name="Google Shape;139;p3"/>
          <p:cNvSpPr/>
          <p:nvPr/>
        </p:nvSpPr>
        <p:spPr>
          <a:xfrm>
            <a:off x="4330700" y="4660900"/>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40" name="Google Shape;140;p3"/>
          <p:cNvSpPr/>
          <p:nvPr/>
        </p:nvSpPr>
        <p:spPr>
          <a:xfrm>
            <a:off x="5129212" y="4660900"/>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41" name="Google Shape;141;p3"/>
          <p:cNvSpPr/>
          <p:nvPr/>
        </p:nvSpPr>
        <p:spPr>
          <a:xfrm>
            <a:off x="3530600" y="5468937"/>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42" name="Google Shape;142;p3"/>
          <p:cNvSpPr/>
          <p:nvPr/>
        </p:nvSpPr>
        <p:spPr>
          <a:xfrm>
            <a:off x="5926137" y="5468937"/>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43" name="Google Shape;143;p3"/>
          <p:cNvSpPr/>
          <p:nvPr/>
        </p:nvSpPr>
        <p:spPr>
          <a:xfrm>
            <a:off x="4329112" y="5468937"/>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44" name="Google Shape;144;p3"/>
          <p:cNvSpPr/>
          <p:nvPr/>
        </p:nvSpPr>
        <p:spPr>
          <a:xfrm>
            <a:off x="5127625" y="5468937"/>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145" name="Google Shape;145;p3"/>
          <p:cNvCxnSpPr/>
          <p:nvPr/>
        </p:nvCxnSpPr>
        <p:spPr>
          <a:xfrm flipH="1" rot="10800000">
            <a:off x="3140075" y="3008312"/>
            <a:ext cx="3362325" cy="2106612"/>
          </a:xfrm>
          <a:prstGeom prst="straightConnector1">
            <a:avLst/>
          </a:prstGeom>
          <a:noFill/>
          <a:ln cap="flat" cmpd="sng" w="31750">
            <a:solidFill>
              <a:schemeClr val="accent2"/>
            </a:solidFill>
            <a:prstDash val="solid"/>
            <a:miter lim="800000"/>
            <a:headEnd len="med" w="med" type="none"/>
            <a:tailEnd len="med" w="med" type="none"/>
          </a:ln>
        </p:spPr>
      </p:cxnSp>
      <p:cxnSp>
        <p:nvCxnSpPr>
          <p:cNvPr id="146" name="Google Shape;146;p3"/>
          <p:cNvCxnSpPr/>
          <p:nvPr/>
        </p:nvCxnSpPr>
        <p:spPr>
          <a:xfrm>
            <a:off x="4969668" y="1386681"/>
            <a:ext cx="0" cy="3633787"/>
          </a:xfrm>
          <a:prstGeom prst="straightConnector1">
            <a:avLst/>
          </a:prstGeom>
          <a:noFill/>
          <a:ln cap="flat" cmpd="sng" w="12700">
            <a:solidFill>
              <a:schemeClr val="dk1"/>
            </a:solidFill>
            <a:prstDash val="solid"/>
            <a:miter lim="800000"/>
            <a:headEnd len="med" w="med" type="none"/>
            <a:tailEnd len="med" w="med" type="none"/>
          </a:ln>
        </p:spPr>
      </p:cxnSp>
      <p:sp>
        <p:nvSpPr>
          <p:cNvPr id="147" name="Google Shape;147;p3"/>
          <p:cNvSpPr/>
          <p:nvPr/>
        </p:nvSpPr>
        <p:spPr>
          <a:xfrm>
            <a:off x="3536950" y="3082925"/>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48" name="Google Shape;148;p3"/>
          <p:cNvSpPr/>
          <p:nvPr/>
        </p:nvSpPr>
        <p:spPr>
          <a:xfrm>
            <a:off x="5932487" y="3082925"/>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49" name="Google Shape;149;p3"/>
          <p:cNvSpPr/>
          <p:nvPr/>
        </p:nvSpPr>
        <p:spPr>
          <a:xfrm>
            <a:off x="4335462" y="3082925"/>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50" name="Google Shape;150;p3"/>
          <p:cNvSpPr/>
          <p:nvPr/>
        </p:nvSpPr>
        <p:spPr>
          <a:xfrm>
            <a:off x="5133975" y="3082925"/>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51" name="Google Shape;151;p3"/>
          <p:cNvSpPr txBox="1"/>
          <p:nvPr/>
        </p:nvSpPr>
        <p:spPr>
          <a:xfrm>
            <a:off x="3519487" y="606266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152" name="Google Shape;152;p3"/>
          <p:cNvSpPr txBox="1"/>
          <p:nvPr/>
        </p:nvSpPr>
        <p:spPr>
          <a:xfrm>
            <a:off x="4311650" y="606266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153" name="Google Shape;153;p3"/>
          <p:cNvSpPr txBox="1"/>
          <p:nvPr/>
        </p:nvSpPr>
        <p:spPr>
          <a:xfrm>
            <a:off x="5103812" y="606266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154" name="Google Shape;154;p3"/>
          <p:cNvSpPr txBox="1"/>
          <p:nvPr/>
        </p:nvSpPr>
        <p:spPr>
          <a:xfrm>
            <a:off x="5897562" y="606266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155" name="Google Shape;155;p3"/>
          <p:cNvSpPr txBox="1"/>
          <p:nvPr/>
        </p:nvSpPr>
        <p:spPr>
          <a:xfrm>
            <a:off x="2805112" y="5411787"/>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156" name="Google Shape;156;p3"/>
          <p:cNvSpPr txBox="1"/>
          <p:nvPr/>
        </p:nvSpPr>
        <p:spPr>
          <a:xfrm>
            <a:off x="2805112" y="3814762"/>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157" name="Google Shape;157;p3"/>
          <p:cNvSpPr txBox="1"/>
          <p:nvPr/>
        </p:nvSpPr>
        <p:spPr>
          <a:xfrm>
            <a:off x="2805112" y="4613275"/>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158" name="Google Shape;158;p3"/>
          <p:cNvSpPr txBox="1"/>
          <p:nvPr/>
        </p:nvSpPr>
        <p:spPr>
          <a:xfrm>
            <a:off x="2805112" y="3016250"/>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159" name="Google Shape;159;p3"/>
          <p:cNvSpPr txBox="1"/>
          <p:nvPr/>
        </p:nvSpPr>
        <p:spPr>
          <a:xfrm>
            <a:off x="2767012" y="4254500"/>
            <a:ext cx="709612" cy="325437"/>
          </a:xfrm>
          <a:prstGeom prst="rect">
            <a:avLst/>
          </a:prstGeom>
          <a:solidFill>
            <a:schemeClr val="lt1"/>
          </a:solidFill>
          <a:ln>
            <a:noFill/>
          </a:ln>
        </p:spPr>
        <p:txBody>
          <a:bodyPr anchorCtr="0" anchor="t" bIns="18000" lIns="0" spcFirstLastPara="1" rIns="0"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x</a:t>
            </a:r>
            <a:r>
              <a:rPr b="1" baseline="-25000" i="1" lang="en-US" sz="2000" u="none">
                <a:solidFill>
                  <a:schemeClr val="dk1"/>
                </a:solidFill>
                <a:latin typeface="Times New Roman"/>
                <a:ea typeface="Times New Roman"/>
                <a:cs typeface="Times New Roman"/>
                <a:sym typeface="Times New Roman"/>
              </a:rPr>
              <a:t>p</a:t>
            </a:r>
            <a:r>
              <a:rPr b="1" i="0" lang="en-US" sz="2000" u="none">
                <a:solidFill>
                  <a:schemeClr val="dk1"/>
                </a:solidFill>
                <a:latin typeface="Times New Roman"/>
                <a:ea typeface="Times New Roman"/>
                <a:cs typeface="Times New Roman"/>
                <a:sym typeface="Times New Roman"/>
              </a:rPr>
              <a:t>, </a:t>
            </a:r>
            <a:r>
              <a:rPr b="1" i="1" lang="en-US" sz="2000" u="none">
                <a:solidFill>
                  <a:schemeClr val="dk1"/>
                </a:solidFill>
                <a:latin typeface="Times New Roman"/>
                <a:ea typeface="Times New Roman"/>
                <a:cs typeface="Times New Roman"/>
                <a:sym typeface="Times New Roman"/>
              </a:rPr>
              <a:t>y</a:t>
            </a:r>
            <a:r>
              <a:rPr b="1" baseline="-25000" i="1" lang="en-US" sz="2000" u="none">
                <a:solidFill>
                  <a:schemeClr val="dk1"/>
                </a:solidFill>
                <a:latin typeface="Times New Roman"/>
                <a:ea typeface="Times New Roman"/>
                <a:cs typeface="Times New Roman"/>
                <a:sym typeface="Times New Roman"/>
              </a:rPr>
              <a:t>p</a:t>
            </a:r>
            <a:r>
              <a:rPr b="1" i="0" lang="en-US" sz="2000" u="none">
                <a:solidFill>
                  <a:schemeClr val="dk1"/>
                </a:solidFill>
                <a:latin typeface="Times New Roman"/>
                <a:ea typeface="Times New Roman"/>
                <a:cs typeface="Times New Roman"/>
                <a:sym typeface="Times New Roman"/>
              </a:rPr>
              <a:t>)</a:t>
            </a:r>
            <a:endParaRPr/>
          </a:p>
        </p:txBody>
      </p:sp>
      <p:sp>
        <p:nvSpPr>
          <p:cNvPr id="160" name="Google Shape;160;p3"/>
          <p:cNvSpPr txBox="1"/>
          <p:nvPr/>
        </p:nvSpPr>
        <p:spPr>
          <a:xfrm>
            <a:off x="4667250" y="4989512"/>
            <a:ext cx="984250" cy="325437"/>
          </a:xfrm>
          <a:prstGeom prst="rect">
            <a:avLst/>
          </a:prstGeom>
          <a:solidFill>
            <a:schemeClr val="lt1"/>
          </a:solidFill>
          <a:ln>
            <a:noFill/>
          </a:ln>
        </p:spPr>
        <p:txBody>
          <a:bodyPr anchorCtr="0" anchor="t" bIns="18000" lIns="0" spcFirstLastPara="1" rIns="0"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x</a:t>
            </a:r>
            <a:r>
              <a:rPr b="1" baseline="-25000" i="1" lang="en-US" sz="2000" u="none">
                <a:solidFill>
                  <a:schemeClr val="dk1"/>
                </a:solidFill>
                <a:latin typeface="Times New Roman"/>
                <a:ea typeface="Times New Roman"/>
                <a:cs typeface="Times New Roman"/>
                <a:sym typeface="Times New Roman"/>
              </a:rPr>
              <a:t>p</a:t>
            </a:r>
            <a:r>
              <a:rPr b="1" i="0" lang="en-US" sz="2000" u="none">
                <a:solidFill>
                  <a:schemeClr val="dk1"/>
                </a:solidFill>
                <a:latin typeface="Times New Roman"/>
                <a:ea typeface="Times New Roman"/>
                <a:cs typeface="Times New Roman"/>
                <a:sym typeface="Times New Roman"/>
              </a:rPr>
              <a:t>+1, </a:t>
            </a:r>
            <a:r>
              <a:rPr b="1" i="1" lang="en-US" sz="2000" u="none">
                <a:solidFill>
                  <a:schemeClr val="dk1"/>
                </a:solidFill>
                <a:latin typeface="Times New Roman"/>
                <a:ea typeface="Times New Roman"/>
                <a:cs typeface="Times New Roman"/>
                <a:sym typeface="Times New Roman"/>
              </a:rPr>
              <a:t>y</a:t>
            </a:r>
            <a:r>
              <a:rPr b="1" baseline="-25000" i="1" lang="en-US" sz="2000" u="none">
                <a:solidFill>
                  <a:schemeClr val="dk1"/>
                </a:solidFill>
                <a:latin typeface="Times New Roman"/>
                <a:ea typeface="Times New Roman"/>
                <a:cs typeface="Times New Roman"/>
                <a:sym typeface="Times New Roman"/>
              </a:rPr>
              <a:t>p</a:t>
            </a:r>
            <a:r>
              <a:rPr b="1" i="0" lang="en-US" sz="2000" u="none">
                <a:solidFill>
                  <a:schemeClr val="dk1"/>
                </a:solidFill>
                <a:latin typeface="Times New Roman"/>
                <a:ea typeface="Times New Roman"/>
                <a:cs typeface="Times New Roman"/>
                <a:sym typeface="Times New Roman"/>
              </a:rPr>
              <a:t>)</a:t>
            </a:r>
            <a:endParaRPr/>
          </a:p>
        </p:txBody>
      </p:sp>
      <p:sp>
        <p:nvSpPr>
          <p:cNvPr id="161" name="Google Shape;161;p3"/>
          <p:cNvSpPr txBox="1"/>
          <p:nvPr/>
        </p:nvSpPr>
        <p:spPr>
          <a:xfrm>
            <a:off x="2955925" y="3397250"/>
            <a:ext cx="1258887" cy="325437"/>
          </a:xfrm>
          <a:prstGeom prst="rect">
            <a:avLst/>
          </a:prstGeom>
          <a:solidFill>
            <a:schemeClr val="lt1"/>
          </a:solidFill>
          <a:ln>
            <a:noFill/>
          </a:ln>
        </p:spPr>
        <p:txBody>
          <a:bodyPr anchorCtr="0" anchor="t" bIns="18000" lIns="0" spcFirstLastPara="1" rIns="0" wrap="square" tIns="0">
            <a:spAutoFit/>
          </a:bodyPr>
          <a:lstStyle/>
          <a:p>
            <a:pPr indent="0" lvl="0" marL="0" marR="0" rtl="0" algn="l">
              <a:lnSpc>
                <a:spcPct val="100000"/>
              </a:lnSpc>
              <a:spcBef>
                <a:spcPts val="0"/>
              </a:spcBef>
              <a:spcAft>
                <a:spcPts val="0"/>
              </a:spcAft>
              <a:buClr>
                <a:schemeClr val="dk1"/>
              </a:buClr>
              <a:buSzPts val="2000"/>
              <a:buFont typeface="Times New Roman"/>
              <a:buNone/>
            </a:pPr>
            <a:r>
              <a:rPr b="1" i="0" lang="en-US" sz="2000" u="none">
                <a:solidFill>
                  <a:schemeClr val="dk1"/>
                </a:solidFill>
                <a:latin typeface="Times New Roman"/>
                <a:ea typeface="Times New Roman"/>
                <a:cs typeface="Times New Roman"/>
                <a:sym typeface="Times New Roman"/>
              </a:rPr>
              <a:t>(</a:t>
            </a:r>
            <a:r>
              <a:rPr b="1" i="1" lang="en-US" sz="2000" u="none">
                <a:solidFill>
                  <a:schemeClr val="dk1"/>
                </a:solidFill>
                <a:latin typeface="Times New Roman"/>
                <a:ea typeface="Times New Roman"/>
                <a:cs typeface="Times New Roman"/>
                <a:sym typeface="Times New Roman"/>
              </a:rPr>
              <a:t>x</a:t>
            </a:r>
            <a:r>
              <a:rPr b="1" baseline="-25000" i="1" lang="en-US" sz="2000" u="none">
                <a:solidFill>
                  <a:schemeClr val="dk1"/>
                </a:solidFill>
                <a:latin typeface="Times New Roman"/>
                <a:ea typeface="Times New Roman"/>
                <a:cs typeface="Times New Roman"/>
                <a:sym typeface="Times New Roman"/>
              </a:rPr>
              <a:t>p</a:t>
            </a:r>
            <a:r>
              <a:rPr b="1" i="0" lang="en-US" sz="2000" u="none">
                <a:solidFill>
                  <a:schemeClr val="dk1"/>
                </a:solidFill>
                <a:latin typeface="Times New Roman"/>
                <a:ea typeface="Times New Roman"/>
                <a:cs typeface="Times New Roman"/>
                <a:sym typeface="Times New Roman"/>
              </a:rPr>
              <a:t>+1, </a:t>
            </a:r>
            <a:r>
              <a:rPr b="1" i="1" lang="en-US" sz="2000" u="none">
                <a:solidFill>
                  <a:schemeClr val="dk1"/>
                </a:solidFill>
                <a:latin typeface="Times New Roman"/>
                <a:ea typeface="Times New Roman"/>
                <a:cs typeface="Times New Roman"/>
                <a:sym typeface="Times New Roman"/>
              </a:rPr>
              <a:t>y</a:t>
            </a:r>
            <a:r>
              <a:rPr b="1" baseline="-25000" i="1" lang="en-US" sz="2000" u="none">
                <a:solidFill>
                  <a:schemeClr val="dk1"/>
                </a:solidFill>
                <a:latin typeface="Times New Roman"/>
                <a:ea typeface="Times New Roman"/>
                <a:cs typeface="Times New Roman"/>
                <a:sym typeface="Times New Roman"/>
              </a:rPr>
              <a:t>p</a:t>
            </a:r>
            <a:r>
              <a:rPr b="1" i="0" lang="en-US" sz="2000" u="none">
                <a:solidFill>
                  <a:schemeClr val="dk1"/>
                </a:solidFill>
                <a:latin typeface="Times New Roman"/>
                <a:ea typeface="Times New Roman"/>
                <a:cs typeface="Times New Roman"/>
                <a:sym typeface="Times New Roman"/>
              </a:rPr>
              <a:t>+1)</a:t>
            </a:r>
            <a:endParaRPr/>
          </a:p>
        </p:txBody>
      </p:sp>
      <p:cxnSp>
        <p:nvCxnSpPr>
          <p:cNvPr id="162" name="Google Shape;162;p3"/>
          <p:cNvCxnSpPr/>
          <p:nvPr/>
        </p:nvCxnSpPr>
        <p:spPr>
          <a:xfrm>
            <a:off x="4208462" y="3689350"/>
            <a:ext cx="139700" cy="203200"/>
          </a:xfrm>
          <a:prstGeom prst="straightConnector1">
            <a:avLst/>
          </a:prstGeom>
          <a:noFill/>
          <a:ln cap="flat" cmpd="sng" w="12700">
            <a:solidFill>
              <a:schemeClr val="dk1"/>
            </a:solidFill>
            <a:prstDash val="solid"/>
            <a:miter lim="800000"/>
            <a:headEnd len="med" w="med" type="none"/>
            <a:tailEnd len="med" w="med" type="triangle"/>
          </a:ln>
        </p:spPr>
      </p:cxnSp>
      <p:cxnSp>
        <p:nvCxnSpPr>
          <p:cNvPr id="163" name="Google Shape;163;p3"/>
          <p:cNvCxnSpPr/>
          <p:nvPr/>
        </p:nvCxnSpPr>
        <p:spPr>
          <a:xfrm rot="10800000">
            <a:off x="4554537" y="4918075"/>
            <a:ext cx="107950" cy="158750"/>
          </a:xfrm>
          <a:prstGeom prst="straightConnector1">
            <a:avLst/>
          </a:prstGeom>
          <a:noFill/>
          <a:ln cap="flat" cmpd="sng" w="12700">
            <a:solidFill>
              <a:schemeClr val="dk1"/>
            </a:solidFill>
            <a:prstDash val="solid"/>
            <a:miter lim="800000"/>
            <a:headEnd len="med" w="med" type="none"/>
            <a:tailEnd len="med" w="med" type="triangle"/>
          </a:ln>
        </p:spPr>
      </p:cxnSp>
      <p:cxnSp>
        <p:nvCxnSpPr>
          <p:cNvPr id="164" name="Google Shape;164;p3"/>
          <p:cNvCxnSpPr/>
          <p:nvPr/>
        </p:nvCxnSpPr>
        <p:spPr>
          <a:xfrm>
            <a:off x="3424237" y="4581525"/>
            <a:ext cx="120650" cy="107950"/>
          </a:xfrm>
          <a:prstGeom prst="straightConnector1">
            <a:avLst/>
          </a:prstGeom>
          <a:noFill/>
          <a:ln cap="flat" cmpd="sng" w="12700">
            <a:solidFill>
              <a:schemeClr val="dk1"/>
            </a:solidFill>
            <a:prstDash val="solid"/>
            <a:miter lim="800000"/>
            <a:headEnd len="med" w="med" type="none"/>
            <a:tailEnd len="med" w="med" type="triangle"/>
          </a:ln>
        </p:spPr>
      </p:cxn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0" i="0" lang="en-US" sz="3600" u="none">
                <a:solidFill>
                  <a:srgbClr val="DECC1E"/>
                </a:solidFill>
                <a:latin typeface="Georgia"/>
                <a:ea typeface="Georgia"/>
                <a:cs typeface="Georgia"/>
                <a:sym typeface="Georgia"/>
              </a:rPr>
              <a:t>Choosing a pixel</a:t>
            </a:r>
            <a:endParaRPr/>
          </a:p>
        </p:txBody>
      </p:sp>
      <p:sp>
        <p:nvSpPr>
          <p:cNvPr id="170" name="Google Shape;170;p4"/>
          <p:cNvSpPr txBox="1"/>
          <p:nvPr>
            <p:ph idx="1" type="body"/>
          </p:nvPr>
        </p:nvSpPr>
        <p:spPr>
          <a:xfrm>
            <a:off x="533400" y="1066800"/>
            <a:ext cx="8024812" cy="121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entury Gothic"/>
              <a:buChar char="•"/>
            </a:pPr>
            <a:r>
              <a:rPr b="0" i="0" lang="en-US" sz="2400" u="none">
                <a:solidFill>
                  <a:schemeClr val="dk1"/>
                </a:solidFill>
                <a:latin typeface="Century Gothic"/>
                <a:ea typeface="Century Gothic"/>
                <a:cs typeface="Century Gothic"/>
                <a:sym typeface="Century Gothic"/>
              </a:rPr>
              <a:t>We can move either to East (E)or North east (NE)</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p:txBody>
      </p:sp>
      <p:pic>
        <p:nvPicPr>
          <p:cNvPr id="171" name="Google Shape;171;p4"/>
          <p:cNvPicPr preferRelativeResize="0"/>
          <p:nvPr/>
        </p:nvPicPr>
        <p:blipFill rotWithShape="1">
          <a:blip r:embed="rId3">
            <a:alphaModFix/>
          </a:blip>
          <a:srcRect b="12777" l="8420" r="6165" t="16960"/>
          <a:stretch/>
        </p:blipFill>
        <p:spPr>
          <a:xfrm>
            <a:off x="1857375" y="1785937"/>
            <a:ext cx="5072062" cy="2071687"/>
          </a:xfrm>
          <a:prstGeom prst="rect">
            <a:avLst/>
          </a:prstGeom>
          <a:noFill/>
          <a:ln cap="flat" cmpd="sng" w="9525">
            <a:solidFill>
              <a:srgbClr val="FF0000"/>
            </a:solidFill>
            <a:prstDash val="solid"/>
            <a:miter lim="800000"/>
            <a:headEnd len="sm" w="sm" type="none"/>
            <a:tailEnd len="sm" w="sm" type="none"/>
          </a:ln>
        </p:spPr>
      </p:pic>
      <p:pic>
        <p:nvPicPr>
          <p:cNvPr id="172" name="Google Shape;172;p4"/>
          <p:cNvPicPr preferRelativeResize="0"/>
          <p:nvPr/>
        </p:nvPicPr>
        <p:blipFill rotWithShape="1">
          <a:blip r:embed="rId3">
            <a:alphaModFix/>
          </a:blip>
          <a:srcRect b="12777" l="8420" r="6165" t="16960"/>
          <a:stretch/>
        </p:blipFill>
        <p:spPr>
          <a:xfrm>
            <a:off x="1857375" y="4071937"/>
            <a:ext cx="5072062" cy="2071687"/>
          </a:xfrm>
          <a:prstGeom prst="rect">
            <a:avLst/>
          </a:prstGeom>
          <a:noFill/>
          <a:ln cap="flat" cmpd="sng" w="9525">
            <a:solidFill>
              <a:srgbClr val="FF0000"/>
            </a:solidFill>
            <a:prstDash val="solid"/>
            <a:miter lim="800000"/>
            <a:headEnd len="sm" w="sm" type="none"/>
            <a:tailEnd len="sm" w="sm" type="none"/>
          </a:ln>
        </p:spPr>
      </p:pic>
      <p:sp>
        <p:nvSpPr>
          <p:cNvPr descr="Small checker board" id="173" name="Google Shape;173;p4"/>
          <p:cNvSpPr/>
          <p:nvPr/>
        </p:nvSpPr>
        <p:spPr>
          <a:xfrm>
            <a:off x="3500437" y="5357812"/>
            <a:ext cx="430212" cy="428625"/>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74" name="Google Shape;174;p4"/>
          <p:cNvSpPr/>
          <p:nvPr/>
        </p:nvSpPr>
        <p:spPr>
          <a:xfrm>
            <a:off x="3214687" y="5357812"/>
            <a:ext cx="1285875" cy="285750"/>
          </a:xfrm>
          <a:prstGeom prst="rightArrow">
            <a:avLst>
              <a:gd fmla="val 19200" name="adj1"/>
              <a:gd fmla="val 50000" name="adj2"/>
            </a:avLst>
          </a:prstGeom>
          <a:solidFill>
            <a:schemeClr val="accent1"/>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75" name="Google Shape;175;p4"/>
          <p:cNvSpPr txBox="1"/>
          <p:nvPr/>
        </p:nvSpPr>
        <p:spPr>
          <a:xfrm>
            <a:off x="6286500" y="4857750"/>
            <a:ext cx="1597025"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Choose E</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5"/>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0" i="0" lang="en-US" sz="3600" u="none">
                <a:solidFill>
                  <a:srgbClr val="DECC1E"/>
                </a:solidFill>
                <a:latin typeface="Georgia"/>
                <a:ea typeface="Georgia"/>
                <a:cs typeface="Georgia"/>
                <a:sym typeface="Georgia"/>
              </a:rPr>
              <a:t>Choosing a pixel</a:t>
            </a:r>
            <a:endParaRPr/>
          </a:p>
        </p:txBody>
      </p:sp>
      <p:sp>
        <p:nvSpPr>
          <p:cNvPr id="181" name="Google Shape;181;p5"/>
          <p:cNvSpPr txBox="1"/>
          <p:nvPr>
            <p:ph idx="1" type="body"/>
          </p:nvPr>
        </p:nvSpPr>
        <p:spPr>
          <a:xfrm>
            <a:off x="533400" y="1066800"/>
            <a:ext cx="8024812" cy="121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entury Gothic"/>
              <a:buChar char="•"/>
            </a:pPr>
            <a:r>
              <a:rPr b="0" i="0" lang="en-US" sz="2400" u="none">
                <a:solidFill>
                  <a:schemeClr val="dk1"/>
                </a:solidFill>
                <a:latin typeface="Century Gothic"/>
                <a:ea typeface="Century Gothic"/>
                <a:cs typeface="Century Gothic"/>
                <a:sym typeface="Century Gothic"/>
              </a:rPr>
              <a:t>We can move either to East (E)or North east (NE)</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p:txBody>
      </p:sp>
      <p:sp>
        <p:nvSpPr>
          <p:cNvPr id="182" name="Google Shape;182;p5"/>
          <p:cNvSpPr txBox="1"/>
          <p:nvPr/>
        </p:nvSpPr>
        <p:spPr>
          <a:xfrm>
            <a:off x="7000875" y="4857750"/>
            <a:ext cx="1928812"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Choose NE</a:t>
            </a:r>
            <a:endParaRPr/>
          </a:p>
        </p:txBody>
      </p:sp>
      <p:pic>
        <p:nvPicPr>
          <p:cNvPr id="183" name="Google Shape;183;p5"/>
          <p:cNvPicPr preferRelativeResize="0"/>
          <p:nvPr/>
        </p:nvPicPr>
        <p:blipFill rotWithShape="1">
          <a:blip r:embed="rId3">
            <a:alphaModFix/>
          </a:blip>
          <a:srcRect b="0" l="0" r="0" t="0"/>
          <a:stretch/>
        </p:blipFill>
        <p:spPr>
          <a:xfrm>
            <a:off x="1857375" y="1714500"/>
            <a:ext cx="5000625" cy="2155825"/>
          </a:xfrm>
          <a:prstGeom prst="rect">
            <a:avLst/>
          </a:prstGeom>
          <a:noFill/>
          <a:ln cap="flat" cmpd="sng" w="9525">
            <a:solidFill>
              <a:srgbClr val="FF0000"/>
            </a:solidFill>
            <a:prstDash val="solid"/>
            <a:miter lim="800000"/>
            <a:headEnd len="sm" w="sm" type="none"/>
            <a:tailEnd len="sm" w="sm" type="none"/>
          </a:ln>
        </p:spPr>
      </p:pic>
      <p:pic>
        <p:nvPicPr>
          <p:cNvPr id="184" name="Google Shape;184;p5"/>
          <p:cNvPicPr preferRelativeResize="0"/>
          <p:nvPr/>
        </p:nvPicPr>
        <p:blipFill rotWithShape="1">
          <a:blip r:embed="rId3">
            <a:alphaModFix/>
          </a:blip>
          <a:srcRect b="0" l="0" r="0" t="0"/>
          <a:stretch/>
        </p:blipFill>
        <p:spPr>
          <a:xfrm>
            <a:off x="1857375" y="4059237"/>
            <a:ext cx="5000625" cy="2155825"/>
          </a:xfrm>
          <a:prstGeom prst="rect">
            <a:avLst/>
          </a:prstGeom>
          <a:noFill/>
          <a:ln cap="flat" cmpd="sng" w="9525">
            <a:solidFill>
              <a:srgbClr val="FF0000"/>
            </a:solidFill>
            <a:prstDash val="solid"/>
            <a:miter lim="800000"/>
            <a:headEnd len="sm" w="sm" type="none"/>
            <a:tailEnd len="sm" w="sm" type="none"/>
          </a:ln>
        </p:spPr>
      </p:pic>
      <p:sp>
        <p:nvSpPr>
          <p:cNvPr descr="Small checker board" id="185" name="Google Shape;185;p5"/>
          <p:cNvSpPr/>
          <p:nvPr/>
        </p:nvSpPr>
        <p:spPr>
          <a:xfrm>
            <a:off x="3498850" y="5000625"/>
            <a:ext cx="430212" cy="428625"/>
          </a:xfrm>
          <a:prstGeom prst="ellipse">
            <a:avLst/>
          </a:prstGeom>
          <a:solidFill>
            <a:schemeClr val="dk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186" name="Google Shape;186;p5"/>
          <p:cNvSpPr/>
          <p:nvPr/>
        </p:nvSpPr>
        <p:spPr>
          <a:xfrm rot="-1140000">
            <a:off x="3155950" y="5199062"/>
            <a:ext cx="1285875" cy="285750"/>
          </a:xfrm>
          <a:prstGeom prst="rightArrow">
            <a:avLst>
              <a:gd fmla="val 19200" name="adj1"/>
              <a:gd fmla="val 50000" name="adj2"/>
            </a:avLst>
          </a:prstGeom>
          <a:solidFill>
            <a:schemeClr val="accent1"/>
          </a:solid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6"/>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0" i="0" lang="en-US" sz="3600" u="none">
                <a:solidFill>
                  <a:srgbClr val="DECC1E"/>
                </a:solidFill>
                <a:latin typeface="Georgia"/>
                <a:ea typeface="Georgia"/>
                <a:cs typeface="Georgia"/>
                <a:sym typeface="Georgia"/>
              </a:rPr>
              <a:t>Choosing a pixel</a:t>
            </a:r>
            <a:endParaRPr/>
          </a:p>
        </p:txBody>
      </p:sp>
      <p:sp>
        <p:nvSpPr>
          <p:cNvPr id="192" name="Google Shape;192;p6"/>
          <p:cNvSpPr txBox="1"/>
          <p:nvPr>
            <p:ph idx="1" type="body"/>
          </p:nvPr>
        </p:nvSpPr>
        <p:spPr>
          <a:xfrm>
            <a:off x="533400" y="1066800"/>
            <a:ext cx="8024812" cy="121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Century Gothic"/>
              <a:buChar char="•"/>
            </a:pPr>
            <a:r>
              <a:rPr b="0" i="0" lang="en-US" sz="2400" u="none">
                <a:solidFill>
                  <a:schemeClr val="dk1"/>
                </a:solidFill>
                <a:latin typeface="Century Gothic"/>
                <a:ea typeface="Century Gothic"/>
                <a:cs typeface="Century Gothic"/>
                <a:sym typeface="Century Gothic"/>
              </a:rPr>
              <a:t>We can move either to East (E)or North east (NE)</a:t>
            </a:r>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p:txBody>
      </p:sp>
      <p:pic>
        <p:nvPicPr>
          <p:cNvPr id="193" name="Google Shape;193;p6"/>
          <p:cNvPicPr preferRelativeResize="0"/>
          <p:nvPr/>
        </p:nvPicPr>
        <p:blipFill rotWithShape="1">
          <a:blip r:embed="rId3">
            <a:alphaModFix/>
          </a:blip>
          <a:srcRect b="12777" l="8420" r="6165" t="16960"/>
          <a:stretch/>
        </p:blipFill>
        <p:spPr>
          <a:xfrm>
            <a:off x="1857375" y="1785937"/>
            <a:ext cx="5072062" cy="2071687"/>
          </a:xfrm>
          <a:prstGeom prst="rect">
            <a:avLst/>
          </a:prstGeom>
          <a:noFill/>
          <a:ln cap="flat" cmpd="sng" w="9525">
            <a:solidFill>
              <a:srgbClr val="FF0000"/>
            </a:solidFill>
            <a:prstDash val="solid"/>
            <a:miter lim="800000"/>
            <a:headEnd len="sm" w="sm" type="none"/>
            <a:tailEnd len="sm" w="sm" type="none"/>
          </a:ln>
        </p:spPr>
      </p:pic>
      <p:sp>
        <p:nvSpPr>
          <p:cNvPr id="194" name="Google Shape;194;p6"/>
          <p:cNvSpPr txBox="1"/>
          <p:nvPr/>
        </p:nvSpPr>
        <p:spPr>
          <a:xfrm>
            <a:off x="1714500" y="4357687"/>
            <a:ext cx="5727700" cy="46196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Option depends on the midpoint  M1</a:t>
            </a:r>
            <a:endParaRPr/>
          </a:p>
        </p:txBody>
      </p:sp>
      <p:sp>
        <p:nvSpPr>
          <p:cNvPr id="195" name="Google Shape;195;p6"/>
          <p:cNvSpPr/>
          <p:nvPr/>
        </p:nvSpPr>
        <p:spPr>
          <a:xfrm>
            <a:off x="3571875" y="2857500"/>
            <a:ext cx="357187" cy="357187"/>
          </a:xfrm>
          <a:prstGeom prst="ellipse">
            <a:avLst/>
          </a:prstGeom>
          <a:solidFill>
            <a:schemeClr val="lt1"/>
          </a:solid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0" i="0" lang="en-US" sz="3600" u="none">
                <a:solidFill>
                  <a:srgbClr val="DECC1E"/>
                </a:solidFill>
                <a:latin typeface="Georgia"/>
                <a:ea typeface="Georgia"/>
                <a:cs typeface="Georgia"/>
                <a:sym typeface="Georgia"/>
              </a:rPr>
              <a:t>Equation</a:t>
            </a:r>
            <a:endParaRPr/>
          </a:p>
        </p:txBody>
      </p:sp>
      <p:pic>
        <p:nvPicPr>
          <p:cNvPr id="201" name="Google Shape;201;p7"/>
          <p:cNvPicPr preferRelativeResize="0"/>
          <p:nvPr>
            <p:ph idx="1" type="body"/>
          </p:nvPr>
        </p:nvPicPr>
        <p:blipFill rotWithShape="1">
          <a:blip r:embed="rId3">
            <a:alphaModFix/>
          </a:blip>
          <a:srcRect b="0" l="0" r="0" t="0"/>
          <a:stretch/>
        </p:blipFill>
        <p:spPr>
          <a:xfrm>
            <a:off x="1857375" y="4929187"/>
            <a:ext cx="2314575" cy="457200"/>
          </a:xfrm>
          <a:prstGeom prst="rect">
            <a:avLst/>
          </a:prstGeom>
          <a:noFill/>
          <a:ln>
            <a:noFill/>
          </a:ln>
        </p:spPr>
      </p:pic>
      <p:pic>
        <p:nvPicPr>
          <p:cNvPr id="202" name="Google Shape;202;p7"/>
          <p:cNvPicPr preferRelativeResize="0"/>
          <p:nvPr/>
        </p:nvPicPr>
        <p:blipFill rotWithShape="1">
          <a:blip r:embed="rId4">
            <a:alphaModFix/>
          </a:blip>
          <a:srcRect b="0" l="0" r="0" t="0"/>
          <a:stretch/>
        </p:blipFill>
        <p:spPr>
          <a:xfrm>
            <a:off x="5429250" y="3643312"/>
            <a:ext cx="1857375" cy="1550987"/>
          </a:xfrm>
          <a:prstGeom prst="rect">
            <a:avLst/>
          </a:prstGeom>
          <a:noFill/>
          <a:ln cap="flat" cmpd="sng" w="9525">
            <a:solidFill>
              <a:srgbClr val="FF0000"/>
            </a:solidFill>
            <a:prstDash val="solid"/>
            <a:miter lim="800000"/>
            <a:headEnd len="sm" w="sm" type="none"/>
            <a:tailEnd len="sm" w="sm" type="none"/>
          </a:ln>
        </p:spPr>
      </p:pic>
      <p:pic>
        <p:nvPicPr>
          <p:cNvPr id="203" name="Google Shape;203;p7"/>
          <p:cNvPicPr preferRelativeResize="0"/>
          <p:nvPr/>
        </p:nvPicPr>
        <p:blipFill rotWithShape="1">
          <a:blip r:embed="rId5">
            <a:alphaModFix/>
          </a:blip>
          <a:srcRect b="0" l="0" r="0" t="0"/>
          <a:stretch/>
        </p:blipFill>
        <p:spPr>
          <a:xfrm>
            <a:off x="785812" y="1428750"/>
            <a:ext cx="3963987" cy="2857500"/>
          </a:xfrm>
          <a:prstGeom prst="rect">
            <a:avLst/>
          </a:prstGeom>
          <a:noFill/>
          <a:ln>
            <a:noFill/>
          </a:ln>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8"/>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0" i="0" lang="en-US" sz="3600" u="none">
                <a:solidFill>
                  <a:srgbClr val="DECC1E"/>
                </a:solidFill>
                <a:latin typeface="Georgia"/>
                <a:ea typeface="Georgia"/>
                <a:cs typeface="Georgia"/>
                <a:sym typeface="Georgia"/>
              </a:rPr>
              <a:t>Big idea.</a:t>
            </a:r>
            <a:endParaRPr/>
          </a:p>
        </p:txBody>
      </p:sp>
      <p:sp>
        <p:nvSpPr>
          <p:cNvPr id="209" name="Google Shape;209;p8"/>
          <p:cNvSpPr txBox="1"/>
          <p:nvPr>
            <p:ph idx="1" type="body"/>
          </p:nvPr>
        </p:nvSpPr>
        <p:spPr>
          <a:xfrm>
            <a:off x="533400" y="1066800"/>
            <a:ext cx="8024812" cy="8620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If we choose E then we have to calculate the next mid point </a:t>
            </a:r>
            <a:r>
              <a:rPr b="0" i="1" lang="en-US" sz="2400" u="none">
                <a:solidFill>
                  <a:schemeClr val="dk1"/>
                </a:solidFill>
                <a:latin typeface="Georgia"/>
                <a:ea typeface="Georgia"/>
                <a:cs typeface="Georgia"/>
                <a:sym typeface="Georgia"/>
              </a:rPr>
              <a:t>dnew</a:t>
            </a:r>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p:txBody>
      </p:sp>
      <p:grpSp>
        <p:nvGrpSpPr>
          <p:cNvPr id="210" name="Google Shape;210;p8"/>
          <p:cNvGrpSpPr/>
          <p:nvPr/>
        </p:nvGrpSpPr>
        <p:grpSpPr>
          <a:xfrm>
            <a:off x="428625" y="2328862"/>
            <a:ext cx="3981449" cy="3671887"/>
            <a:chOff x="428596" y="2328880"/>
            <a:chExt cx="3981449" cy="3671888"/>
          </a:xfrm>
        </p:grpSpPr>
        <p:cxnSp>
          <p:nvCxnSpPr>
            <p:cNvPr id="211" name="Google Shape;211;p8"/>
            <p:cNvCxnSpPr/>
            <p:nvPr/>
          </p:nvCxnSpPr>
          <p:spPr>
            <a:xfrm>
              <a:off x="1287434" y="2328880"/>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212" name="Google Shape;212;p8"/>
            <p:cNvCxnSpPr/>
            <p:nvPr/>
          </p:nvCxnSpPr>
          <p:spPr>
            <a:xfrm>
              <a:off x="2082771" y="2351105"/>
              <a:ext cx="0" cy="3297238"/>
            </a:xfrm>
            <a:prstGeom prst="straightConnector1">
              <a:avLst/>
            </a:prstGeom>
            <a:noFill/>
            <a:ln cap="flat" cmpd="sng" w="12700">
              <a:solidFill>
                <a:schemeClr val="dk1"/>
              </a:solidFill>
              <a:prstDash val="solid"/>
              <a:miter lim="800000"/>
              <a:headEnd len="med" w="med" type="none"/>
              <a:tailEnd len="med" w="med" type="none"/>
            </a:ln>
          </p:spPr>
        </p:cxnSp>
        <p:cxnSp>
          <p:nvCxnSpPr>
            <p:cNvPr id="213" name="Google Shape;213;p8"/>
            <p:cNvCxnSpPr/>
            <p:nvPr/>
          </p:nvCxnSpPr>
          <p:spPr>
            <a:xfrm>
              <a:off x="2878109" y="2370155"/>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214" name="Google Shape;214;p8"/>
            <p:cNvCxnSpPr/>
            <p:nvPr/>
          </p:nvCxnSpPr>
          <p:spPr>
            <a:xfrm>
              <a:off x="3670271" y="2387618"/>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215" name="Google Shape;215;p8"/>
            <p:cNvCxnSpPr/>
            <p:nvPr/>
          </p:nvCxnSpPr>
          <p:spPr>
            <a:xfrm>
              <a:off x="2585215" y="1754999"/>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216" name="Google Shape;216;p8"/>
            <p:cNvCxnSpPr/>
            <p:nvPr/>
          </p:nvCxnSpPr>
          <p:spPr>
            <a:xfrm>
              <a:off x="2562990" y="2550336"/>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217" name="Google Shape;217;p8"/>
            <p:cNvCxnSpPr/>
            <p:nvPr/>
          </p:nvCxnSpPr>
          <p:spPr>
            <a:xfrm>
              <a:off x="2543940" y="3342499"/>
              <a:ext cx="0" cy="3633788"/>
            </a:xfrm>
            <a:prstGeom prst="straightConnector1">
              <a:avLst/>
            </a:prstGeom>
            <a:noFill/>
            <a:ln cap="flat" cmpd="sng" w="12700">
              <a:solidFill>
                <a:schemeClr val="dk1"/>
              </a:solidFill>
              <a:prstDash val="solid"/>
              <a:miter lim="800000"/>
              <a:headEnd len="med" w="med" type="none"/>
              <a:tailEnd len="med" w="med" type="none"/>
            </a:ln>
          </p:spPr>
        </p:cxnSp>
        <p:sp>
          <p:nvSpPr>
            <p:cNvPr id="218" name="Google Shape;218;p8"/>
            <p:cNvSpPr/>
            <p:nvPr/>
          </p:nvSpPr>
          <p:spPr>
            <a:xfrm>
              <a:off x="1152496"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19" name="Google Shape;219;p8"/>
            <p:cNvSpPr/>
            <p:nvPr/>
          </p:nvSpPr>
          <p:spPr>
            <a:xfrm>
              <a:off x="3548034"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0" name="Google Shape;220;p8"/>
            <p:cNvSpPr/>
            <p:nvPr/>
          </p:nvSpPr>
          <p:spPr>
            <a:xfrm>
              <a:off x="1951009"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1" name="Google Shape;221;p8"/>
            <p:cNvSpPr/>
            <p:nvPr/>
          </p:nvSpPr>
          <p:spPr>
            <a:xfrm>
              <a:off x="2749521"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2" name="Google Shape;222;p8"/>
            <p:cNvSpPr/>
            <p:nvPr/>
          </p:nvSpPr>
          <p:spPr>
            <a:xfrm>
              <a:off x="1155671" y="4232293"/>
              <a:ext cx="258763" cy="2587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3" name="Google Shape;223;p8"/>
            <p:cNvSpPr/>
            <p:nvPr/>
          </p:nvSpPr>
          <p:spPr>
            <a:xfrm>
              <a:off x="3551209"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4" name="Google Shape;224;p8"/>
            <p:cNvSpPr/>
            <p:nvPr/>
          </p:nvSpPr>
          <p:spPr>
            <a:xfrm>
              <a:off x="1954184"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5" name="Google Shape;225;p8"/>
            <p:cNvSpPr/>
            <p:nvPr/>
          </p:nvSpPr>
          <p:spPr>
            <a:xfrm>
              <a:off x="2752696" y="423229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6" name="Google Shape;226;p8"/>
            <p:cNvSpPr/>
            <p:nvPr/>
          </p:nvSpPr>
          <p:spPr>
            <a:xfrm>
              <a:off x="1154084"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7" name="Google Shape;227;p8"/>
            <p:cNvSpPr/>
            <p:nvPr/>
          </p:nvSpPr>
          <p:spPr>
            <a:xfrm>
              <a:off x="3549621"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8" name="Google Shape;228;p8"/>
            <p:cNvSpPr/>
            <p:nvPr/>
          </p:nvSpPr>
          <p:spPr>
            <a:xfrm>
              <a:off x="1952596"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29" name="Google Shape;229;p8"/>
            <p:cNvSpPr/>
            <p:nvPr/>
          </p:nvSpPr>
          <p:spPr>
            <a:xfrm>
              <a:off x="2751109"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230" name="Google Shape;230;p8"/>
            <p:cNvCxnSpPr/>
            <p:nvPr/>
          </p:nvCxnSpPr>
          <p:spPr>
            <a:xfrm>
              <a:off x="2593152" y="958074"/>
              <a:ext cx="0" cy="3633787"/>
            </a:xfrm>
            <a:prstGeom prst="straightConnector1">
              <a:avLst/>
            </a:prstGeom>
            <a:noFill/>
            <a:ln cap="flat" cmpd="sng" w="12700">
              <a:solidFill>
                <a:schemeClr val="dk1"/>
              </a:solidFill>
              <a:prstDash val="solid"/>
              <a:miter lim="800000"/>
              <a:headEnd len="med" w="med" type="none"/>
              <a:tailEnd len="med" w="med" type="none"/>
            </a:ln>
          </p:spPr>
        </p:cxnSp>
        <p:sp>
          <p:nvSpPr>
            <p:cNvPr id="231" name="Google Shape;231;p8"/>
            <p:cNvSpPr/>
            <p:nvPr/>
          </p:nvSpPr>
          <p:spPr>
            <a:xfrm>
              <a:off x="1160434"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32" name="Google Shape;232;p8"/>
            <p:cNvSpPr/>
            <p:nvPr/>
          </p:nvSpPr>
          <p:spPr>
            <a:xfrm>
              <a:off x="3555971"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33" name="Google Shape;233;p8"/>
            <p:cNvSpPr/>
            <p:nvPr/>
          </p:nvSpPr>
          <p:spPr>
            <a:xfrm>
              <a:off x="1958946"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34" name="Google Shape;234;p8"/>
            <p:cNvSpPr/>
            <p:nvPr/>
          </p:nvSpPr>
          <p:spPr>
            <a:xfrm>
              <a:off x="2757459"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35" name="Google Shape;235;p8"/>
            <p:cNvSpPr txBox="1"/>
            <p:nvPr/>
          </p:nvSpPr>
          <p:spPr>
            <a:xfrm>
              <a:off x="1142971"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236" name="Google Shape;236;p8"/>
            <p:cNvSpPr txBox="1"/>
            <p:nvPr/>
          </p:nvSpPr>
          <p:spPr>
            <a:xfrm>
              <a:off x="1935134"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237" name="Google Shape;237;p8"/>
            <p:cNvSpPr txBox="1"/>
            <p:nvPr/>
          </p:nvSpPr>
          <p:spPr>
            <a:xfrm>
              <a:off x="2727296"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238" name="Google Shape;238;p8"/>
            <p:cNvSpPr txBox="1"/>
            <p:nvPr/>
          </p:nvSpPr>
          <p:spPr>
            <a:xfrm>
              <a:off x="3521046"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239" name="Google Shape;239;p8"/>
            <p:cNvSpPr txBox="1"/>
            <p:nvPr/>
          </p:nvSpPr>
          <p:spPr>
            <a:xfrm>
              <a:off x="428596" y="4983180"/>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240" name="Google Shape;240;p8"/>
            <p:cNvSpPr txBox="1"/>
            <p:nvPr/>
          </p:nvSpPr>
          <p:spPr>
            <a:xfrm>
              <a:off x="428596" y="33861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241" name="Google Shape;241;p8"/>
            <p:cNvSpPr txBox="1"/>
            <p:nvPr/>
          </p:nvSpPr>
          <p:spPr>
            <a:xfrm>
              <a:off x="428596" y="4184668"/>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242" name="Google Shape;242;p8"/>
            <p:cNvSpPr txBox="1"/>
            <p:nvPr/>
          </p:nvSpPr>
          <p:spPr>
            <a:xfrm>
              <a:off x="428596" y="258764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243" name="Google Shape;243;p8"/>
            <p:cNvSpPr txBox="1"/>
            <p:nvPr/>
          </p:nvSpPr>
          <p:spPr>
            <a:xfrm>
              <a:off x="1981155" y="3916366"/>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44" name="Google Shape;244;p8"/>
            <p:cNvSpPr txBox="1"/>
            <p:nvPr/>
          </p:nvSpPr>
          <p:spPr>
            <a:xfrm>
              <a:off x="1479521" y="3714767"/>
              <a:ext cx="57308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old</a:t>
              </a:r>
              <a:endParaRPr/>
            </a:p>
          </p:txBody>
        </p:sp>
      </p:grpSp>
      <p:grpSp>
        <p:nvGrpSpPr>
          <p:cNvPr id="245" name="Google Shape;245;p8"/>
          <p:cNvGrpSpPr/>
          <p:nvPr/>
        </p:nvGrpSpPr>
        <p:grpSpPr>
          <a:xfrm>
            <a:off x="4857750" y="2328862"/>
            <a:ext cx="3981450" cy="3671887"/>
            <a:chOff x="4857752" y="2328880"/>
            <a:chExt cx="3981450" cy="3671888"/>
          </a:xfrm>
        </p:grpSpPr>
        <p:cxnSp>
          <p:nvCxnSpPr>
            <p:cNvPr id="246" name="Google Shape;246;p8"/>
            <p:cNvCxnSpPr/>
            <p:nvPr/>
          </p:nvCxnSpPr>
          <p:spPr>
            <a:xfrm>
              <a:off x="5716590" y="2328880"/>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247" name="Google Shape;247;p8"/>
            <p:cNvCxnSpPr/>
            <p:nvPr/>
          </p:nvCxnSpPr>
          <p:spPr>
            <a:xfrm>
              <a:off x="6511927" y="2351105"/>
              <a:ext cx="0" cy="3297238"/>
            </a:xfrm>
            <a:prstGeom prst="straightConnector1">
              <a:avLst/>
            </a:prstGeom>
            <a:noFill/>
            <a:ln cap="flat" cmpd="sng" w="12700">
              <a:solidFill>
                <a:schemeClr val="dk1"/>
              </a:solidFill>
              <a:prstDash val="solid"/>
              <a:miter lim="800000"/>
              <a:headEnd len="med" w="med" type="none"/>
              <a:tailEnd len="med" w="med" type="none"/>
            </a:ln>
          </p:spPr>
        </p:cxnSp>
        <p:cxnSp>
          <p:nvCxnSpPr>
            <p:cNvPr id="248" name="Google Shape;248;p8"/>
            <p:cNvCxnSpPr/>
            <p:nvPr/>
          </p:nvCxnSpPr>
          <p:spPr>
            <a:xfrm>
              <a:off x="7307265" y="2370155"/>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249" name="Google Shape;249;p8"/>
            <p:cNvCxnSpPr/>
            <p:nvPr/>
          </p:nvCxnSpPr>
          <p:spPr>
            <a:xfrm>
              <a:off x="8099427" y="2387618"/>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250" name="Google Shape;250;p8"/>
            <p:cNvCxnSpPr/>
            <p:nvPr/>
          </p:nvCxnSpPr>
          <p:spPr>
            <a:xfrm>
              <a:off x="7014371" y="1754999"/>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251" name="Google Shape;251;p8"/>
            <p:cNvCxnSpPr/>
            <p:nvPr/>
          </p:nvCxnSpPr>
          <p:spPr>
            <a:xfrm>
              <a:off x="6992146" y="2550336"/>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252" name="Google Shape;252;p8"/>
            <p:cNvCxnSpPr/>
            <p:nvPr/>
          </p:nvCxnSpPr>
          <p:spPr>
            <a:xfrm>
              <a:off x="6973096" y="3342499"/>
              <a:ext cx="0" cy="3633788"/>
            </a:xfrm>
            <a:prstGeom prst="straightConnector1">
              <a:avLst/>
            </a:prstGeom>
            <a:noFill/>
            <a:ln cap="flat" cmpd="sng" w="12700">
              <a:solidFill>
                <a:schemeClr val="dk1"/>
              </a:solidFill>
              <a:prstDash val="solid"/>
              <a:miter lim="800000"/>
              <a:headEnd len="med" w="med" type="none"/>
              <a:tailEnd len="med" w="med" type="none"/>
            </a:ln>
          </p:spPr>
        </p:cxnSp>
        <p:sp>
          <p:nvSpPr>
            <p:cNvPr id="253" name="Google Shape;253;p8"/>
            <p:cNvSpPr/>
            <p:nvPr/>
          </p:nvSpPr>
          <p:spPr>
            <a:xfrm>
              <a:off x="5581652"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54" name="Google Shape;254;p8"/>
            <p:cNvSpPr/>
            <p:nvPr/>
          </p:nvSpPr>
          <p:spPr>
            <a:xfrm>
              <a:off x="7977190"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55" name="Google Shape;255;p8"/>
            <p:cNvSpPr/>
            <p:nvPr/>
          </p:nvSpPr>
          <p:spPr>
            <a:xfrm>
              <a:off x="6380165"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56" name="Google Shape;256;p8"/>
            <p:cNvSpPr/>
            <p:nvPr/>
          </p:nvSpPr>
          <p:spPr>
            <a:xfrm>
              <a:off x="7178677"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57" name="Google Shape;257;p8"/>
            <p:cNvSpPr/>
            <p:nvPr/>
          </p:nvSpPr>
          <p:spPr>
            <a:xfrm>
              <a:off x="5584827" y="4232293"/>
              <a:ext cx="258763" cy="2587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58" name="Google Shape;258;p8"/>
            <p:cNvSpPr/>
            <p:nvPr/>
          </p:nvSpPr>
          <p:spPr>
            <a:xfrm>
              <a:off x="7980365"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59" name="Google Shape;259;p8"/>
            <p:cNvSpPr/>
            <p:nvPr/>
          </p:nvSpPr>
          <p:spPr>
            <a:xfrm>
              <a:off x="6383340"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60" name="Google Shape;260;p8"/>
            <p:cNvSpPr/>
            <p:nvPr/>
          </p:nvSpPr>
          <p:spPr>
            <a:xfrm>
              <a:off x="7181852" y="423229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61" name="Google Shape;261;p8"/>
            <p:cNvSpPr/>
            <p:nvPr/>
          </p:nvSpPr>
          <p:spPr>
            <a:xfrm>
              <a:off x="5583240"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62" name="Google Shape;262;p8"/>
            <p:cNvSpPr/>
            <p:nvPr/>
          </p:nvSpPr>
          <p:spPr>
            <a:xfrm>
              <a:off x="7978777"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63" name="Google Shape;263;p8"/>
            <p:cNvSpPr/>
            <p:nvPr/>
          </p:nvSpPr>
          <p:spPr>
            <a:xfrm>
              <a:off x="6381752"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64" name="Google Shape;264;p8"/>
            <p:cNvSpPr/>
            <p:nvPr/>
          </p:nvSpPr>
          <p:spPr>
            <a:xfrm>
              <a:off x="7180265"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265" name="Google Shape;265;p8"/>
            <p:cNvCxnSpPr/>
            <p:nvPr/>
          </p:nvCxnSpPr>
          <p:spPr>
            <a:xfrm>
              <a:off x="7022308" y="958074"/>
              <a:ext cx="0" cy="3633787"/>
            </a:xfrm>
            <a:prstGeom prst="straightConnector1">
              <a:avLst/>
            </a:prstGeom>
            <a:noFill/>
            <a:ln cap="flat" cmpd="sng" w="12700">
              <a:solidFill>
                <a:schemeClr val="dk1"/>
              </a:solidFill>
              <a:prstDash val="solid"/>
              <a:miter lim="800000"/>
              <a:headEnd len="med" w="med" type="none"/>
              <a:tailEnd len="med" w="med" type="none"/>
            </a:ln>
          </p:spPr>
        </p:cxnSp>
        <p:sp>
          <p:nvSpPr>
            <p:cNvPr id="266" name="Google Shape;266;p8"/>
            <p:cNvSpPr/>
            <p:nvPr/>
          </p:nvSpPr>
          <p:spPr>
            <a:xfrm>
              <a:off x="5589590"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67" name="Google Shape;267;p8"/>
            <p:cNvSpPr/>
            <p:nvPr/>
          </p:nvSpPr>
          <p:spPr>
            <a:xfrm>
              <a:off x="7985127"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68" name="Google Shape;268;p8"/>
            <p:cNvSpPr/>
            <p:nvPr/>
          </p:nvSpPr>
          <p:spPr>
            <a:xfrm>
              <a:off x="6388102"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69" name="Google Shape;269;p8"/>
            <p:cNvSpPr/>
            <p:nvPr/>
          </p:nvSpPr>
          <p:spPr>
            <a:xfrm>
              <a:off x="7186615"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70" name="Google Shape;270;p8"/>
            <p:cNvSpPr txBox="1"/>
            <p:nvPr/>
          </p:nvSpPr>
          <p:spPr>
            <a:xfrm>
              <a:off x="5572127"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271" name="Google Shape;271;p8"/>
            <p:cNvSpPr txBox="1"/>
            <p:nvPr/>
          </p:nvSpPr>
          <p:spPr>
            <a:xfrm>
              <a:off x="6364290"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272" name="Google Shape;272;p8"/>
            <p:cNvSpPr txBox="1"/>
            <p:nvPr/>
          </p:nvSpPr>
          <p:spPr>
            <a:xfrm>
              <a:off x="7156452"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273" name="Google Shape;273;p8"/>
            <p:cNvSpPr txBox="1"/>
            <p:nvPr/>
          </p:nvSpPr>
          <p:spPr>
            <a:xfrm>
              <a:off x="7950202"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274" name="Google Shape;274;p8"/>
            <p:cNvSpPr txBox="1"/>
            <p:nvPr/>
          </p:nvSpPr>
          <p:spPr>
            <a:xfrm>
              <a:off x="4857752" y="4983180"/>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275" name="Google Shape;275;p8"/>
            <p:cNvSpPr txBox="1"/>
            <p:nvPr/>
          </p:nvSpPr>
          <p:spPr>
            <a:xfrm>
              <a:off x="4857752" y="33861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276" name="Google Shape;276;p8"/>
            <p:cNvSpPr txBox="1"/>
            <p:nvPr/>
          </p:nvSpPr>
          <p:spPr>
            <a:xfrm>
              <a:off x="4857752" y="4184668"/>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277" name="Google Shape;277;p8"/>
            <p:cNvSpPr txBox="1"/>
            <p:nvPr/>
          </p:nvSpPr>
          <p:spPr>
            <a:xfrm>
              <a:off x="4857752" y="258764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278" name="Google Shape;278;p8"/>
            <p:cNvSpPr txBox="1"/>
            <p:nvPr/>
          </p:nvSpPr>
          <p:spPr>
            <a:xfrm>
              <a:off x="6410311" y="3916366"/>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79" name="Google Shape;279;p8"/>
            <p:cNvSpPr txBox="1"/>
            <p:nvPr/>
          </p:nvSpPr>
          <p:spPr>
            <a:xfrm>
              <a:off x="7196129" y="3895728"/>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280" name="Google Shape;280;p8"/>
            <p:cNvCxnSpPr/>
            <p:nvPr/>
          </p:nvCxnSpPr>
          <p:spPr>
            <a:xfrm rot="-5400000">
              <a:off x="6304169" y="3502029"/>
              <a:ext cx="269684" cy="1266635"/>
            </a:xfrm>
            <a:prstGeom prst="straightConnector1">
              <a:avLst/>
            </a:prstGeom>
            <a:noFill/>
            <a:ln cap="flat" cmpd="sng" w="28575">
              <a:solidFill>
                <a:srgbClr val="FF0000"/>
              </a:solidFill>
              <a:prstDash val="solid"/>
              <a:miter lim="800000"/>
              <a:headEnd len="med" w="med" type="none"/>
              <a:tailEnd len="med" w="med" type="stealth"/>
            </a:ln>
          </p:spPr>
        </p:cxnSp>
        <p:sp>
          <p:nvSpPr>
            <p:cNvPr id="281" name="Google Shape;281;p8"/>
            <p:cNvSpPr txBox="1"/>
            <p:nvPr/>
          </p:nvSpPr>
          <p:spPr>
            <a:xfrm>
              <a:off x="5908677" y="3714767"/>
              <a:ext cx="57308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old</a:t>
              </a:r>
              <a:endParaRPr/>
            </a:p>
          </p:txBody>
        </p:sp>
        <p:sp>
          <p:nvSpPr>
            <p:cNvPr id="282" name="Google Shape;282;p8"/>
            <p:cNvSpPr txBox="1"/>
            <p:nvPr/>
          </p:nvSpPr>
          <p:spPr>
            <a:xfrm>
              <a:off x="7339015" y="3571892"/>
              <a:ext cx="64293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new</a:t>
              </a:r>
              <a:endParaRPr/>
            </a:p>
          </p:txBody>
        </p:sp>
      </p:grpSp>
      <p:sp>
        <p:nvSpPr>
          <p:cNvPr id="283" name="Google Shape;283;p8"/>
          <p:cNvSpPr/>
          <p:nvPr/>
        </p:nvSpPr>
        <p:spPr>
          <a:xfrm>
            <a:off x="1857375" y="4143375"/>
            <a:ext cx="428625" cy="428625"/>
          </a:xfrm>
          <a:prstGeom prst="ellipse">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9"/>
          <p:cNvSpPr txBox="1"/>
          <p:nvPr>
            <p:ph type="title"/>
          </p:nvPr>
        </p:nvSpPr>
        <p:spPr>
          <a:xfrm>
            <a:off x="533400" y="161925"/>
            <a:ext cx="8018462" cy="7524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DECC1E"/>
              </a:buClr>
              <a:buSzPts val="3600"/>
              <a:buFont typeface="Georgia"/>
              <a:buNone/>
            </a:pPr>
            <a:r>
              <a:rPr b="0" i="0" lang="en-US" sz="3600" u="none">
                <a:solidFill>
                  <a:srgbClr val="DECC1E"/>
                </a:solidFill>
                <a:latin typeface="Georgia"/>
                <a:ea typeface="Georgia"/>
                <a:cs typeface="Georgia"/>
                <a:sym typeface="Georgia"/>
              </a:rPr>
              <a:t>Big idea.</a:t>
            </a:r>
            <a:endParaRPr/>
          </a:p>
        </p:txBody>
      </p:sp>
      <p:sp>
        <p:nvSpPr>
          <p:cNvPr id="289" name="Google Shape;289;p9"/>
          <p:cNvSpPr txBox="1"/>
          <p:nvPr>
            <p:ph idx="1" type="body"/>
          </p:nvPr>
        </p:nvSpPr>
        <p:spPr>
          <a:xfrm>
            <a:off x="533400" y="1066800"/>
            <a:ext cx="8024812" cy="862012"/>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dk1"/>
              </a:buClr>
              <a:buSzPts val="2400"/>
              <a:buFont typeface="Georgia"/>
              <a:buChar char="•"/>
            </a:pPr>
            <a:r>
              <a:rPr b="0" i="0" lang="en-US" sz="2400" u="none">
                <a:solidFill>
                  <a:schemeClr val="dk1"/>
                </a:solidFill>
                <a:latin typeface="Georgia"/>
                <a:ea typeface="Georgia"/>
                <a:cs typeface="Georgia"/>
                <a:sym typeface="Georgia"/>
              </a:rPr>
              <a:t>If we choose NE then we have to calculate the next mid point </a:t>
            </a:r>
            <a:r>
              <a:rPr b="0" i="1" lang="en-US" sz="2400" u="none">
                <a:solidFill>
                  <a:schemeClr val="dk1"/>
                </a:solidFill>
                <a:latin typeface="Georgia"/>
                <a:ea typeface="Georgia"/>
                <a:cs typeface="Georgia"/>
                <a:sym typeface="Georgia"/>
              </a:rPr>
              <a:t>dnew</a:t>
            </a:r>
            <a:endParaRPr/>
          </a:p>
          <a:p>
            <a:pPr indent="-190500" lvl="0" marL="342900" marR="0" rtl="0" algn="l">
              <a:lnSpc>
                <a:spcPct val="100000"/>
              </a:lnSpc>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a:p>
            <a:pPr indent="-190500" lvl="0" marL="342900" marR="0" rtl="0" algn="l">
              <a:spcBef>
                <a:spcPts val="480"/>
              </a:spcBef>
              <a:spcAft>
                <a:spcPts val="0"/>
              </a:spcAft>
              <a:buClr>
                <a:schemeClr val="dk1"/>
              </a:buClr>
              <a:buSzPts val="2400"/>
              <a:buFont typeface="Century Gothic"/>
              <a:buNone/>
            </a:pPr>
            <a:r>
              <a:t/>
            </a:r>
            <a:endParaRPr b="0" i="0" sz="2400" u="none">
              <a:solidFill>
                <a:schemeClr val="dk1"/>
              </a:solidFill>
              <a:latin typeface="Century Gothic"/>
              <a:ea typeface="Century Gothic"/>
              <a:cs typeface="Century Gothic"/>
              <a:sym typeface="Century Gothic"/>
            </a:endParaRPr>
          </a:p>
        </p:txBody>
      </p:sp>
      <p:grpSp>
        <p:nvGrpSpPr>
          <p:cNvPr id="290" name="Google Shape;290;p9"/>
          <p:cNvGrpSpPr/>
          <p:nvPr/>
        </p:nvGrpSpPr>
        <p:grpSpPr>
          <a:xfrm>
            <a:off x="428625" y="2328862"/>
            <a:ext cx="3981449" cy="3671887"/>
            <a:chOff x="428596" y="2328880"/>
            <a:chExt cx="3981449" cy="3671888"/>
          </a:xfrm>
        </p:grpSpPr>
        <p:cxnSp>
          <p:nvCxnSpPr>
            <p:cNvPr id="291" name="Google Shape;291;p9"/>
            <p:cNvCxnSpPr/>
            <p:nvPr/>
          </p:nvCxnSpPr>
          <p:spPr>
            <a:xfrm>
              <a:off x="1287434" y="2328880"/>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292" name="Google Shape;292;p9"/>
            <p:cNvCxnSpPr/>
            <p:nvPr/>
          </p:nvCxnSpPr>
          <p:spPr>
            <a:xfrm>
              <a:off x="2082771" y="2351105"/>
              <a:ext cx="0" cy="3297238"/>
            </a:xfrm>
            <a:prstGeom prst="straightConnector1">
              <a:avLst/>
            </a:prstGeom>
            <a:noFill/>
            <a:ln cap="flat" cmpd="sng" w="12700">
              <a:solidFill>
                <a:schemeClr val="dk1"/>
              </a:solidFill>
              <a:prstDash val="solid"/>
              <a:miter lim="800000"/>
              <a:headEnd len="med" w="med" type="none"/>
              <a:tailEnd len="med" w="med" type="none"/>
            </a:ln>
          </p:spPr>
        </p:cxnSp>
        <p:cxnSp>
          <p:nvCxnSpPr>
            <p:cNvPr id="293" name="Google Shape;293;p9"/>
            <p:cNvCxnSpPr/>
            <p:nvPr/>
          </p:nvCxnSpPr>
          <p:spPr>
            <a:xfrm>
              <a:off x="2878109" y="2370155"/>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294" name="Google Shape;294;p9"/>
            <p:cNvCxnSpPr/>
            <p:nvPr/>
          </p:nvCxnSpPr>
          <p:spPr>
            <a:xfrm>
              <a:off x="3670271" y="2387618"/>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295" name="Google Shape;295;p9"/>
            <p:cNvCxnSpPr/>
            <p:nvPr/>
          </p:nvCxnSpPr>
          <p:spPr>
            <a:xfrm>
              <a:off x="2585215" y="1754999"/>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296" name="Google Shape;296;p9"/>
            <p:cNvCxnSpPr/>
            <p:nvPr/>
          </p:nvCxnSpPr>
          <p:spPr>
            <a:xfrm>
              <a:off x="2562990" y="2550336"/>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297" name="Google Shape;297;p9"/>
            <p:cNvCxnSpPr/>
            <p:nvPr/>
          </p:nvCxnSpPr>
          <p:spPr>
            <a:xfrm>
              <a:off x="2543940" y="3342499"/>
              <a:ext cx="0" cy="3633788"/>
            </a:xfrm>
            <a:prstGeom prst="straightConnector1">
              <a:avLst/>
            </a:prstGeom>
            <a:noFill/>
            <a:ln cap="flat" cmpd="sng" w="12700">
              <a:solidFill>
                <a:schemeClr val="dk1"/>
              </a:solidFill>
              <a:prstDash val="solid"/>
              <a:miter lim="800000"/>
              <a:headEnd len="med" w="med" type="none"/>
              <a:tailEnd len="med" w="med" type="none"/>
            </a:ln>
          </p:spPr>
        </p:cxnSp>
        <p:sp>
          <p:nvSpPr>
            <p:cNvPr id="298" name="Google Shape;298;p9"/>
            <p:cNvSpPr/>
            <p:nvPr/>
          </p:nvSpPr>
          <p:spPr>
            <a:xfrm>
              <a:off x="1152496"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299" name="Google Shape;299;p9"/>
            <p:cNvSpPr/>
            <p:nvPr/>
          </p:nvSpPr>
          <p:spPr>
            <a:xfrm>
              <a:off x="3548034"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0" name="Google Shape;300;p9"/>
            <p:cNvSpPr/>
            <p:nvPr/>
          </p:nvSpPr>
          <p:spPr>
            <a:xfrm>
              <a:off x="1951009"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1" name="Google Shape;301;p9"/>
            <p:cNvSpPr/>
            <p:nvPr/>
          </p:nvSpPr>
          <p:spPr>
            <a:xfrm>
              <a:off x="2749521"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2" name="Google Shape;302;p9"/>
            <p:cNvSpPr/>
            <p:nvPr/>
          </p:nvSpPr>
          <p:spPr>
            <a:xfrm>
              <a:off x="1155671" y="4232293"/>
              <a:ext cx="258763" cy="2587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3" name="Google Shape;303;p9"/>
            <p:cNvSpPr/>
            <p:nvPr/>
          </p:nvSpPr>
          <p:spPr>
            <a:xfrm>
              <a:off x="3551209"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4" name="Google Shape;304;p9"/>
            <p:cNvSpPr/>
            <p:nvPr/>
          </p:nvSpPr>
          <p:spPr>
            <a:xfrm>
              <a:off x="1954184"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5" name="Google Shape;305;p9"/>
            <p:cNvSpPr/>
            <p:nvPr/>
          </p:nvSpPr>
          <p:spPr>
            <a:xfrm>
              <a:off x="2752696" y="423229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6" name="Google Shape;306;p9"/>
            <p:cNvSpPr/>
            <p:nvPr/>
          </p:nvSpPr>
          <p:spPr>
            <a:xfrm>
              <a:off x="1154084"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7" name="Google Shape;307;p9"/>
            <p:cNvSpPr/>
            <p:nvPr/>
          </p:nvSpPr>
          <p:spPr>
            <a:xfrm>
              <a:off x="3549621"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8" name="Google Shape;308;p9"/>
            <p:cNvSpPr/>
            <p:nvPr/>
          </p:nvSpPr>
          <p:spPr>
            <a:xfrm>
              <a:off x="1952596"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09" name="Google Shape;309;p9"/>
            <p:cNvSpPr/>
            <p:nvPr/>
          </p:nvSpPr>
          <p:spPr>
            <a:xfrm>
              <a:off x="2751109"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310" name="Google Shape;310;p9"/>
            <p:cNvCxnSpPr/>
            <p:nvPr/>
          </p:nvCxnSpPr>
          <p:spPr>
            <a:xfrm>
              <a:off x="2593152" y="958074"/>
              <a:ext cx="0" cy="3633787"/>
            </a:xfrm>
            <a:prstGeom prst="straightConnector1">
              <a:avLst/>
            </a:prstGeom>
            <a:noFill/>
            <a:ln cap="flat" cmpd="sng" w="12700">
              <a:solidFill>
                <a:schemeClr val="dk1"/>
              </a:solidFill>
              <a:prstDash val="solid"/>
              <a:miter lim="800000"/>
              <a:headEnd len="med" w="med" type="none"/>
              <a:tailEnd len="med" w="med" type="none"/>
            </a:ln>
          </p:spPr>
        </p:cxnSp>
        <p:sp>
          <p:nvSpPr>
            <p:cNvPr id="311" name="Google Shape;311;p9"/>
            <p:cNvSpPr/>
            <p:nvPr/>
          </p:nvSpPr>
          <p:spPr>
            <a:xfrm>
              <a:off x="1160434"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12" name="Google Shape;312;p9"/>
            <p:cNvSpPr/>
            <p:nvPr/>
          </p:nvSpPr>
          <p:spPr>
            <a:xfrm>
              <a:off x="3555971"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13" name="Google Shape;313;p9"/>
            <p:cNvSpPr/>
            <p:nvPr/>
          </p:nvSpPr>
          <p:spPr>
            <a:xfrm>
              <a:off x="1958946"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14" name="Google Shape;314;p9"/>
            <p:cNvSpPr/>
            <p:nvPr/>
          </p:nvSpPr>
          <p:spPr>
            <a:xfrm>
              <a:off x="2757459"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15" name="Google Shape;315;p9"/>
            <p:cNvSpPr txBox="1"/>
            <p:nvPr/>
          </p:nvSpPr>
          <p:spPr>
            <a:xfrm>
              <a:off x="1142971"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316" name="Google Shape;316;p9"/>
            <p:cNvSpPr txBox="1"/>
            <p:nvPr/>
          </p:nvSpPr>
          <p:spPr>
            <a:xfrm>
              <a:off x="1935134"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317" name="Google Shape;317;p9"/>
            <p:cNvSpPr txBox="1"/>
            <p:nvPr/>
          </p:nvSpPr>
          <p:spPr>
            <a:xfrm>
              <a:off x="2727296"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318" name="Google Shape;318;p9"/>
            <p:cNvSpPr txBox="1"/>
            <p:nvPr/>
          </p:nvSpPr>
          <p:spPr>
            <a:xfrm>
              <a:off x="3521046"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319" name="Google Shape;319;p9"/>
            <p:cNvSpPr txBox="1"/>
            <p:nvPr/>
          </p:nvSpPr>
          <p:spPr>
            <a:xfrm>
              <a:off x="428596" y="4983180"/>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320" name="Google Shape;320;p9"/>
            <p:cNvSpPr txBox="1"/>
            <p:nvPr/>
          </p:nvSpPr>
          <p:spPr>
            <a:xfrm>
              <a:off x="428596" y="33861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321" name="Google Shape;321;p9"/>
            <p:cNvSpPr txBox="1"/>
            <p:nvPr/>
          </p:nvSpPr>
          <p:spPr>
            <a:xfrm>
              <a:off x="428596" y="4184668"/>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322" name="Google Shape;322;p9"/>
            <p:cNvSpPr txBox="1"/>
            <p:nvPr/>
          </p:nvSpPr>
          <p:spPr>
            <a:xfrm>
              <a:off x="428596" y="258764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323" name="Google Shape;323;p9"/>
            <p:cNvSpPr txBox="1"/>
            <p:nvPr/>
          </p:nvSpPr>
          <p:spPr>
            <a:xfrm>
              <a:off x="1981155" y="3916366"/>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24" name="Google Shape;324;p9"/>
            <p:cNvSpPr txBox="1"/>
            <p:nvPr/>
          </p:nvSpPr>
          <p:spPr>
            <a:xfrm>
              <a:off x="1479521" y="3714767"/>
              <a:ext cx="57308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old</a:t>
              </a:r>
              <a:endParaRPr/>
            </a:p>
          </p:txBody>
        </p:sp>
      </p:grpSp>
      <p:grpSp>
        <p:nvGrpSpPr>
          <p:cNvPr id="325" name="Google Shape;325;p9"/>
          <p:cNvGrpSpPr/>
          <p:nvPr/>
        </p:nvGrpSpPr>
        <p:grpSpPr>
          <a:xfrm>
            <a:off x="4857750" y="2328862"/>
            <a:ext cx="3981450" cy="3671887"/>
            <a:chOff x="4857752" y="2328880"/>
            <a:chExt cx="3981450" cy="3671888"/>
          </a:xfrm>
        </p:grpSpPr>
        <p:cxnSp>
          <p:nvCxnSpPr>
            <p:cNvPr id="326" name="Google Shape;326;p9"/>
            <p:cNvCxnSpPr/>
            <p:nvPr/>
          </p:nvCxnSpPr>
          <p:spPr>
            <a:xfrm>
              <a:off x="5716590" y="2328880"/>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327" name="Google Shape;327;p9"/>
            <p:cNvCxnSpPr/>
            <p:nvPr/>
          </p:nvCxnSpPr>
          <p:spPr>
            <a:xfrm>
              <a:off x="6511927" y="2351105"/>
              <a:ext cx="0" cy="3297238"/>
            </a:xfrm>
            <a:prstGeom prst="straightConnector1">
              <a:avLst/>
            </a:prstGeom>
            <a:noFill/>
            <a:ln cap="flat" cmpd="sng" w="12700">
              <a:solidFill>
                <a:schemeClr val="dk1"/>
              </a:solidFill>
              <a:prstDash val="solid"/>
              <a:miter lim="800000"/>
              <a:headEnd len="med" w="med" type="none"/>
              <a:tailEnd len="med" w="med" type="none"/>
            </a:ln>
          </p:spPr>
        </p:cxnSp>
        <p:cxnSp>
          <p:nvCxnSpPr>
            <p:cNvPr id="328" name="Google Shape;328;p9"/>
            <p:cNvCxnSpPr/>
            <p:nvPr/>
          </p:nvCxnSpPr>
          <p:spPr>
            <a:xfrm>
              <a:off x="7307265" y="2370155"/>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329" name="Google Shape;329;p9"/>
            <p:cNvCxnSpPr/>
            <p:nvPr/>
          </p:nvCxnSpPr>
          <p:spPr>
            <a:xfrm>
              <a:off x="8099427" y="2387618"/>
              <a:ext cx="0" cy="3298825"/>
            </a:xfrm>
            <a:prstGeom prst="straightConnector1">
              <a:avLst/>
            </a:prstGeom>
            <a:noFill/>
            <a:ln cap="flat" cmpd="sng" w="12700">
              <a:solidFill>
                <a:schemeClr val="dk1"/>
              </a:solidFill>
              <a:prstDash val="solid"/>
              <a:miter lim="800000"/>
              <a:headEnd len="med" w="med" type="none"/>
              <a:tailEnd len="med" w="med" type="none"/>
            </a:ln>
          </p:spPr>
        </p:cxnSp>
        <p:cxnSp>
          <p:nvCxnSpPr>
            <p:cNvPr id="330" name="Google Shape;330;p9"/>
            <p:cNvCxnSpPr/>
            <p:nvPr/>
          </p:nvCxnSpPr>
          <p:spPr>
            <a:xfrm>
              <a:off x="7014371" y="1754999"/>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331" name="Google Shape;331;p9"/>
            <p:cNvCxnSpPr/>
            <p:nvPr/>
          </p:nvCxnSpPr>
          <p:spPr>
            <a:xfrm>
              <a:off x="6992146" y="2550336"/>
              <a:ext cx="0" cy="3633788"/>
            </a:xfrm>
            <a:prstGeom prst="straightConnector1">
              <a:avLst/>
            </a:prstGeom>
            <a:noFill/>
            <a:ln cap="flat" cmpd="sng" w="12700">
              <a:solidFill>
                <a:schemeClr val="dk1"/>
              </a:solidFill>
              <a:prstDash val="solid"/>
              <a:miter lim="800000"/>
              <a:headEnd len="med" w="med" type="none"/>
              <a:tailEnd len="med" w="med" type="none"/>
            </a:ln>
          </p:spPr>
        </p:cxnSp>
        <p:cxnSp>
          <p:nvCxnSpPr>
            <p:cNvPr id="332" name="Google Shape;332;p9"/>
            <p:cNvCxnSpPr/>
            <p:nvPr/>
          </p:nvCxnSpPr>
          <p:spPr>
            <a:xfrm>
              <a:off x="6973096" y="3342499"/>
              <a:ext cx="0" cy="3633788"/>
            </a:xfrm>
            <a:prstGeom prst="straightConnector1">
              <a:avLst/>
            </a:prstGeom>
            <a:noFill/>
            <a:ln cap="flat" cmpd="sng" w="12700">
              <a:solidFill>
                <a:schemeClr val="dk1"/>
              </a:solidFill>
              <a:prstDash val="solid"/>
              <a:miter lim="800000"/>
              <a:headEnd len="med" w="med" type="none"/>
              <a:tailEnd len="med" w="med" type="none"/>
            </a:ln>
          </p:spPr>
        </p:cxnSp>
        <p:sp>
          <p:nvSpPr>
            <p:cNvPr id="333" name="Google Shape;333;p9"/>
            <p:cNvSpPr/>
            <p:nvPr/>
          </p:nvSpPr>
          <p:spPr>
            <a:xfrm>
              <a:off x="5581652"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34" name="Google Shape;334;p9"/>
            <p:cNvSpPr/>
            <p:nvPr/>
          </p:nvSpPr>
          <p:spPr>
            <a:xfrm>
              <a:off x="7977190"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35" name="Google Shape;335;p9"/>
            <p:cNvSpPr/>
            <p:nvPr/>
          </p:nvSpPr>
          <p:spPr>
            <a:xfrm>
              <a:off x="6380165" y="345124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36" name="Google Shape;336;p9"/>
            <p:cNvSpPr/>
            <p:nvPr/>
          </p:nvSpPr>
          <p:spPr>
            <a:xfrm>
              <a:off x="7178677" y="345124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37" name="Google Shape;337;p9"/>
            <p:cNvSpPr/>
            <p:nvPr/>
          </p:nvSpPr>
          <p:spPr>
            <a:xfrm>
              <a:off x="5584827" y="4232293"/>
              <a:ext cx="258763" cy="258762"/>
            </a:xfrm>
            <a:prstGeom prst="ellipse">
              <a:avLst/>
            </a:prstGeom>
            <a:solidFill>
              <a:schemeClr val="accen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38" name="Google Shape;338;p9"/>
            <p:cNvSpPr/>
            <p:nvPr/>
          </p:nvSpPr>
          <p:spPr>
            <a:xfrm>
              <a:off x="7980365"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39" name="Google Shape;339;p9"/>
            <p:cNvSpPr/>
            <p:nvPr/>
          </p:nvSpPr>
          <p:spPr>
            <a:xfrm>
              <a:off x="6383340" y="4232293"/>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40" name="Google Shape;340;p9"/>
            <p:cNvSpPr/>
            <p:nvPr/>
          </p:nvSpPr>
          <p:spPr>
            <a:xfrm>
              <a:off x="7181852" y="4232293"/>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41" name="Google Shape;341;p9"/>
            <p:cNvSpPr/>
            <p:nvPr/>
          </p:nvSpPr>
          <p:spPr>
            <a:xfrm>
              <a:off x="5583240"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42" name="Google Shape;342;p9"/>
            <p:cNvSpPr/>
            <p:nvPr/>
          </p:nvSpPr>
          <p:spPr>
            <a:xfrm>
              <a:off x="7978777"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43" name="Google Shape;343;p9"/>
            <p:cNvSpPr/>
            <p:nvPr/>
          </p:nvSpPr>
          <p:spPr>
            <a:xfrm>
              <a:off x="6381752" y="5040330"/>
              <a:ext cx="258763"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44" name="Google Shape;344;p9"/>
            <p:cNvSpPr/>
            <p:nvPr/>
          </p:nvSpPr>
          <p:spPr>
            <a:xfrm>
              <a:off x="7180265" y="5040330"/>
              <a:ext cx="258762" cy="258763"/>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345" name="Google Shape;345;p9"/>
            <p:cNvCxnSpPr/>
            <p:nvPr/>
          </p:nvCxnSpPr>
          <p:spPr>
            <a:xfrm>
              <a:off x="7022308" y="958074"/>
              <a:ext cx="0" cy="3633787"/>
            </a:xfrm>
            <a:prstGeom prst="straightConnector1">
              <a:avLst/>
            </a:prstGeom>
            <a:noFill/>
            <a:ln cap="flat" cmpd="sng" w="12700">
              <a:solidFill>
                <a:schemeClr val="dk1"/>
              </a:solidFill>
              <a:prstDash val="solid"/>
              <a:miter lim="800000"/>
              <a:headEnd len="med" w="med" type="none"/>
              <a:tailEnd len="med" w="med" type="none"/>
            </a:ln>
          </p:spPr>
        </p:cxnSp>
        <p:sp>
          <p:nvSpPr>
            <p:cNvPr id="346" name="Google Shape;346;p9"/>
            <p:cNvSpPr/>
            <p:nvPr/>
          </p:nvSpPr>
          <p:spPr>
            <a:xfrm>
              <a:off x="5589590"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47" name="Google Shape;347;p9"/>
            <p:cNvSpPr/>
            <p:nvPr/>
          </p:nvSpPr>
          <p:spPr>
            <a:xfrm>
              <a:off x="7985127"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48" name="Google Shape;348;p9"/>
            <p:cNvSpPr/>
            <p:nvPr/>
          </p:nvSpPr>
          <p:spPr>
            <a:xfrm>
              <a:off x="6388102" y="2654318"/>
              <a:ext cx="258763"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49" name="Google Shape;349;p9"/>
            <p:cNvSpPr/>
            <p:nvPr/>
          </p:nvSpPr>
          <p:spPr>
            <a:xfrm>
              <a:off x="7186615" y="2654318"/>
              <a:ext cx="258762" cy="258762"/>
            </a:xfrm>
            <a:prstGeom prst="ellipse">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50" name="Google Shape;350;p9"/>
            <p:cNvSpPr txBox="1"/>
            <p:nvPr/>
          </p:nvSpPr>
          <p:spPr>
            <a:xfrm>
              <a:off x="5572127"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351" name="Google Shape;351;p9"/>
            <p:cNvSpPr txBox="1"/>
            <p:nvPr/>
          </p:nvSpPr>
          <p:spPr>
            <a:xfrm>
              <a:off x="6364290"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352" name="Google Shape;352;p9"/>
            <p:cNvSpPr txBox="1"/>
            <p:nvPr/>
          </p:nvSpPr>
          <p:spPr>
            <a:xfrm>
              <a:off x="7156452"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353" name="Google Shape;353;p9"/>
            <p:cNvSpPr txBox="1"/>
            <p:nvPr/>
          </p:nvSpPr>
          <p:spPr>
            <a:xfrm>
              <a:off x="7950202" y="56340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354" name="Google Shape;354;p9"/>
            <p:cNvSpPr txBox="1"/>
            <p:nvPr/>
          </p:nvSpPr>
          <p:spPr>
            <a:xfrm>
              <a:off x="4857752" y="4983180"/>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2</a:t>
              </a:r>
              <a:endParaRPr/>
            </a:p>
          </p:txBody>
        </p:sp>
        <p:sp>
          <p:nvSpPr>
            <p:cNvPr id="355" name="Google Shape;355;p9"/>
            <p:cNvSpPr txBox="1"/>
            <p:nvPr/>
          </p:nvSpPr>
          <p:spPr>
            <a:xfrm>
              <a:off x="4857752" y="3386155"/>
              <a:ext cx="311150" cy="36671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4</a:t>
              </a:r>
              <a:endParaRPr/>
            </a:p>
          </p:txBody>
        </p:sp>
        <p:sp>
          <p:nvSpPr>
            <p:cNvPr id="356" name="Google Shape;356;p9"/>
            <p:cNvSpPr txBox="1"/>
            <p:nvPr/>
          </p:nvSpPr>
          <p:spPr>
            <a:xfrm>
              <a:off x="4857752" y="4184668"/>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3</a:t>
              </a:r>
              <a:endParaRPr/>
            </a:p>
          </p:txBody>
        </p:sp>
        <p:sp>
          <p:nvSpPr>
            <p:cNvPr id="357" name="Google Shape;357;p9"/>
            <p:cNvSpPr txBox="1"/>
            <p:nvPr/>
          </p:nvSpPr>
          <p:spPr>
            <a:xfrm>
              <a:off x="4857752" y="2587643"/>
              <a:ext cx="31115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Century Gothic"/>
                <a:buNone/>
              </a:pPr>
              <a:r>
                <a:rPr b="0" i="0" lang="en-US" sz="2400" u="none">
                  <a:solidFill>
                    <a:schemeClr val="dk1"/>
                  </a:solidFill>
                  <a:latin typeface="Century Gothic"/>
                  <a:ea typeface="Century Gothic"/>
                  <a:cs typeface="Century Gothic"/>
                  <a:sym typeface="Century Gothic"/>
                </a:rPr>
                <a:t>5</a:t>
              </a:r>
              <a:endParaRPr/>
            </a:p>
          </p:txBody>
        </p:sp>
        <p:sp>
          <p:nvSpPr>
            <p:cNvPr id="358" name="Google Shape;358;p9"/>
            <p:cNvSpPr txBox="1"/>
            <p:nvPr/>
          </p:nvSpPr>
          <p:spPr>
            <a:xfrm>
              <a:off x="6410311" y="3916366"/>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
          <p:nvSpPr>
            <p:cNvPr id="359" name="Google Shape;359;p9"/>
            <p:cNvSpPr txBox="1"/>
            <p:nvPr/>
          </p:nvSpPr>
          <p:spPr>
            <a:xfrm>
              <a:off x="7215206" y="3100328"/>
              <a:ext cx="214314" cy="142876"/>
            </a:xfrm>
            <a:prstGeom prst="rect">
              <a:avLst/>
            </a:prstGeom>
            <a:solidFill>
              <a:schemeClr val="accent1"/>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cxnSp>
          <p:nvCxnSpPr>
            <p:cNvPr id="360" name="Google Shape;360;p9"/>
            <p:cNvCxnSpPr/>
            <p:nvPr/>
          </p:nvCxnSpPr>
          <p:spPr>
            <a:xfrm rot="-5400000">
              <a:off x="5946980" y="3073400"/>
              <a:ext cx="1055502" cy="1338075"/>
            </a:xfrm>
            <a:prstGeom prst="straightConnector1">
              <a:avLst/>
            </a:prstGeom>
            <a:noFill/>
            <a:ln cap="flat" cmpd="sng" w="28575">
              <a:solidFill>
                <a:srgbClr val="FF0000"/>
              </a:solidFill>
              <a:prstDash val="solid"/>
              <a:miter lim="800000"/>
              <a:headEnd len="med" w="med" type="none"/>
              <a:tailEnd len="med" w="med" type="stealth"/>
            </a:ln>
          </p:spPr>
        </p:cxnSp>
        <p:sp>
          <p:nvSpPr>
            <p:cNvPr id="361" name="Google Shape;361;p9"/>
            <p:cNvSpPr txBox="1"/>
            <p:nvPr/>
          </p:nvSpPr>
          <p:spPr>
            <a:xfrm>
              <a:off x="5908677" y="3714767"/>
              <a:ext cx="573088"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old</a:t>
              </a:r>
              <a:endParaRPr/>
            </a:p>
          </p:txBody>
        </p:sp>
        <p:sp>
          <p:nvSpPr>
            <p:cNvPr id="362" name="Google Shape;362;p9"/>
            <p:cNvSpPr txBox="1"/>
            <p:nvPr/>
          </p:nvSpPr>
          <p:spPr>
            <a:xfrm>
              <a:off x="7358065" y="3028967"/>
              <a:ext cx="642937" cy="4000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Georgia"/>
                <a:buNone/>
              </a:pPr>
              <a:r>
                <a:rPr b="0" i="0" lang="en-US" sz="2000" u="none">
                  <a:solidFill>
                    <a:schemeClr val="dk1"/>
                  </a:solidFill>
                  <a:latin typeface="Georgia"/>
                  <a:ea typeface="Georgia"/>
                  <a:cs typeface="Georgia"/>
                  <a:sym typeface="Georgia"/>
                </a:rPr>
                <a:t>d</a:t>
              </a:r>
              <a:r>
                <a:rPr b="0" baseline="-25000" i="0" lang="en-US" sz="2000" u="none">
                  <a:solidFill>
                    <a:schemeClr val="dk1"/>
                  </a:solidFill>
                  <a:latin typeface="Georgia"/>
                  <a:ea typeface="Georgia"/>
                  <a:cs typeface="Georgia"/>
                  <a:sym typeface="Georgia"/>
                </a:rPr>
                <a:t>new</a:t>
              </a:r>
              <a:endParaRPr/>
            </a:p>
          </p:txBody>
        </p:sp>
      </p:grpSp>
      <p:sp>
        <p:nvSpPr>
          <p:cNvPr id="363" name="Google Shape;363;p9"/>
          <p:cNvSpPr/>
          <p:nvPr/>
        </p:nvSpPr>
        <p:spPr>
          <a:xfrm>
            <a:off x="1857375" y="3370262"/>
            <a:ext cx="428625" cy="428625"/>
          </a:xfrm>
          <a:prstGeom prst="ellipse">
            <a:avLst/>
          </a:prstGeom>
          <a:noFill/>
          <a:ln cap="flat" cmpd="sng" w="9525">
            <a:solidFill>
              <a:srgbClr val="FF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Century Gothic"/>
              <a:ea typeface="Century Gothic"/>
              <a:cs typeface="Century Gothic"/>
              <a:sym typeface="Century Gothic"/>
            </a:endParaRPr>
          </a:p>
        </p:txBody>
      </p:sp>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1_B081">
  <a:themeElements>
    <a:clrScheme name="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081">
  <a:themeElements>
    <a:clrScheme name="B08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2003-07-30T02:53:17Z</dcterms:created>
  <dc:creator>ADP Department</dc:creator>
</cp:coreProperties>
</file>