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Arimo"/>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iWLdyYGgwUusADj/gs6deYWA/Q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font" Target="fonts/Arimo-boldItalic.fntdata"/><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mo-bold.fntdata"/><Relationship Id="rId16" Type="http://schemas.openxmlformats.org/officeDocument/2006/relationships/slide" Target="slides/slide10.xml"/><Relationship Id="rId38" Type="http://schemas.openxmlformats.org/officeDocument/2006/relationships/font" Target="fonts/Arim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entury Gothic"/>
              <a:buNone/>
            </a:pPr>
            <a:fld id="{00000000-1234-1234-1234-123412341234}" type="slidenum">
              <a:rPr b="0" i="0" lang="en-US" sz="1200" u="none" cap="none" strike="noStrike">
                <a:solidFill>
                  <a:srgbClr val="000000"/>
                </a:solidFill>
                <a:latin typeface="Century Gothic"/>
                <a:ea typeface="Century Gothic"/>
                <a:cs typeface="Century Gothic"/>
                <a:sym typeface="Century Gothic"/>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c22801936_0_619: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cc22801936_0_619: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c22801936_0_628: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cc22801936_0_628: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c22801936_0_634: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cc22801936_0_634: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c22801936_0_639: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c22801936_0_639: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c22801936_0_644: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cc22801936_0_644: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22801936_0_650: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cc22801936_0_650: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c22801936_0_659: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cc22801936_0_659: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c22801936_0_665: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cc22801936_0_665: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c22801936_0_671: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cc22801936_0_671: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c22801936_0_678: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cc22801936_0_678: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c22801936_0_9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cc22801936_0_9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c22801936_0_685: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cc22801936_0_685: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c22801936_0_692: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cc22801936_0_692: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c22801936_0_699: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cc22801936_0_699: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c22801936_0_705: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cc22801936_0_705: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c22801936_0_711: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cc22801936_0_711: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c22801936_0_726: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cc22801936_0_726: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c22801936_0_736: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cc22801936_0_736: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c22801936_0_741: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cc22801936_0_741: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c22801936_0_747: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cc22801936_0_747: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c22801936_0_754: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cc22801936_0_754: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c22801936_0_9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cc22801936_0_9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c22801936_0_760:notes"/>
          <p:cNvSpPr txBox="1"/>
          <p:nvPr>
            <p:ph idx="1" type="body"/>
          </p:nvPr>
        </p:nvSpPr>
        <p:spPr>
          <a:xfrm>
            <a:off x="685787" y="4343386"/>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cc22801936_0_760:notes"/>
          <p:cNvSpPr/>
          <p:nvPr>
            <p:ph idx="2" type="sldImg"/>
          </p:nvPr>
        </p:nvSpPr>
        <p:spPr>
          <a:xfrm>
            <a:off x="1143461" y="685795"/>
            <a:ext cx="4571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c22801936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cc22801936_0_9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c22801936_0_9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cc22801936_0_9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22801936_0_10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cc22801936_0_1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c22801936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cc22801936_0_1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c22801936_0_10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cc22801936_0_10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c22801936_0_1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cc22801936_0_1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500">
                <a:solidFill>
                  <a:srgbClr val="05366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0"/>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30"/>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30"/>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30"/>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Century Gothic"/>
              <a:buNone/>
              <a:defRPr b="1" sz="2400"/>
            </a:lvl1pPr>
            <a:lvl2pPr indent="-228600" lvl="1" marL="914400" rtl="0" algn="l">
              <a:spcBef>
                <a:spcPts val="400"/>
              </a:spcBef>
              <a:spcAft>
                <a:spcPts val="0"/>
              </a:spcAft>
              <a:buClr>
                <a:schemeClr val="dk1"/>
              </a:buClr>
              <a:buSzPts val="2000"/>
              <a:buFont typeface="Century Gothic"/>
              <a:buNone/>
              <a:defRPr b="1" sz="2000"/>
            </a:lvl2pPr>
            <a:lvl3pPr indent="-228600" lvl="2" marL="1371600" rtl="0" algn="l">
              <a:spcBef>
                <a:spcPts val="360"/>
              </a:spcBef>
              <a:spcAft>
                <a:spcPts val="0"/>
              </a:spcAft>
              <a:buClr>
                <a:schemeClr val="dk1"/>
              </a:buClr>
              <a:buSzPts val="1800"/>
              <a:buFont typeface="Century Gothic"/>
              <a:buNone/>
              <a:defRPr b="1" sz="1800"/>
            </a:lvl3pPr>
            <a:lvl4pPr indent="-228600" lvl="3" marL="1828800" rtl="0" algn="l">
              <a:spcBef>
                <a:spcPts val="320"/>
              </a:spcBef>
              <a:spcAft>
                <a:spcPts val="0"/>
              </a:spcAft>
              <a:buClr>
                <a:schemeClr val="dk1"/>
              </a:buClr>
              <a:buSzPts val="1600"/>
              <a:buFont typeface="Century Gothic"/>
              <a:buNone/>
              <a:defRPr b="1" sz="1600"/>
            </a:lvl4pPr>
            <a:lvl5pPr indent="-228600" lvl="4" marL="2286000" rtl="0" algn="l">
              <a:spcBef>
                <a:spcPts val="320"/>
              </a:spcBef>
              <a:spcAft>
                <a:spcPts val="0"/>
              </a:spcAft>
              <a:buClr>
                <a:schemeClr val="dk1"/>
              </a:buClr>
              <a:buSzPts val="1600"/>
              <a:buFont typeface="Century Gothic"/>
              <a:buNone/>
              <a:defRPr b="1" sz="1600"/>
            </a:lvl5pPr>
            <a:lvl6pPr indent="-228600" lvl="5" marL="2743200" rtl="0" algn="l">
              <a:spcBef>
                <a:spcPts val="320"/>
              </a:spcBef>
              <a:spcAft>
                <a:spcPts val="0"/>
              </a:spcAft>
              <a:buClr>
                <a:schemeClr val="dk1"/>
              </a:buClr>
              <a:buSzPts val="1600"/>
              <a:buFont typeface="Century Gothic"/>
              <a:buNone/>
              <a:defRPr b="1" sz="1600"/>
            </a:lvl6pPr>
            <a:lvl7pPr indent="-228600" lvl="6" marL="3200400" rtl="0" algn="l">
              <a:spcBef>
                <a:spcPts val="320"/>
              </a:spcBef>
              <a:spcAft>
                <a:spcPts val="0"/>
              </a:spcAft>
              <a:buClr>
                <a:schemeClr val="dk1"/>
              </a:buClr>
              <a:buSzPts val="1600"/>
              <a:buFont typeface="Century Gothic"/>
              <a:buNone/>
              <a:defRPr b="1" sz="1600"/>
            </a:lvl7pPr>
            <a:lvl8pPr indent="-228600" lvl="7" marL="3657600" rtl="0" algn="l">
              <a:spcBef>
                <a:spcPts val="320"/>
              </a:spcBef>
              <a:spcAft>
                <a:spcPts val="0"/>
              </a:spcAft>
              <a:buClr>
                <a:schemeClr val="dk1"/>
              </a:buClr>
              <a:buSzPts val="1600"/>
              <a:buFont typeface="Century Gothic"/>
              <a:buNone/>
              <a:defRPr b="1" sz="1600"/>
            </a:lvl8pPr>
            <a:lvl9pPr indent="-228600" lvl="8" marL="4114800" rtl="0" algn="l">
              <a:spcBef>
                <a:spcPts val="320"/>
              </a:spcBef>
              <a:spcAft>
                <a:spcPts val="0"/>
              </a:spcAft>
              <a:buClr>
                <a:schemeClr val="dk1"/>
              </a:buClr>
              <a:buSzPts val="1600"/>
              <a:buFont typeface="Century Gothic"/>
              <a:buNone/>
              <a:defRPr b="1" sz="1600"/>
            </a:lvl9pPr>
          </a:lstStyle>
          <a:p/>
        </p:txBody>
      </p:sp>
      <p:sp>
        <p:nvSpPr>
          <p:cNvPr id="89" name="Google Shape;8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Century Gothic"/>
              <a:buChar char="•"/>
              <a:defRPr sz="2400"/>
            </a:lvl1pPr>
            <a:lvl2pPr indent="-355600" lvl="1" marL="914400" rtl="0" algn="l">
              <a:spcBef>
                <a:spcPts val="400"/>
              </a:spcBef>
              <a:spcAft>
                <a:spcPts val="0"/>
              </a:spcAft>
              <a:buClr>
                <a:schemeClr val="dk1"/>
              </a:buClr>
              <a:buSzPts val="2000"/>
              <a:buFont typeface="Century Gothic"/>
              <a:buChar char="•"/>
              <a:defRPr sz="2000"/>
            </a:lvl2pPr>
            <a:lvl3pPr indent="-342900" lvl="2" marL="1371600" rtl="0" algn="l">
              <a:spcBef>
                <a:spcPts val="360"/>
              </a:spcBef>
              <a:spcAft>
                <a:spcPts val="0"/>
              </a:spcAft>
              <a:buClr>
                <a:schemeClr val="dk1"/>
              </a:buClr>
              <a:buSzPts val="1800"/>
              <a:buFont typeface="Century Gothic"/>
              <a:buChar char="•"/>
              <a:defRPr sz="1800"/>
            </a:lvl3pPr>
            <a:lvl4pPr indent="-330200" lvl="3" marL="1828800" rtl="0" algn="l">
              <a:spcBef>
                <a:spcPts val="320"/>
              </a:spcBef>
              <a:spcAft>
                <a:spcPts val="0"/>
              </a:spcAft>
              <a:buClr>
                <a:schemeClr val="dk1"/>
              </a:buClr>
              <a:buSzPts val="1600"/>
              <a:buFont typeface="Century Gothic"/>
              <a:buChar char="•"/>
              <a:defRPr sz="1600"/>
            </a:lvl4pPr>
            <a:lvl5pPr indent="-330200" lvl="4" marL="2286000" rtl="0" algn="l">
              <a:spcBef>
                <a:spcPts val="320"/>
              </a:spcBef>
              <a:spcAft>
                <a:spcPts val="0"/>
              </a:spcAft>
              <a:buClr>
                <a:schemeClr val="dk1"/>
              </a:buClr>
              <a:buSzPts val="1600"/>
              <a:buFont typeface="Century Gothic"/>
              <a:buChar char="•"/>
              <a:defRPr sz="1600"/>
            </a:lvl5pPr>
            <a:lvl6pPr indent="-330200" lvl="5" marL="2743200" rtl="0" algn="l">
              <a:spcBef>
                <a:spcPts val="320"/>
              </a:spcBef>
              <a:spcAft>
                <a:spcPts val="0"/>
              </a:spcAft>
              <a:buClr>
                <a:schemeClr val="dk1"/>
              </a:buClr>
              <a:buSzPts val="1600"/>
              <a:buFont typeface="Century Gothic"/>
              <a:buChar char="•"/>
              <a:defRPr sz="1600"/>
            </a:lvl6pPr>
            <a:lvl7pPr indent="-330200" lvl="6" marL="3200400" rtl="0" algn="l">
              <a:spcBef>
                <a:spcPts val="320"/>
              </a:spcBef>
              <a:spcAft>
                <a:spcPts val="0"/>
              </a:spcAft>
              <a:buClr>
                <a:schemeClr val="dk1"/>
              </a:buClr>
              <a:buSzPts val="1600"/>
              <a:buFont typeface="Century Gothic"/>
              <a:buChar char="•"/>
              <a:defRPr sz="1600"/>
            </a:lvl7pPr>
            <a:lvl8pPr indent="-330200" lvl="7" marL="3657600" rtl="0" algn="l">
              <a:spcBef>
                <a:spcPts val="320"/>
              </a:spcBef>
              <a:spcAft>
                <a:spcPts val="0"/>
              </a:spcAft>
              <a:buClr>
                <a:schemeClr val="dk1"/>
              </a:buClr>
              <a:buSzPts val="1600"/>
              <a:buFont typeface="Century Gothic"/>
              <a:buChar char="•"/>
              <a:defRPr sz="1600"/>
            </a:lvl8pPr>
            <a:lvl9pPr indent="-330200" lvl="8" marL="4114800" rtl="0" algn="l">
              <a:spcBef>
                <a:spcPts val="320"/>
              </a:spcBef>
              <a:spcAft>
                <a:spcPts val="0"/>
              </a:spcAft>
              <a:buClr>
                <a:schemeClr val="dk1"/>
              </a:buClr>
              <a:buSzPts val="1600"/>
              <a:buFont typeface="Century Gothic"/>
              <a:buChar char="•"/>
              <a:defRPr sz="1600"/>
            </a:lvl9pPr>
          </a:lstStyle>
          <a:p/>
        </p:txBody>
      </p:sp>
      <p:sp>
        <p:nvSpPr>
          <p:cNvPr id="90" name="Google Shape;9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Century Gothic"/>
              <a:buNone/>
              <a:defRPr b="1" sz="2400"/>
            </a:lvl1pPr>
            <a:lvl2pPr indent="-228600" lvl="1" marL="914400" rtl="0" algn="l">
              <a:spcBef>
                <a:spcPts val="400"/>
              </a:spcBef>
              <a:spcAft>
                <a:spcPts val="0"/>
              </a:spcAft>
              <a:buClr>
                <a:schemeClr val="dk1"/>
              </a:buClr>
              <a:buSzPts val="2000"/>
              <a:buFont typeface="Century Gothic"/>
              <a:buNone/>
              <a:defRPr b="1" sz="2000"/>
            </a:lvl2pPr>
            <a:lvl3pPr indent="-228600" lvl="2" marL="1371600" rtl="0" algn="l">
              <a:spcBef>
                <a:spcPts val="360"/>
              </a:spcBef>
              <a:spcAft>
                <a:spcPts val="0"/>
              </a:spcAft>
              <a:buClr>
                <a:schemeClr val="dk1"/>
              </a:buClr>
              <a:buSzPts val="1800"/>
              <a:buFont typeface="Century Gothic"/>
              <a:buNone/>
              <a:defRPr b="1" sz="1800"/>
            </a:lvl3pPr>
            <a:lvl4pPr indent="-228600" lvl="3" marL="1828800" rtl="0" algn="l">
              <a:spcBef>
                <a:spcPts val="320"/>
              </a:spcBef>
              <a:spcAft>
                <a:spcPts val="0"/>
              </a:spcAft>
              <a:buClr>
                <a:schemeClr val="dk1"/>
              </a:buClr>
              <a:buSzPts val="1600"/>
              <a:buFont typeface="Century Gothic"/>
              <a:buNone/>
              <a:defRPr b="1" sz="1600"/>
            </a:lvl4pPr>
            <a:lvl5pPr indent="-228600" lvl="4" marL="2286000" rtl="0" algn="l">
              <a:spcBef>
                <a:spcPts val="320"/>
              </a:spcBef>
              <a:spcAft>
                <a:spcPts val="0"/>
              </a:spcAft>
              <a:buClr>
                <a:schemeClr val="dk1"/>
              </a:buClr>
              <a:buSzPts val="1600"/>
              <a:buFont typeface="Century Gothic"/>
              <a:buNone/>
              <a:defRPr b="1" sz="1600"/>
            </a:lvl5pPr>
            <a:lvl6pPr indent="-228600" lvl="5" marL="2743200" rtl="0" algn="l">
              <a:spcBef>
                <a:spcPts val="320"/>
              </a:spcBef>
              <a:spcAft>
                <a:spcPts val="0"/>
              </a:spcAft>
              <a:buClr>
                <a:schemeClr val="dk1"/>
              </a:buClr>
              <a:buSzPts val="1600"/>
              <a:buFont typeface="Century Gothic"/>
              <a:buNone/>
              <a:defRPr b="1" sz="1600"/>
            </a:lvl6pPr>
            <a:lvl7pPr indent="-228600" lvl="6" marL="3200400" rtl="0" algn="l">
              <a:spcBef>
                <a:spcPts val="320"/>
              </a:spcBef>
              <a:spcAft>
                <a:spcPts val="0"/>
              </a:spcAft>
              <a:buClr>
                <a:schemeClr val="dk1"/>
              </a:buClr>
              <a:buSzPts val="1600"/>
              <a:buFont typeface="Century Gothic"/>
              <a:buNone/>
              <a:defRPr b="1" sz="1600"/>
            </a:lvl7pPr>
            <a:lvl8pPr indent="-228600" lvl="7" marL="3657600" rtl="0" algn="l">
              <a:spcBef>
                <a:spcPts val="320"/>
              </a:spcBef>
              <a:spcAft>
                <a:spcPts val="0"/>
              </a:spcAft>
              <a:buClr>
                <a:schemeClr val="dk1"/>
              </a:buClr>
              <a:buSzPts val="1600"/>
              <a:buFont typeface="Century Gothic"/>
              <a:buNone/>
              <a:defRPr b="1" sz="1600"/>
            </a:lvl8pPr>
            <a:lvl9pPr indent="-228600" lvl="8" marL="4114800" rtl="0" algn="l">
              <a:spcBef>
                <a:spcPts val="320"/>
              </a:spcBef>
              <a:spcAft>
                <a:spcPts val="0"/>
              </a:spcAft>
              <a:buClr>
                <a:schemeClr val="dk1"/>
              </a:buClr>
              <a:buSzPts val="1600"/>
              <a:buFont typeface="Century Gothic"/>
              <a:buNone/>
              <a:defRPr b="1" sz="1600"/>
            </a:lvl9pPr>
          </a:lstStyle>
          <a:p/>
        </p:txBody>
      </p:sp>
      <p:sp>
        <p:nvSpPr>
          <p:cNvPr id="91" name="Google Shape;9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Century Gothic"/>
              <a:buChar char="•"/>
              <a:defRPr sz="2400"/>
            </a:lvl1pPr>
            <a:lvl2pPr indent="-355600" lvl="1" marL="914400" rtl="0" algn="l">
              <a:spcBef>
                <a:spcPts val="400"/>
              </a:spcBef>
              <a:spcAft>
                <a:spcPts val="0"/>
              </a:spcAft>
              <a:buClr>
                <a:schemeClr val="dk1"/>
              </a:buClr>
              <a:buSzPts val="2000"/>
              <a:buFont typeface="Century Gothic"/>
              <a:buChar char="•"/>
              <a:defRPr sz="2000"/>
            </a:lvl2pPr>
            <a:lvl3pPr indent="-342900" lvl="2" marL="1371600" rtl="0" algn="l">
              <a:spcBef>
                <a:spcPts val="360"/>
              </a:spcBef>
              <a:spcAft>
                <a:spcPts val="0"/>
              </a:spcAft>
              <a:buClr>
                <a:schemeClr val="dk1"/>
              </a:buClr>
              <a:buSzPts val="1800"/>
              <a:buFont typeface="Century Gothic"/>
              <a:buChar char="•"/>
              <a:defRPr sz="1800"/>
            </a:lvl3pPr>
            <a:lvl4pPr indent="-330200" lvl="3" marL="1828800" rtl="0" algn="l">
              <a:spcBef>
                <a:spcPts val="320"/>
              </a:spcBef>
              <a:spcAft>
                <a:spcPts val="0"/>
              </a:spcAft>
              <a:buClr>
                <a:schemeClr val="dk1"/>
              </a:buClr>
              <a:buSzPts val="1600"/>
              <a:buFont typeface="Century Gothic"/>
              <a:buChar char="•"/>
              <a:defRPr sz="1600"/>
            </a:lvl4pPr>
            <a:lvl5pPr indent="-330200" lvl="4" marL="2286000" rtl="0" algn="l">
              <a:spcBef>
                <a:spcPts val="320"/>
              </a:spcBef>
              <a:spcAft>
                <a:spcPts val="0"/>
              </a:spcAft>
              <a:buClr>
                <a:schemeClr val="dk1"/>
              </a:buClr>
              <a:buSzPts val="1600"/>
              <a:buFont typeface="Century Gothic"/>
              <a:buChar char="•"/>
              <a:defRPr sz="1600"/>
            </a:lvl5pPr>
            <a:lvl6pPr indent="-330200" lvl="5" marL="2743200" rtl="0" algn="l">
              <a:spcBef>
                <a:spcPts val="320"/>
              </a:spcBef>
              <a:spcAft>
                <a:spcPts val="0"/>
              </a:spcAft>
              <a:buClr>
                <a:schemeClr val="dk1"/>
              </a:buClr>
              <a:buSzPts val="1600"/>
              <a:buFont typeface="Century Gothic"/>
              <a:buChar char="•"/>
              <a:defRPr sz="1600"/>
            </a:lvl6pPr>
            <a:lvl7pPr indent="-330200" lvl="6" marL="3200400" rtl="0" algn="l">
              <a:spcBef>
                <a:spcPts val="320"/>
              </a:spcBef>
              <a:spcAft>
                <a:spcPts val="0"/>
              </a:spcAft>
              <a:buClr>
                <a:schemeClr val="dk1"/>
              </a:buClr>
              <a:buSzPts val="1600"/>
              <a:buFont typeface="Century Gothic"/>
              <a:buChar char="•"/>
              <a:defRPr sz="1600"/>
            </a:lvl7pPr>
            <a:lvl8pPr indent="-330200" lvl="7" marL="3657600" rtl="0" algn="l">
              <a:spcBef>
                <a:spcPts val="320"/>
              </a:spcBef>
              <a:spcAft>
                <a:spcPts val="0"/>
              </a:spcAft>
              <a:buClr>
                <a:schemeClr val="dk1"/>
              </a:buClr>
              <a:buSzPts val="1600"/>
              <a:buFont typeface="Century Gothic"/>
              <a:buChar char="•"/>
              <a:defRPr sz="1600"/>
            </a:lvl8pPr>
            <a:lvl9pPr indent="-330200" lvl="8" marL="4114800" rtl="0" algn="l">
              <a:spcBef>
                <a:spcPts val="320"/>
              </a:spcBef>
              <a:spcAft>
                <a:spcPts val="0"/>
              </a:spcAft>
              <a:buClr>
                <a:schemeClr val="dk1"/>
              </a:buClr>
              <a:buSzPts val="1600"/>
              <a:buFont typeface="Century Gothic"/>
              <a:buChar char="•"/>
              <a:defRPr sz="1600"/>
            </a:lvl9pPr>
          </a:lstStyle>
          <a:p/>
        </p:txBody>
      </p:sp>
      <p:sp>
        <p:nvSpPr>
          <p:cNvPr id="92" name="Google Shape;92;p31"/>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31"/>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31"/>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32"/>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32"/>
          <p:cNvSpPr txBox="1"/>
          <p:nvPr>
            <p:ph idx="1" type="body"/>
          </p:nvPr>
        </p:nvSpPr>
        <p:spPr>
          <a:xfrm>
            <a:off x="533400" y="1066800"/>
            <a:ext cx="3935400" cy="4953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Century Gothic"/>
              <a:buChar char="•"/>
              <a:defRPr sz="2800"/>
            </a:lvl1pPr>
            <a:lvl2pPr indent="-381000" lvl="1" marL="914400" rtl="0" algn="l">
              <a:spcBef>
                <a:spcPts val="480"/>
              </a:spcBef>
              <a:spcAft>
                <a:spcPts val="0"/>
              </a:spcAft>
              <a:buClr>
                <a:schemeClr val="dk1"/>
              </a:buClr>
              <a:buSzPts val="2400"/>
              <a:buFont typeface="Century Gothic"/>
              <a:buChar char="•"/>
              <a:defRPr sz="2400"/>
            </a:lvl2pPr>
            <a:lvl3pPr indent="-355600" lvl="2" marL="1371600" rtl="0" algn="l">
              <a:spcBef>
                <a:spcPts val="400"/>
              </a:spcBef>
              <a:spcAft>
                <a:spcPts val="0"/>
              </a:spcAft>
              <a:buClr>
                <a:schemeClr val="dk1"/>
              </a:buClr>
              <a:buSzPts val="2000"/>
              <a:buFont typeface="Century Gothic"/>
              <a:buChar char="•"/>
              <a:defRPr sz="2000"/>
            </a:lvl3pPr>
            <a:lvl4pPr indent="-342900" lvl="3" marL="1828800" rtl="0" algn="l">
              <a:spcBef>
                <a:spcPts val="360"/>
              </a:spcBef>
              <a:spcAft>
                <a:spcPts val="0"/>
              </a:spcAft>
              <a:buClr>
                <a:schemeClr val="dk1"/>
              </a:buClr>
              <a:buSzPts val="1800"/>
              <a:buFont typeface="Century Gothic"/>
              <a:buChar char="•"/>
              <a:defRPr sz="1800"/>
            </a:lvl4pPr>
            <a:lvl5pPr indent="-342900" lvl="4" marL="2286000" rtl="0" algn="l">
              <a:spcBef>
                <a:spcPts val="360"/>
              </a:spcBef>
              <a:spcAft>
                <a:spcPts val="0"/>
              </a:spcAft>
              <a:buClr>
                <a:schemeClr val="dk1"/>
              </a:buClr>
              <a:buSzPts val="1800"/>
              <a:buFont typeface="Century Gothic"/>
              <a:buChar char="•"/>
              <a:defRPr sz="1800"/>
            </a:lvl5pPr>
            <a:lvl6pPr indent="-342900" lvl="5" marL="2743200" rtl="0" algn="l">
              <a:spcBef>
                <a:spcPts val="360"/>
              </a:spcBef>
              <a:spcAft>
                <a:spcPts val="0"/>
              </a:spcAft>
              <a:buClr>
                <a:schemeClr val="dk1"/>
              </a:buClr>
              <a:buSzPts val="1800"/>
              <a:buFont typeface="Century Gothic"/>
              <a:buChar char="•"/>
              <a:defRPr sz="1800"/>
            </a:lvl6pPr>
            <a:lvl7pPr indent="-342900" lvl="6" marL="3200400" rtl="0" algn="l">
              <a:spcBef>
                <a:spcPts val="360"/>
              </a:spcBef>
              <a:spcAft>
                <a:spcPts val="0"/>
              </a:spcAft>
              <a:buClr>
                <a:schemeClr val="dk1"/>
              </a:buClr>
              <a:buSzPts val="1800"/>
              <a:buFont typeface="Century Gothic"/>
              <a:buChar char="•"/>
              <a:defRPr sz="1800"/>
            </a:lvl7pPr>
            <a:lvl8pPr indent="-342900" lvl="7" marL="3657600" rtl="0" algn="l">
              <a:spcBef>
                <a:spcPts val="360"/>
              </a:spcBef>
              <a:spcAft>
                <a:spcPts val="0"/>
              </a:spcAft>
              <a:buClr>
                <a:schemeClr val="dk1"/>
              </a:buClr>
              <a:buSzPts val="1800"/>
              <a:buFont typeface="Century Gothic"/>
              <a:buChar char="•"/>
              <a:defRPr sz="1800"/>
            </a:lvl8pPr>
            <a:lvl9pPr indent="-342900" lvl="8" marL="4114800" rtl="0" algn="l">
              <a:spcBef>
                <a:spcPts val="360"/>
              </a:spcBef>
              <a:spcAft>
                <a:spcPts val="0"/>
              </a:spcAft>
              <a:buClr>
                <a:schemeClr val="dk1"/>
              </a:buClr>
              <a:buSzPts val="1800"/>
              <a:buFont typeface="Century Gothic"/>
              <a:buChar char="•"/>
              <a:defRPr sz="1800"/>
            </a:lvl9pPr>
          </a:lstStyle>
          <a:p/>
        </p:txBody>
      </p:sp>
      <p:sp>
        <p:nvSpPr>
          <p:cNvPr id="98" name="Google Shape;98;p32"/>
          <p:cNvSpPr txBox="1"/>
          <p:nvPr>
            <p:ph idx="2" type="body"/>
          </p:nvPr>
        </p:nvSpPr>
        <p:spPr>
          <a:xfrm>
            <a:off x="4621213" y="1066800"/>
            <a:ext cx="3936900" cy="4953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Century Gothic"/>
              <a:buChar char="•"/>
              <a:defRPr sz="2800"/>
            </a:lvl1pPr>
            <a:lvl2pPr indent="-381000" lvl="1" marL="914400" rtl="0" algn="l">
              <a:spcBef>
                <a:spcPts val="480"/>
              </a:spcBef>
              <a:spcAft>
                <a:spcPts val="0"/>
              </a:spcAft>
              <a:buClr>
                <a:schemeClr val="dk1"/>
              </a:buClr>
              <a:buSzPts val="2400"/>
              <a:buFont typeface="Century Gothic"/>
              <a:buChar char="•"/>
              <a:defRPr sz="2400"/>
            </a:lvl2pPr>
            <a:lvl3pPr indent="-355600" lvl="2" marL="1371600" rtl="0" algn="l">
              <a:spcBef>
                <a:spcPts val="400"/>
              </a:spcBef>
              <a:spcAft>
                <a:spcPts val="0"/>
              </a:spcAft>
              <a:buClr>
                <a:schemeClr val="dk1"/>
              </a:buClr>
              <a:buSzPts val="2000"/>
              <a:buFont typeface="Century Gothic"/>
              <a:buChar char="•"/>
              <a:defRPr sz="2000"/>
            </a:lvl3pPr>
            <a:lvl4pPr indent="-342900" lvl="3" marL="1828800" rtl="0" algn="l">
              <a:spcBef>
                <a:spcPts val="360"/>
              </a:spcBef>
              <a:spcAft>
                <a:spcPts val="0"/>
              </a:spcAft>
              <a:buClr>
                <a:schemeClr val="dk1"/>
              </a:buClr>
              <a:buSzPts val="1800"/>
              <a:buFont typeface="Century Gothic"/>
              <a:buChar char="•"/>
              <a:defRPr sz="1800"/>
            </a:lvl4pPr>
            <a:lvl5pPr indent="-342900" lvl="4" marL="2286000" rtl="0" algn="l">
              <a:spcBef>
                <a:spcPts val="360"/>
              </a:spcBef>
              <a:spcAft>
                <a:spcPts val="0"/>
              </a:spcAft>
              <a:buClr>
                <a:schemeClr val="dk1"/>
              </a:buClr>
              <a:buSzPts val="1800"/>
              <a:buFont typeface="Century Gothic"/>
              <a:buChar char="•"/>
              <a:defRPr sz="1800"/>
            </a:lvl5pPr>
            <a:lvl6pPr indent="-342900" lvl="5" marL="2743200" rtl="0" algn="l">
              <a:spcBef>
                <a:spcPts val="360"/>
              </a:spcBef>
              <a:spcAft>
                <a:spcPts val="0"/>
              </a:spcAft>
              <a:buClr>
                <a:schemeClr val="dk1"/>
              </a:buClr>
              <a:buSzPts val="1800"/>
              <a:buFont typeface="Century Gothic"/>
              <a:buChar char="•"/>
              <a:defRPr sz="1800"/>
            </a:lvl6pPr>
            <a:lvl7pPr indent="-342900" lvl="6" marL="3200400" rtl="0" algn="l">
              <a:spcBef>
                <a:spcPts val="360"/>
              </a:spcBef>
              <a:spcAft>
                <a:spcPts val="0"/>
              </a:spcAft>
              <a:buClr>
                <a:schemeClr val="dk1"/>
              </a:buClr>
              <a:buSzPts val="1800"/>
              <a:buFont typeface="Century Gothic"/>
              <a:buChar char="•"/>
              <a:defRPr sz="1800"/>
            </a:lvl7pPr>
            <a:lvl8pPr indent="-342900" lvl="7" marL="3657600" rtl="0" algn="l">
              <a:spcBef>
                <a:spcPts val="360"/>
              </a:spcBef>
              <a:spcAft>
                <a:spcPts val="0"/>
              </a:spcAft>
              <a:buClr>
                <a:schemeClr val="dk1"/>
              </a:buClr>
              <a:buSzPts val="1800"/>
              <a:buFont typeface="Century Gothic"/>
              <a:buChar char="•"/>
              <a:defRPr sz="1800"/>
            </a:lvl8pPr>
            <a:lvl9pPr indent="-342900" lvl="8" marL="4114800" rtl="0" algn="l">
              <a:spcBef>
                <a:spcPts val="360"/>
              </a:spcBef>
              <a:spcAft>
                <a:spcPts val="0"/>
              </a:spcAft>
              <a:buClr>
                <a:schemeClr val="dk1"/>
              </a:buClr>
              <a:buSzPts val="1800"/>
              <a:buFont typeface="Century Gothic"/>
              <a:buChar char="•"/>
              <a:defRPr sz="1800"/>
            </a:lvl9pPr>
          </a:lstStyle>
          <a:p/>
        </p:txBody>
      </p:sp>
      <p:sp>
        <p:nvSpPr>
          <p:cNvPr id="99" name="Google Shape;99;p32"/>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32"/>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32"/>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3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3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Century Gothic"/>
              <a:buNone/>
              <a:defRPr sz="2000"/>
            </a:lvl1pPr>
            <a:lvl2pPr indent="-228600" lvl="1" marL="914400" rtl="0" algn="l">
              <a:spcBef>
                <a:spcPts val="360"/>
              </a:spcBef>
              <a:spcAft>
                <a:spcPts val="0"/>
              </a:spcAft>
              <a:buClr>
                <a:schemeClr val="dk1"/>
              </a:buClr>
              <a:buSzPts val="1800"/>
              <a:buFont typeface="Century Gothic"/>
              <a:buNone/>
              <a:defRPr sz="1800"/>
            </a:lvl2pPr>
            <a:lvl3pPr indent="-228600" lvl="2" marL="1371600" rtl="0" algn="l">
              <a:spcBef>
                <a:spcPts val="320"/>
              </a:spcBef>
              <a:spcAft>
                <a:spcPts val="0"/>
              </a:spcAft>
              <a:buClr>
                <a:schemeClr val="dk1"/>
              </a:buClr>
              <a:buSzPts val="1600"/>
              <a:buFont typeface="Century Gothic"/>
              <a:buNone/>
              <a:defRPr sz="1600"/>
            </a:lvl3pPr>
            <a:lvl4pPr indent="-228600" lvl="3" marL="1828800" rtl="0" algn="l">
              <a:spcBef>
                <a:spcPts val="280"/>
              </a:spcBef>
              <a:spcAft>
                <a:spcPts val="0"/>
              </a:spcAft>
              <a:buClr>
                <a:schemeClr val="dk1"/>
              </a:buClr>
              <a:buSzPts val="1400"/>
              <a:buFont typeface="Century Gothic"/>
              <a:buNone/>
              <a:defRPr sz="1400"/>
            </a:lvl4pPr>
            <a:lvl5pPr indent="-228600" lvl="4" marL="2286000" rtl="0" algn="l">
              <a:spcBef>
                <a:spcPts val="280"/>
              </a:spcBef>
              <a:spcAft>
                <a:spcPts val="0"/>
              </a:spcAft>
              <a:buClr>
                <a:schemeClr val="dk1"/>
              </a:buClr>
              <a:buSzPts val="1400"/>
              <a:buFont typeface="Century Gothic"/>
              <a:buNone/>
              <a:defRPr sz="1400"/>
            </a:lvl5pPr>
            <a:lvl6pPr indent="-228600" lvl="5" marL="2743200" rtl="0" algn="l">
              <a:spcBef>
                <a:spcPts val="280"/>
              </a:spcBef>
              <a:spcAft>
                <a:spcPts val="0"/>
              </a:spcAft>
              <a:buClr>
                <a:schemeClr val="dk1"/>
              </a:buClr>
              <a:buSzPts val="1400"/>
              <a:buFont typeface="Century Gothic"/>
              <a:buNone/>
              <a:defRPr sz="1400"/>
            </a:lvl6pPr>
            <a:lvl7pPr indent="-228600" lvl="6" marL="3200400" rtl="0" algn="l">
              <a:spcBef>
                <a:spcPts val="280"/>
              </a:spcBef>
              <a:spcAft>
                <a:spcPts val="0"/>
              </a:spcAft>
              <a:buClr>
                <a:schemeClr val="dk1"/>
              </a:buClr>
              <a:buSzPts val="1400"/>
              <a:buFont typeface="Century Gothic"/>
              <a:buNone/>
              <a:defRPr sz="1400"/>
            </a:lvl7pPr>
            <a:lvl8pPr indent="-228600" lvl="7" marL="3657600" rtl="0" algn="l">
              <a:spcBef>
                <a:spcPts val="280"/>
              </a:spcBef>
              <a:spcAft>
                <a:spcPts val="0"/>
              </a:spcAft>
              <a:buClr>
                <a:schemeClr val="dk1"/>
              </a:buClr>
              <a:buSzPts val="1400"/>
              <a:buFont typeface="Century Gothic"/>
              <a:buNone/>
              <a:defRPr sz="1400"/>
            </a:lvl8pPr>
            <a:lvl9pPr indent="-228600" lvl="8" marL="4114800" rtl="0" algn="l">
              <a:spcBef>
                <a:spcPts val="280"/>
              </a:spcBef>
              <a:spcAft>
                <a:spcPts val="0"/>
              </a:spcAft>
              <a:buClr>
                <a:schemeClr val="dk1"/>
              </a:buClr>
              <a:buSzPts val="1400"/>
              <a:buFont typeface="Century Gothic"/>
              <a:buNone/>
              <a:defRPr sz="1400"/>
            </a:lvl9pPr>
          </a:lstStyle>
          <a:p/>
        </p:txBody>
      </p:sp>
      <p:sp>
        <p:nvSpPr>
          <p:cNvPr id="105" name="Google Shape;105;p33"/>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33"/>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33"/>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8" name="Shape 108"/>
        <p:cNvGrpSpPr/>
        <p:nvPr/>
      </p:nvGrpSpPr>
      <p:grpSpPr>
        <a:xfrm>
          <a:off x="0" y="0"/>
          <a:ext cx="0" cy="0"/>
          <a:chOff x="0" y="0"/>
          <a:chExt cx="0" cy="0"/>
        </a:xfrm>
      </p:grpSpPr>
      <p:sp>
        <p:nvSpPr>
          <p:cNvPr id="109" name="Google Shape;109;gcc22801936_0_913"/>
          <p:cNvSpPr txBox="1"/>
          <p:nvPr>
            <p:ph type="title"/>
          </p:nvPr>
        </p:nvSpPr>
        <p:spPr>
          <a:xfrm>
            <a:off x="457172" y="273352"/>
            <a:ext cx="8229000" cy="114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gcc22801936_0_913"/>
          <p:cNvSpPr txBox="1"/>
          <p:nvPr>
            <p:ph idx="1" type="subTitle"/>
          </p:nvPr>
        </p:nvSpPr>
        <p:spPr>
          <a:xfrm>
            <a:off x="457172" y="1604514"/>
            <a:ext cx="8229000" cy="3977400"/>
          </a:xfrm>
          <a:prstGeom prst="rect">
            <a:avLst/>
          </a:prstGeom>
          <a:noFill/>
          <a:ln>
            <a:noFill/>
          </a:ln>
        </p:spPr>
        <p:txBody>
          <a:bodyPr anchorCtr="0" anchor="ctr" bIns="0" lIns="0" spcFirstLastPara="1" rIns="0" wrap="square" tIns="0">
            <a:noAutofit/>
          </a:bodyPr>
          <a:lstStyle>
            <a:lvl1pPr lvl="0" rtl="0">
              <a:spcBef>
                <a:spcPts val="480"/>
              </a:spcBef>
              <a:spcAft>
                <a:spcPts val="0"/>
              </a:spcAft>
              <a:buSzPts val="2400"/>
              <a:buNone/>
              <a:defRPr/>
            </a:lvl1pPr>
            <a:lvl2pPr lvl="1" rtl="0">
              <a:spcBef>
                <a:spcPts val="400"/>
              </a:spcBef>
              <a:spcAft>
                <a:spcPts val="0"/>
              </a:spcAft>
              <a:buSzPts val="2000"/>
              <a:buNone/>
              <a:defRPr/>
            </a:lvl2pPr>
            <a:lvl3pPr lvl="2" rtl="0">
              <a:spcBef>
                <a:spcPts val="480"/>
              </a:spcBef>
              <a:spcAft>
                <a:spcPts val="0"/>
              </a:spcAft>
              <a:buSzPts val="2400"/>
              <a:buNone/>
              <a:defRPr/>
            </a:lvl3pPr>
            <a:lvl4pPr lvl="3" rtl="0">
              <a:spcBef>
                <a:spcPts val="320"/>
              </a:spcBef>
              <a:spcAft>
                <a:spcPts val="0"/>
              </a:spcAft>
              <a:buSzPts val="1600"/>
              <a:buNone/>
              <a:defRPr/>
            </a:lvl4pPr>
            <a:lvl5pPr lvl="4" rtl="0">
              <a:spcBef>
                <a:spcPts val="260"/>
              </a:spcBef>
              <a:spcAft>
                <a:spcPts val="0"/>
              </a:spcAft>
              <a:buSzPts val="1300"/>
              <a:buNone/>
              <a:defRPr/>
            </a:lvl5pPr>
            <a:lvl6pPr lvl="5" rtl="0">
              <a:spcBef>
                <a:spcPts val="260"/>
              </a:spcBef>
              <a:spcAft>
                <a:spcPts val="0"/>
              </a:spcAft>
              <a:buSzPts val="1300"/>
              <a:buNone/>
              <a:defRPr/>
            </a:lvl6pPr>
            <a:lvl7pPr lvl="6" rtl="0">
              <a:spcBef>
                <a:spcPts val="260"/>
              </a:spcBef>
              <a:spcAft>
                <a:spcPts val="0"/>
              </a:spcAft>
              <a:buSzPts val="1300"/>
              <a:buNone/>
              <a:defRPr/>
            </a:lvl7pPr>
            <a:lvl8pPr lvl="7" rtl="0">
              <a:spcBef>
                <a:spcPts val="260"/>
              </a:spcBef>
              <a:spcAft>
                <a:spcPts val="0"/>
              </a:spcAft>
              <a:buSzPts val="1300"/>
              <a:buNone/>
              <a:defRPr/>
            </a:lvl8pPr>
            <a:lvl9pPr lvl="8" rtl="0">
              <a:spcBef>
                <a:spcPts val="26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11" name="Shape 111"/>
        <p:cNvGrpSpPr/>
        <p:nvPr/>
      </p:nvGrpSpPr>
      <p:grpSpPr>
        <a:xfrm>
          <a:off x="0" y="0"/>
          <a:ext cx="0" cy="0"/>
          <a:chOff x="0" y="0"/>
          <a:chExt cx="0" cy="0"/>
        </a:xfrm>
      </p:grpSpPr>
      <p:sp>
        <p:nvSpPr>
          <p:cNvPr id="112" name="Google Shape;112;gcc22801936_0_1220"/>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 name="Google Shape;113;gcc22801936_0_12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14" name="Google Shape;114;gcc22801936_0_12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gcc22801936_0_12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gcc22801936_0_12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SzPts val="1200"/>
              <a:buFont typeface="Times New Roman"/>
              <a:buNone/>
              <a:defRPr b="1"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b="0" sz="14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2"/>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22"/>
          <p:cNvSpPr txBox="1"/>
          <p:nvPr>
            <p:ph idx="1" type="body"/>
          </p:nvPr>
        </p:nvSpPr>
        <p:spPr>
          <a:xfrm>
            <a:off x="533400" y="1066800"/>
            <a:ext cx="8024700" cy="4953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3" name="Google Shape;33;p22"/>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22"/>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22"/>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6" name="Shape 36"/>
        <p:cNvGrpSpPr/>
        <p:nvPr/>
      </p:nvGrpSpPr>
      <p:grpSpPr>
        <a:xfrm>
          <a:off x="0" y="0"/>
          <a:ext cx="0" cy="0"/>
          <a:chOff x="0" y="0"/>
          <a:chExt cx="0" cy="0"/>
        </a:xfrm>
      </p:grpSpPr>
      <p:sp>
        <p:nvSpPr>
          <p:cNvPr id="37" name="Google Shape;37;p23"/>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3"/>
          <p:cNvSpPr txBox="1"/>
          <p:nvPr>
            <p:ph idx="1" type="body"/>
          </p:nvPr>
        </p:nvSpPr>
        <p:spPr>
          <a:xfrm>
            <a:off x="533400" y="1066800"/>
            <a:ext cx="3935400" cy="4953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9" name="Google Shape;39;p23"/>
          <p:cNvSpPr txBox="1"/>
          <p:nvPr>
            <p:ph idx="2" type="body"/>
          </p:nvPr>
        </p:nvSpPr>
        <p:spPr>
          <a:xfrm>
            <a:off x="4621213" y="1066800"/>
            <a:ext cx="3936900" cy="4953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0" name="Google Shape;40;p23"/>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23"/>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23"/>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3" name="Shape 43"/>
        <p:cNvGrpSpPr/>
        <p:nvPr/>
      </p:nvGrpSpPr>
      <p:grpSpPr>
        <a:xfrm>
          <a:off x="0" y="0"/>
          <a:ext cx="0" cy="0"/>
          <a:chOff x="0" y="0"/>
          <a:chExt cx="0" cy="0"/>
        </a:xfrm>
      </p:grpSpPr>
      <p:sp>
        <p:nvSpPr>
          <p:cNvPr id="44" name="Google Shape;44;p24"/>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4"/>
          <p:cNvSpPr txBox="1"/>
          <p:nvPr>
            <p:ph idx="1" type="body"/>
          </p:nvPr>
        </p:nvSpPr>
        <p:spPr>
          <a:xfrm>
            <a:off x="533400" y="1066800"/>
            <a:ext cx="3935400" cy="4953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6" name="Google Shape;46;p24"/>
          <p:cNvSpPr txBox="1"/>
          <p:nvPr>
            <p:ph idx="2" type="body"/>
          </p:nvPr>
        </p:nvSpPr>
        <p:spPr>
          <a:xfrm>
            <a:off x="4621213" y="1066800"/>
            <a:ext cx="3936900" cy="24003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7" name="Google Shape;47;p24"/>
          <p:cNvSpPr txBox="1"/>
          <p:nvPr>
            <p:ph idx="3" type="body"/>
          </p:nvPr>
        </p:nvSpPr>
        <p:spPr>
          <a:xfrm>
            <a:off x="4621213" y="3619500"/>
            <a:ext cx="3936900" cy="24003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8" name="Google Shape;48;p24"/>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24"/>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24"/>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25"/>
          <p:cNvSpPr txBox="1"/>
          <p:nvPr>
            <p:ph type="title"/>
          </p:nvPr>
        </p:nvSpPr>
        <p:spPr>
          <a:xfrm rot="5400000">
            <a:off x="4626863" y="2088375"/>
            <a:ext cx="5857800" cy="2004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5"/>
          <p:cNvSpPr txBox="1"/>
          <p:nvPr>
            <p:ph idx="1" type="body"/>
          </p:nvPr>
        </p:nvSpPr>
        <p:spPr>
          <a:xfrm rot="5400000">
            <a:off x="538200" y="157125"/>
            <a:ext cx="5857800" cy="5867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4" name="Google Shape;54;p25"/>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25"/>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25"/>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26"/>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26"/>
          <p:cNvSpPr txBox="1"/>
          <p:nvPr>
            <p:ph idx="1" type="body"/>
          </p:nvPr>
        </p:nvSpPr>
        <p:spPr>
          <a:xfrm rot="5400000">
            <a:off x="2069362" y="-469050"/>
            <a:ext cx="4953000" cy="80247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0" name="Google Shape;60;p26"/>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26"/>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26"/>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entury Gothic"/>
              <a:buNone/>
              <a:defRPr sz="3200">
                <a:solidFill>
                  <a:schemeClr val="dk1"/>
                </a:solidFill>
                <a:latin typeface="Century Gothic"/>
                <a:ea typeface="Century Gothic"/>
                <a:cs typeface="Century Gothic"/>
                <a:sym typeface="Century Gothic"/>
              </a:defRPr>
            </a:lvl1pPr>
            <a:lvl2pPr lvl="1" marR="0" rtl="0" algn="l">
              <a:spcBef>
                <a:spcPts val="560"/>
              </a:spcBef>
              <a:spcAft>
                <a:spcPts val="0"/>
              </a:spcAft>
              <a:buClr>
                <a:schemeClr val="dk1"/>
              </a:buClr>
              <a:buSzPts val="2800"/>
              <a:buFont typeface="Century Gothic"/>
              <a:buNone/>
              <a:defRPr b="0" i="0" sz="2800" u="none" cap="none" strike="noStrike">
                <a:solidFill>
                  <a:schemeClr val="dk1"/>
                </a:solidFill>
                <a:latin typeface="Century Gothic"/>
                <a:ea typeface="Century Gothic"/>
                <a:cs typeface="Century Gothic"/>
                <a:sym typeface="Century Gothic"/>
              </a:defRPr>
            </a:lvl2pPr>
            <a:lvl3pPr lvl="2" marR="0" rtl="0" algn="l">
              <a:spcBef>
                <a:spcPts val="480"/>
              </a:spcBef>
              <a:spcAft>
                <a:spcPts val="0"/>
              </a:spcAft>
              <a:buClr>
                <a:schemeClr val="dk1"/>
              </a:buClr>
              <a:buSzPts val="2400"/>
              <a:buFont typeface="Century Gothic"/>
              <a:buNone/>
              <a:defRPr b="0" i="0" sz="2400" u="none" cap="none" strike="noStrike">
                <a:solidFill>
                  <a:schemeClr val="dk1"/>
                </a:solidFill>
                <a:latin typeface="Century Gothic"/>
                <a:ea typeface="Century Gothic"/>
                <a:cs typeface="Century Gothic"/>
                <a:sym typeface="Century Gothic"/>
              </a:defRPr>
            </a:lvl3pPr>
            <a:lvl4pPr lvl="3"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4pPr>
            <a:lvl5pPr lvl="4"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5pPr>
            <a:lvl6pPr lvl="5"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6pPr>
            <a:lvl7pPr lvl="6"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7pPr>
            <a:lvl8pPr lvl="7"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8pPr>
            <a:lvl9pPr lvl="8"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9pPr>
          </a:lstStyle>
          <a:p/>
        </p:txBody>
      </p:sp>
      <p:sp>
        <p:nvSpPr>
          <p:cNvPr id="66" name="Google Shape;66;p2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Century Gothic"/>
              <a:buNone/>
              <a:defRPr sz="1400"/>
            </a:lvl1pPr>
            <a:lvl2pPr indent="-228600" lvl="1" marL="914400" rtl="0" algn="l">
              <a:spcBef>
                <a:spcPts val="240"/>
              </a:spcBef>
              <a:spcAft>
                <a:spcPts val="0"/>
              </a:spcAft>
              <a:buClr>
                <a:schemeClr val="dk1"/>
              </a:buClr>
              <a:buSzPts val="1200"/>
              <a:buFont typeface="Century Gothic"/>
              <a:buNone/>
              <a:defRPr sz="1200"/>
            </a:lvl2pPr>
            <a:lvl3pPr indent="-228600" lvl="2" marL="1371600" rtl="0" algn="l">
              <a:spcBef>
                <a:spcPts val="200"/>
              </a:spcBef>
              <a:spcAft>
                <a:spcPts val="0"/>
              </a:spcAft>
              <a:buClr>
                <a:schemeClr val="dk1"/>
              </a:buClr>
              <a:buSzPts val="1000"/>
              <a:buFont typeface="Century Gothic"/>
              <a:buNone/>
              <a:defRPr sz="1000"/>
            </a:lvl3pPr>
            <a:lvl4pPr indent="-228600" lvl="3" marL="1828800" rtl="0" algn="l">
              <a:spcBef>
                <a:spcPts val="180"/>
              </a:spcBef>
              <a:spcAft>
                <a:spcPts val="0"/>
              </a:spcAft>
              <a:buClr>
                <a:schemeClr val="dk1"/>
              </a:buClr>
              <a:buSzPts val="900"/>
              <a:buFont typeface="Century Gothic"/>
              <a:buNone/>
              <a:defRPr sz="900"/>
            </a:lvl4pPr>
            <a:lvl5pPr indent="-228600" lvl="4" marL="2286000" rtl="0" algn="l">
              <a:spcBef>
                <a:spcPts val="180"/>
              </a:spcBef>
              <a:spcAft>
                <a:spcPts val="0"/>
              </a:spcAft>
              <a:buClr>
                <a:schemeClr val="dk1"/>
              </a:buClr>
              <a:buSzPts val="900"/>
              <a:buFont typeface="Century Gothic"/>
              <a:buNone/>
              <a:defRPr sz="900"/>
            </a:lvl5pPr>
            <a:lvl6pPr indent="-228600" lvl="5" marL="2743200" rtl="0" algn="l">
              <a:spcBef>
                <a:spcPts val="180"/>
              </a:spcBef>
              <a:spcAft>
                <a:spcPts val="0"/>
              </a:spcAft>
              <a:buClr>
                <a:schemeClr val="dk1"/>
              </a:buClr>
              <a:buSzPts val="900"/>
              <a:buFont typeface="Century Gothic"/>
              <a:buNone/>
              <a:defRPr sz="900"/>
            </a:lvl6pPr>
            <a:lvl7pPr indent="-228600" lvl="6" marL="3200400" rtl="0" algn="l">
              <a:spcBef>
                <a:spcPts val="180"/>
              </a:spcBef>
              <a:spcAft>
                <a:spcPts val="0"/>
              </a:spcAft>
              <a:buClr>
                <a:schemeClr val="dk1"/>
              </a:buClr>
              <a:buSzPts val="900"/>
              <a:buFont typeface="Century Gothic"/>
              <a:buNone/>
              <a:defRPr sz="900"/>
            </a:lvl7pPr>
            <a:lvl8pPr indent="-228600" lvl="7" marL="3657600" rtl="0" algn="l">
              <a:spcBef>
                <a:spcPts val="180"/>
              </a:spcBef>
              <a:spcAft>
                <a:spcPts val="0"/>
              </a:spcAft>
              <a:buClr>
                <a:schemeClr val="dk1"/>
              </a:buClr>
              <a:buSzPts val="900"/>
              <a:buFont typeface="Century Gothic"/>
              <a:buNone/>
              <a:defRPr sz="900"/>
            </a:lvl8pPr>
            <a:lvl9pPr indent="-228600" lvl="8" marL="4114800" rtl="0" algn="l">
              <a:spcBef>
                <a:spcPts val="180"/>
              </a:spcBef>
              <a:spcAft>
                <a:spcPts val="0"/>
              </a:spcAft>
              <a:buClr>
                <a:schemeClr val="dk1"/>
              </a:buClr>
              <a:buSzPts val="900"/>
              <a:buFont typeface="Century Gothic"/>
              <a:buNone/>
              <a:defRPr sz="900"/>
            </a:lvl9pPr>
          </a:lstStyle>
          <a:p/>
        </p:txBody>
      </p:sp>
      <p:sp>
        <p:nvSpPr>
          <p:cNvPr id="67" name="Google Shape;67;p27"/>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27"/>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27"/>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8"/>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Century Gothic"/>
              <a:buChar char="•"/>
              <a:defRPr sz="3200"/>
            </a:lvl1pPr>
            <a:lvl2pPr indent="-406400" lvl="1" marL="914400" rtl="0" algn="l">
              <a:spcBef>
                <a:spcPts val="560"/>
              </a:spcBef>
              <a:spcAft>
                <a:spcPts val="0"/>
              </a:spcAft>
              <a:buClr>
                <a:schemeClr val="dk1"/>
              </a:buClr>
              <a:buSzPts val="2800"/>
              <a:buFont typeface="Century Gothic"/>
              <a:buChar char="•"/>
              <a:defRPr sz="2800"/>
            </a:lvl2pPr>
            <a:lvl3pPr indent="-381000" lvl="2" marL="1371600" rtl="0" algn="l">
              <a:spcBef>
                <a:spcPts val="480"/>
              </a:spcBef>
              <a:spcAft>
                <a:spcPts val="0"/>
              </a:spcAft>
              <a:buClr>
                <a:schemeClr val="dk1"/>
              </a:buClr>
              <a:buSzPts val="2400"/>
              <a:buFont typeface="Century Gothic"/>
              <a:buChar char="•"/>
              <a:defRPr sz="2400"/>
            </a:lvl3pPr>
            <a:lvl4pPr indent="-355600" lvl="3" marL="1828800" rtl="0" algn="l">
              <a:spcBef>
                <a:spcPts val="400"/>
              </a:spcBef>
              <a:spcAft>
                <a:spcPts val="0"/>
              </a:spcAft>
              <a:buClr>
                <a:schemeClr val="dk1"/>
              </a:buClr>
              <a:buSzPts val="2000"/>
              <a:buFont typeface="Century Gothic"/>
              <a:buChar char="•"/>
              <a:defRPr sz="2000"/>
            </a:lvl4pPr>
            <a:lvl5pPr indent="-355600" lvl="4" marL="2286000" rtl="0" algn="l">
              <a:spcBef>
                <a:spcPts val="400"/>
              </a:spcBef>
              <a:spcAft>
                <a:spcPts val="0"/>
              </a:spcAft>
              <a:buClr>
                <a:schemeClr val="dk1"/>
              </a:buClr>
              <a:buSzPts val="2000"/>
              <a:buFont typeface="Century Gothic"/>
              <a:buChar char="•"/>
              <a:defRPr sz="2000"/>
            </a:lvl5pPr>
            <a:lvl6pPr indent="-355600" lvl="5" marL="2743200" rtl="0" algn="l">
              <a:spcBef>
                <a:spcPts val="400"/>
              </a:spcBef>
              <a:spcAft>
                <a:spcPts val="0"/>
              </a:spcAft>
              <a:buClr>
                <a:schemeClr val="dk1"/>
              </a:buClr>
              <a:buSzPts val="2000"/>
              <a:buFont typeface="Century Gothic"/>
              <a:buChar char="•"/>
              <a:defRPr sz="2000"/>
            </a:lvl6pPr>
            <a:lvl7pPr indent="-355600" lvl="6" marL="3200400" rtl="0" algn="l">
              <a:spcBef>
                <a:spcPts val="400"/>
              </a:spcBef>
              <a:spcAft>
                <a:spcPts val="0"/>
              </a:spcAft>
              <a:buClr>
                <a:schemeClr val="dk1"/>
              </a:buClr>
              <a:buSzPts val="2000"/>
              <a:buFont typeface="Century Gothic"/>
              <a:buChar char="•"/>
              <a:defRPr sz="2000"/>
            </a:lvl7pPr>
            <a:lvl8pPr indent="-355600" lvl="7" marL="3657600" rtl="0" algn="l">
              <a:spcBef>
                <a:spcPts val="400"/>
              </a:spcBef>
              <a:spcAft>
                <a:spcPts val="0"/>
              </a:spcAft>
              <a:buClr>
                <a:schemeClr val="dk1"/>
              </a:buClr>
              <a:buSzPts val="2000"/>
              <a:buFont typeface="Century Gothic"/>
              <a:buChar char="•"/>
              <a:defRPr sz="2000"/>
            </a:lvl8pPr>
            <a:lvl9pPr indent="-355600" lvl="8" marL="4114800" rtl="0" algn="l">
              <a:spcBef>
                <a:spcPts val="400"/>
              </a:spcBef>
              <a:spcAft>
                <a:spcPts val="0"/>
              </a:spcAft>
              <a:buClr>
                <a:schemeClr val="dk1"/>
              </a:buClr>
              <a:buSzPts val="2000"/>
              <a:buFont typeface="Century Gothic"/>
              <a:buChar char="•"/>
              <a:defRPr sz="2000"/>
            </a:lvl9pPr>
          </a:lstStyle>
          <a:p/>
        </p:txBody>
      </p:sp>
      <p:sp>
        <p:nvSpPr>
          <p:cNvPr id="73" name="Google Shape;73;p2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Century Gothic"/>
              <a:buNone/>
              <a:defRPr sz="1400"/>
            </a:lvl1pPr>
            <a:lvl2pPr indent="-228600" lvl="1" marL="914400" rtl="0" algn="l">
              <a:spcBef>
                <a:spcPts val="240"/>
              </a:spcBef>
              <a:spcAft>
                <a:spcPts val="0"/>
              </a:spcAft>
              <a:buClr>
                <a:schemeClr val="dk1"/>
              </a:buClr>
              <a:buSzPts val="1200"/>
              <a:buFont typeface="Century Gothic"/>
              <a:buNone/>
              <a:defRPr sz="1200"/>
            </a:lvl2pPr>
            <a:lvl3pPr indent="-228600" lvl="2" marL="1371600" rtl="0" algn="l">
              <a:spcBef>
                <a:spcPts val="200"/>
              </a:spcBef>
              <a:spcAft>
                <a:spcPts val="0"/>
              </a:spcAft>
              <a:buClr>
                <a:schemeClr val="dk1"/>
              </a:buClr>
              <a:buSzPts val="1000"/>
              <a:buFont typeface="Century Gothic"/>
              <a:buNone/>
              <a:defRPr sz="1000"/>
            </a:lvl3pPr>
            <a:lvl4pPr indent="-228600" lvl="3" marL="1828800" rtl="0" algn="l">
              <a:spcBef>
                <a:spcPts val="180"/>
              </a:spcBef>
              <a:spcAft>
                <a:spcPts val="0"/>
              </a:spcAft>
              <a:buClr>
                <a:schemeClr val="dk1"/>
              </a:buClr>
              <a:buSzPts val="900"/>
              <a:buFont typeface="Century Gothic"/>
              <a:buNone/>
              <a:defRPr sz="900"/>
            </a:lvl4pPr>
            <a:lvl5pPr indent="-228600" lvl="4" marL="2286000" rtl="0" algn="l">
              <a:spcBef>
                <a:spcPts val="180"/>
              </a:spcBef>
              <a:spcAft>
                <a:spcPts val="0"/>
              </a:spcAft>
              <a:buClr>
                <a:schemeClr val="dk1"/>
              </a:buClr>
              <a:buSzPts val="900"/>
              <a:buFont typeface="Century Gothic"/>
              <a:buNone/>
              <a:defRPr sz="900"/>
            </a:lvl5pPr>
            <a:lvl6pPr indent="-228600" lvl="5" marL="2743200" rtl="0" algn="l">
              <a:spcBef>
                <a:spcPts val="180"/>
              </a:spcBef>
              <a:spcAft>
                <a:spcPts val="0"/>
              </a:spcAft>
              <a:buClr>
                <a:schemeClr val="dk1"/>
              </a:buClr>
              <a:buSzPts val="900"/>
              <a:buFont typeface="Century Gothic"/>
              <a:buNone/>
              <a:defRPr sz="900"/>
            </a:lvl6pPr>
            <a:lvl7pPr indent="-228600" lvl="6" marL="3200400" rtl="0" algn="l">
              <a:spcBef>
                <a:spcPts val="180"/>
              </a:spcBef>
              <a:spcAft>
                <a:spcPts val="0"/>
              </a:spcAft>
              <a:buClr>
                <a:schemeClr val="dk1"/>
              </a:buClr>
              <a:buSzPts val="900"/>
              <a:buFont typeface="Century Gothic"/>
              <a:buNone/>
              <a:defRPr sz="900"/>
            </a:lvl7pPr>
            <a:lvl8pPr indent="-228600" lvl="7" marL="3657600" rtl="0" algn="l">
              <a:spcBef>
                <a:spcPts val="180"/>
              </a:spcBef>
              <a:spcAft>
                <a:spcPts val="0"/>
              </a:spcAft>
              <a:buClr>
                <a:schemeClr val="dk1"/>
              </a:buClr>
              <a:buSzPts val="900"/>
              <a:buFont typeface="Century Gothic"/>
              <a:buNone/>
              <a:defRPr sz="900"/>
            </a:lvl8pPr>
            <a:lvl9pPr indent="-228600" lvl="8" marL="4114800" rtl="0" algn="l">
              <a:spcBef>
                <a:spcPts val="180"/>
              </a:spcBef>
              <a:spcAft>
                <a:spcPts val="0"/>
              </a:spcAft>
              <a:buClr>
                <a:schemeClr val="dk1"/>
              </a:buClr>
              <a:buSzPts val="900"/>
              <a:buFont typeface="Century Gothic"/>
              <a:buNone/>
              <a:defRPr sz="900"/>
            </a:lvl9pPr>
          </a:lstStyle>
          <a:p/>
        </p:txBody>
      </p:sp>
      <p:sp>
        <p:nvSpPr>
          <p:cNvPr id="74" name="Google Shape;74;p28"/>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28"/>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28"/>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9"/>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29"/>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29"/>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image" Target="../media/image5.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3.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인터넷01" id="10" name="Google Shape;10;p19"/>
          <p:cNvPicPr preferRelativeResize="0"/>
          <p:nvPr/>
        </p:nvPicPr>
        <p:blipFill rotWithShape="1">
          <a:blip r:embed="rId1">
            <a:alphaModFix/>
          </a:blip>
          <a:srcRect b="0" l="0" r="0" t="0"/>
          <a:stretch/>
        </p:blipFill>
        <p:spPr>
          <a:xfrm>
            <a:off x="0" y="0"/>
            <a:ext cx="9155112" cy="6873875"/>
          </a:xfrm>
          <a:prstGeom prst="rect">
            <a:avLst/>
          </a:prstGeom>
          <a:noFill/>
          <a:ln>
            <a:noFill/>
          </a:ln>
        </p:spPr>
      </p:pic>
      <p:sp>
        <p:nvSpPr>
          <p:cNvPr id="11" name="Google Shape;11;p1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12" name="Google Shape;12;p19"/>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13" name="Google Shape;13;p19"/>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4" name="Google Shape;14;p19"/>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5" name="Google Shape;15;p19"/>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pic>
        <p:nvPicPr>
          <p:cNvPr descr="인터넷01-1" id="22" name="Google Shape;22;p21"/>
          <p:cNvPicPr preferRelativeResize="0"/>
          <p:nvPr/>
        </p:nvPicPr>
        <p:blipFill rotWithShape="1">
          <a:blip r:embed="rId1">
            <a:alphaModFix/>
          </a:blip>
          <a:srcRect b="0" l="0" r="0" t="0"/>
          <a:stretch/>
        </p:blipFill>
        <p:spPr>
          <a:xfrm>
            <a:off x="0" y="0"/>
            <a:ext cx="9155112" cy="6873874"/>
          </a:xfrm>
          <a:prstGeom prst="rect">
            <a:avLst/>
          </a:prstGeom>
          <a:noFill/>
          <a:ln>
            <a:noFill/>
          </a:ln>
        </p:spPr>
      </p:pic>
      <p:sp>
        <p:nvSpPr>
          <p:cNvPr id="23" name="Google Shape;23;p21"/>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24" name="Google Shape;24;p21"/>
          <p:cNvSpPr txBox="1"/>
          <p:nvPr>
            <p:ph idx="1" type="body"/>
          </p:nvPr>
        </p:nvSpPr>
        <p:spPr>
          <a:xfrm>
            <a:off x="533400" y="1066800"/>
            <a:ext cx="8024700"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25" name="Google Shape;25;p21"/>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26" name="Google Shape;26;p21"/>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27" name="Google Shape;27;p21"/>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pic>
        <p:nvPicPr>
          <p:cNvPr descr="Jagannath_University_logo_1.jpg" id="28" name="Google Shape;28;p21"/>
          <p:cNvPicPr preferRelativeResize="0"/>
          <p:nvPr/>
        </p:nvPicPr>
        <p:blipFill rotWithShape="1">
          <a:blip r:embed="rId2">
            <a:alphaModFix/>
          </a:blip>
          <a:srcRect b="0" l="0" r="0" t="0"/>
          <a:stretch/>
        </p:blipFill>
        <p:spPr>
          <a:xfrm>
            <a:off x="8358187" y="6072187"/>
            <a:ext cx="785812" cy="785812"/>
          </a:xfrm>
          <a:prstGeom prst="rect">
            <a:avLst/>
          </a:prstGeom>
          <a:noFill/>
          <a:ln>
            <a:noFill/>
          </a:ln>
        </p:spPr>
      </p:pic>
      <p:sp>
        <p:nvSpPr>
          <p:cNvPr id="29" name="Google Shape;29;p21"/>
          <p:cNvSpPr txBox="1"/>
          <p:nvPr/>
        </p:nvSpPr>
        <p:spPr>
          <a:xfrm>
            <a:off x="2286000" y="6581775"/>
            <a:ext cx="5137200" cy="30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entury Gothic"/>
              <a:buNone/>
            </a:pPr>
            <a:r>
              <a:rPr b="0" i="0" lang="en-US" sz="1400" u="none">
                <a:solidFill>
                  <a:schemeClr val="dk1"/>
                </a:solidFill>
                <a:latin typeface="Century Gothic"/>
                <a:ea typeface="Century Gothic"/>
                <a:cs typeface="Century Gothic"/>
                <a:sym typeface="Century Gothic"/>
              </a:rPr>
              <a:t>Md. Manowarul Islam, Dept. of CSE, Jagannath University</a:t>
            </a:r>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title" id="121" name="Google Shape;121;p1"/>
          <p:cNvPicPr preferRelativeResize="0"/>
          <p:nvPr/>
        </p:nvPicPr>
        <p:blipFill rotWithShape="1">
          <a:blip r:embed="rId3">
            <a:alphaModFix/>
          </a:blip>
          <a:srcRect b="0" l="0" r="0" t="0"/>
          <a:stretch/>
        </p:blipFill>
        <p:spPr>
          <a:xfrm>
            <a:off x="857224" y="1714488"/>
            <a:ext cx="3702050" cy="2667000"/>
          </a:xfrm>
          <a:prstGeom prst="rect">
            <a:avLst/>
          </a:prstGeom>
          <a:noFill/>
          <a:ln>
            <a:noFill/>
          </a:ln>
        </p:spPr>
      </p:pic>
      <p:sp>
        <p:nvSpPr>
          <p:cNvPr id="122" name="Google Shape;122;p1"/>
          <p:cNvSpPr txBox="1"/>
          <p:nvPr/>
        </p:nvSpPr>
        <p:spPr>
          <a:xfrm>
            <a:off x="3708400" y="1557337"/>
            <a:ext cx="5715000" cy="4495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7200"/>
              <a:buFont typeface="Impact"/>
              <a:buNone/>
            </a:pPr>
            <a:r>
              <a:rPr b="0" i="0" lang="en-US" sz="7200" u="none" cap="none" strike="noStrike">
                <a:solidFill>
                  <a:schemeClr val="dk1"/>
                </a:solidFill>
                <a:latin typeface="Impact"/>
                <a:ea typeface="Impact"/>
                <a:cs typeface="Impact"/>
                <a:sym typeface="Impact"/>
              </a:rPr>
              <a:t>CSE- 4105</a:t>
            </a:r>
            <a:endParaRPr/>
          </a:p>
          <a:p>
            <a:pPr indent="-342900" lvl="0" marL="342900" marR="0" rtl="0" algn="ctr">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Arimo"/>
              <a:ea typeface="Arimo"/>
              <a:cs typeface="Arimo"/>
              <a:sym typeface="Arimo"/>
            </a:endParaRPr>
          </a:p>
          <a:p>
            <a:pPr indent="-342900" lvl="0" marL="342900" marR="0" rtl="0" algn="ctr">
              <a:lnSpc>
                <a:spcPct val="100000"/>
              </a:lnSpc>
              <a:spcBef>
                <a:spcPts val="480"/>
              </a:spcBef>
              <a:spcAft>
                <a:spcPts val="0"/>
              </a:spcAft>
              <a:buClr>
                <a:schemeClr val="dk1"/>
              </a:buClr>
              <a:buSzPts val="2400"/>
              <a:buFont typeface="Arimo"/>
              <a:buNone/>
            </a:pPr>
            <a:r>
              <a:rPr b="0" i="0" lang="en-US" sz="2400" u="none" cap="none" strike="noStrike">
                <a:solidFill>
                  <a:schemeClr val="dk1"/>
                </a:solidFill>
                <a:latin typeface="Arimo"/>
                <a:ea typeface="Arimo"/>
                <a:cs typeface="Arimo"/>
                <a:sym typeface="Arimo"/>
              </a:rPr>
              <a:t>Lecture- 07</a:t>
            </a:r>
            <a:endParaRPr b="0" i="0" sz="2400" u="none" cap="none" strike="noStrike">
              <a:solidFill>
                <a:schemeClr val="dk1"/>
              </a:solidFill>
              <a:latin typeface="Arimo"/>
              <a:ea typeface="Arimo"/>
              <a:cs typeface="Arimo"/>
              <a:sym typeface="Arimo"/>
            </a:endParaRPr>
          </a:p>
          <a:p>
            <a:pPr indent="-342900" lvl="0" marL="342900" marR="0" rtl="0" algn="ctr">
              <a:lnSpc>
                <a:spcPct val="100000"/>
              </a:lnSpc>
              <a:spcBef>
                <a:spcPts val="480"/>
              </a:spcBef>
              <a:spcAft>
                <a:spcPts val="0"/>
              </a:spcAft>
              <a:buClr>
                <a:schemeClr val="dk1"/>
              </a:buClr>
              <a:buSzPts val="2400"/>
              <a:buFont typeface="Arimo"/>
              <a:buNone/>
            </a:pPr>
            <a:r>
              <a:rPr b="0" i="0" lang="en-US" sz="2400" u="none" cap="none" strike="noStrike">
                <a:solidFill>
                  <a:schemeClr val="dk1"/>
                </a:solidFill>
                <a:latin typeface="Arimo"/>
                <a:ea typeface="Arimo"/>
                <a:cs typeface="Arimo"/>
                <a:sym typeface="Arimo"/>
              </a:rPr>
              <a:t>Transformation-III</a:t>
            </a:r>
            <a:endParaRPr b="0" i="0" sz="2400" u="none" cap="none" strike="noStrike">
              <a:solidFill>
                <a:schemeClr val="dk1"/>
              </a:solidFill>
              <a:latin typeface="Arimo"/>
              <a:ea typeface="Arimo"/>
              <a:cs typeface="Arimo"/>
              <a:sym typeface="Arimo"/>
            </a:endParaRPr>
          </a:p>
          <a:p>
            <a:pPr indent="-342900" lvl="0" marL="342900" marR="0" rtl="0" algn="ctr">
              <a:lnSpc>
                <a:spcPct val="100000"/>
              </a:lnSpc>
              <a:spcBef>
                <a:spcPts val="480"/>
              </a:spcBef>
              <a:spcAft>
                <a:spcPts val="0"/>
              </a:spcAft>
              <a:buClr>
                <a:schemeClr val="dk1"/>
              </a:buClr>
              <a:buSzPts val="2400"/>
              <a:buFont typeface="Arimo"/>
              <a:buNone/>
            </a:pPr>
            <a:r>
              <a:rPr lang="en-US" sz="2400">
                <a:solidFill>
                  <a:schemeClr val="dk1"/>
                </a:solidFill>
                <a:latin typeface="Arimo"/>
                <a:ea typeface="Arimo"/>
                <a:cs typeface="Arimo"/>
                <a:sym typeface="Arimo"/>
              </a:rPr>
              <a:t>2D and 3D Transformation</a:t>
            </a:r>
            <a:endParaRPr sz="2400">
              <a:solidFill>
                <a:schemeClr val="dk1"/>
              </a:solidFill>
              <a:latin typeface="Arimo"/>
              <a:ea typeface="Arimo"/>
              <a:cs typeface="Arimo"/>
              <a:sym typeface="Arimo"/>
            </a:endParaRPr>
          </a:p>
          <a:p>
            <a:pPr indent="0" lvl="0" marL="0" marR="0" rtl="0" algn="l">
              <a:lnSpc>
                <a:spcPct val="100000"/>
              </a:lnSpc>
              <a:spcBef>
                <a:spcPts val="0"/>
              </a:spcBef>
              <a:spcAft>
                <a:spcPts val="0"/>
              </a:spcAft>
              <a:buNone/>
            </a:pPr>
            <a:r>
              <a:t/>
            </a:r>
            <a:endParaRPr b="0" i="0" sz="2400" u="none">
              <a:solidFill>
                <a:schemeClr val="dk1"/>
              </a:solidFill>
              <a:latin typeface="Arimo"/>
              <a:ea typeface="Arimo"/>
              <a:cs typeface="Arimo"/>
              <a:sym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cc22801936_0_619"/>
          <p:cNvSpPr/>
          <p:nvPr/>
        </p:nvSpPr>
        <p:spPr>
          <a:xfrm>
            <a:off x="457172" y="1165910"/>
            <a:ext cx="8227800" cy="3976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4400" u="none" cap="none" strike="noStrike">
                <a:solidFill>
                  <a:srgbClr val="00CC33"/>
                </a:solidFill>
                <a:latin typeface="Times New Roman"/>
                <a:ea typeface="Times New Roman"/>
                <a:cs typeface="Times New Roman"/>
                <a:sym typeface="Times New Roman"/>
              </a:rPr>
              <a:t>3D TRANSFORMATION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cc22801936_0_628"/>
          <p:cNvSpPr/>
          <p:nvPr/>
        </p:nvSpPr>
        <p:spPr>
          <a:xfrm>
            <a:off x="457172" y="1604841"/>
            <a:ext cx="8227800" cy="39765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Transformations are a fundamental part of the computer graphics. Transformations are the movement of the object in Cartesian plane . </a:t>
            </a:r>
            <a:endParaRPr b="0" i="0" sz="1600" u="none" cap="none" strike="noStrike">
              <a:solidFill>
                <a:srgbClr val="000000"/>
              </a:solidFill>
              <a:latin typeface="Arial"/>
              <a:ea typeface="Arial"/>
              <a:cs typeface="Arial"/>
              <a:sym typeface="Arial"/>
            </a:endParaRPr>
          </a:p>
        </p:txBody>
      </p:sp>
      <p:pic>
        <p:nvPicPr>
          <p:cNvPr id="297" name="Google Shape;297;gcc22801936_0_628"/>
          <p:cNvPicPr preferRelativeResize="0"/>
          <p:nvPr/>
        </p:nvPicPr>
        <p:blipFill rotWithShape="1">
          <a:blip r:embed="rId3">
            <a:alphaModFix/>
          </a:blip>
          <a:srcRect b="0" l="0" r="0" t="0"/>
          <a:stretch/>
        </p:blipFill>
        <p:spPr>
          <a:xfrm>
            <a:off x="2629064" y="2672449"/>
            <a:ext cx="4244186" cy="3150239"/>
          </a:xfrm>
          <a:prstGeom prst="rect">
            <a:avLst/>
          </a:prstGeom>
          <a:noFill/>
          <a:ln>
            <a:noFill/>
          </a:ln>
        </p:spPr>
      </p:pic>
      <p:sp>
        <p:nvSpPr>
          <p:cNvPr id="298" name="Google Shape;298;gcc22801936_0_628"/>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Transformation</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c22801936_0_634"/>
          <p:cNvSpPr/>
          <p:nvPr/>
        </p:nvSpPr>
        <p:spPr>
          <a:xfrm>
            <a:off x="381797" y="1508193"/>
            <a:ext cx="8227800" cy="39765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There are two types of transformation in computer graphics.</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2D transformation </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2) 3D transformation</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Types of 2D and 3D transformation</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Translation</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2) Rotation</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3) Scaling</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4) Shearing</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5) Mirror reflection</a:t>
            </a:r>
            <a:endParaRPr b="0" i="0" sz="1600" u="none" cap="none" strike="noStrike">
              <a:solidFill>
                <a:srgbClr val="000000"/>
              </a:solidFill>
              <a:latin typeface="Arial"/>
              <a:ea typeface="Arial"/>
              <a:cs typeface="Arial"/>
              <a:sym typeface="Arial"/>
            </a:endParaRPr>
          </a:p>
        </p:txBody>
      </p:sp>
      <p:sp>
        <p:nvSpPr>
          <p:cNvPr id="304" name="Google Shape;304;gcc22801936_0_634"/>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Types of Transformation</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c22801936_0_639"/>
          <p:cNvSpPr/>
          <p:nvPr/>
        </p:nvSpPr>
        <p:spPr>
          <a:xfrm>
            <a:off x="457172" y="2156770"/>
            <a:ext cx="8227800" cy="3976500"/>
          </a:xfrm>
          <a:prstGeom prst="rect">
            <a:avLst/>
          </a:prstGeom>
          <a:noFill/>
          <a:ln>
            <a:noFill/>
          </a:ln>
        </p:spPr>
        <p:txBody>
          <a:bodyPr anchorCtr="0" anchor="t" bIns="0" lIns="0" spcFirstLastPara="1" rIns="0" wrap="square" tIns="0">
            <a:noAutofit/>
          </a:bodyPr>
          <a:lstStyle/>
          <a:p>
            <a:pPr indent="-412750" lvl="0" marL="508000" marR="0" rtl="0" algn="just">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Transformation are used to position objects , to shape object , to change viewing positions , and even how something is viewed.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 simple words transformation is used for </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Modeling</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2) viewing</a:t>
            </a:r>
            <a:endParaRPr b="0" i="0" sz="1600" u="none" cap="none" strike="noStrike">
              <a:solidFill>
                <a:srgbClr val="000000"/>
              </a:solidFill>
              <a:latin typeface="Arial"/>
              <a:ea typeface="Arial"/>
              <a:cs typeface="Arial"/>
              <a:sym typeface="Arial"/>
            </a:endParaRPr>
          </a:p>
        </p:txBody>
      </p:sp>
      <p:sp>
        <p:nvSpPr>
          <p:cNvPr id="310" name="Google Shape;310;gcc22801936_0_639"/>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Uses</a:t>
            </a:r>
            <a:r>
              <a:rPr b="1" lang="en-US" sz="4400">
                <a:solidFill>
                  <a:srgbClr val="FFFFFF"/>
                </a:solidFill>
                <a:latin typeface="Calibri"/>
                <a:ea typeface="Calibri"/>
                <a:cs typeface="Calibri"/>
                <a:sym typeface="Calibri"/>
              </a:rPr>
              <a:t> of Transformation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cc22801936_0_644"/>
          <p:cNvSpPr/>
          <p:nvPr/>
        </p:nvSpPr>
        <p:spPr>
          <a:xfrm>
            <a:off x="457172" y="1604841"/>
            <a:ext cx="8227800" cy="39765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When the transformation takes place on a 3D plane</a:t>
            </a:r>
            <a:r>
              <a:rPr lang="en-US" sz="2400">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it is called 3D transformation.</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Generalize from 2D by including </a:t>
            </a:r>
            <a:r>
              <a:rPr b="1" i="0" lang="en-US" sz="2400" u="none" cap="none" strike="noStrike">
                <a:solidFill>
                  <a:srgbClr val="000000"/>
                </a:solidFill>
                <a:latin typeface="Times New Roman"/>
                <a:ea typeface="Times New Roman"/>
                <a:cs typeface="Times New Roman"/>
                <a:sym typeface="Times New Roman"/>
              </a:rPr>
              <a:t>z</a:t>
            </a:r>
            <a:r>
              <a:rPr b="0" i="0" lang="en-US" sz="2400" u="none" cap="none" strike="noStrike">
                <a:solidFill>
                  <a:srgbClr val="000000"/>
                </a:solidFill>
                <a:latin typeface="Times New Roman"/>
                <a:ea typeface="Times New Roman"/>
                <a:cs typeface="Times New Roman"/>
                <a:sym typeface="Times New Roman"/>
              </a:rPr>
              <a:t> coordinate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Straight forward for translation and scale, rotation more difficult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Homogeneous coordinates: 4 components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Transformation  matrices: 4×4 elements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316" name="Google Shape;316;gcc22801936_0_644"/>
          <p:cNvPicPr preferRelativeResize="0"/>
          <p:nvPr/>
        </p:nvPicPr>
        <p:blipFill rotWithShape="1">
          <a:blip r:embed="rId3">
            <a:alphaModFix/>
          </a:blip>
          <a:srcRect b="0" l="0" r="0" t="0"/>
          <a:stretch/>
        </p:blipFill>
        <p:spPr>
          <a:xfrm>
            <a:off x="5907311" y="3732872"/>
            <a:ext cx="1888446" cy="1727129"/>
          </a:xfrm>
          <a:prstGeom prst="rect">
            <a:avLst/>
          </a:prstGeom>
          <a:noFill/>
          <a:ln>
            <a:noFill/>
          </a:ln>
        </p:spPr>
      </p:pic>
      <p:sp>
        <p:nvSpPr>
          <p:cNvPr id="317" name="Google Shape;317;gcc22801936_0_644"/>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a:t>
            </a:r>
            <a:r>
              <a:rPr b="1" lang="en-US" sz="4400">
                <a:solidFill>
                  <a:srgbClr val="FFFFFF"/>
                </a:solidFill>
                <a:latin typeface="Calibri"/>
                <a:ea typeface="Calibri"/>
                <a:cs typeface="Calibri"/>
                <a:sym typeface="Calibri"/>
              </a:rPr>
              <a:t>Transformation</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cc22801936_0_650"/>
          <p:cNvSpPr/>
          <p:nvPr/>
        </p:nvSpPr>
        <p:spPr>
          <a:xfrm>
            <a:off x="457172" y="1576101"/>
            <a:ext cx="8227800" cy="51420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Moving of object is called translation.</a:t>
            </a:r>
            <a:endParaRPr b="0" i="0" sz="1600" u="none" cap="none" strike="noStrike">
              <a:solidFill>
                <a:srgbClr val="000000"/>
              </a:solidFill>
              <a:latin typeface="Arial"/>
              <a:ea typeface="Arial"/>
              <a:cs typeface="Arial"/>
              <a:sym typeface="Arial"/>
            </a:endParaRPr>
          </a:p>
          <a:p>
            <a:pPr indent="-412750" lvl="0" marL="508000" marR="0" rtl="0" algn="just">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 3 dimensional homogeneous coordinate representation , a point is transformed from position P = ( x, y , z) to P’=( x’, y’, z’)</a:t>
            </a:r>
            <a:endParaRPr b="0" i="0" sz="1600" u="none" cap="none" strike="noStrike">
              <a:solidFill>
                <a:srgbClr val="000000"/>
              </a:solidFill>
              <a:latin typeface="Arial"/>
              <a:ea typeface="Arial"/>
              <a:cs typeface="Arial"/>
              <a:sym typeface="Arial"/>
            </a:endParaRPr>
          </a:p>
          <a:p>
            <a:pPr indent="-412750" lvl="0" marL="508000" marR="0" rtl="0" algn="just">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This can be written as:-</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Using    </a:t>
            </a:r>
            <a:r>
              <a:rPr b="0" i="0" lang="en-US" sz="2400" u="none" cap="none" strike="noStrike">
                <a:solidFill>
                  <a:srgbClr val="FFFF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P’ = T . P</a:t>
            </a:r>
            <a:r>
              <a:rPr b="0" i="0" lang="en-US" sz="2400" u="none" cap="none" strike="noStrike">
                <a:solidFill>
                  <a:srgbClr val="FFFF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323" name="Google Shape;323;gcc22801936_0_650"/>
          <p:cNvPicPr preferRelativeResize="0"/>
          <p:nvPr/>
        </p:nvPicPr>
        <p:blipFill rotWithShape="1">
          <a:blip r:embed="rId3">
            <a:alphaModFix/>
          </a:blip>
          <a:srcRect b="0" l="0" r="0" t="0"/>
          <a:stretch/>
        </p:blipFill>
        <p:spPr>
          <a:xfrm>
            <a:off x="806255" y="3940580"/>
            <a:ext cx="2671515" cy="1519770"/>
          </a:xfrm>
          <a:prstGeom prst="rect">
            <a:avLst/>
          </a:prstGeom>
          <a:noFill/>
          <a:ln>
            <a:noFill/>
          </a:ln>
        </p:spPr>
      </p:pic>
      <p:pic>
        <p:nvPicPr>
          <p:cNvPr id="324" name="Google Shape;324;gcc22801936_0_650"/>
          <p:cNvPicPr preferRelativeResize="0"/>
          <p:nvPr/>
        </p:nvPicPr>
        <p:blipFill rotWithShape="1">
          <a:blip r:embed="rId4">
            <a:alphaModFix/>
          </a:blip>
          <a:srcRect b="0" l="0" r="0" t="0"/>
          <a:stretch/>
        </p:blipFill>
        <p:spPr>
          <a:xfrm>
            <a:off x="4936148" y="3566966"/>
            <a:ext cx="2942552" cy="2088840"/>
          </a:xfrm>
          <a:prstGeom prst="rect">
            <a:avLst/>
          </a:prstGeom>
          <a:noFill/>
          <a:ln cap="flat" cmpd="sng" w="57225">
            <a:solidFill>
              <a:srgbClr val="FFFFFF"/>
            </a:solidFill>
            <a:prstDash val="solid"/>
            <a:miter lim="8000"/>
            <a:headEnd len="sm" w="sm" type="none"/>
            <a:tailEnd len="sm" w="sm" type="none"/>
          </a:ln>
        </p:spPr>
      </p:pic>
      <p:sp>
        <p:nvSpPr>
          <p:cNvPr id="325" name="Google Shape;325;gcc22801936_0_650"/>
          <p:cNvSpPr/>
          <p:nvPr/>
        </p:nvSpPr>
        <p:spPr>
          <a:xfrm>
            <a:off x="7270009" y="4081339"/>
            <a:ext cx="167700" cy="170100"/>
          </a:xfrm>
          <a:prstGeom prst="ellipse">
            <a:avLst/>
          </a:prstGeom>
          <a:solidFill>
            <a:srgbClr val="FF6600"/>
          </a:solidFill>
          <a:ln cap="flat" cmpd="sng" w="9525">
            <a:solidFill>
              <a:srgbClr val="FFFFFF"/>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326" name="Google Shape;326;gcc22801936_0_650"/>
          <p:cNvSpPr/>
          <p:nvPr/>
        </p:nvSpPr>
        <p:spPr>
          <a:xfrm>
            <a:off x="5825020" y="4710669"/>
            <a:ext cx="165300" cy="170100"/>
          </a:xfrm>
          <a:prstGeom prst="ellipse">
            <a:avLst/>
          </a:prstGeom>
          <a:solidFill>
            <a:srgbClr val="FF6600"/>
          </a:solidFill>
          <a:ln cap="flat" cmpd="sng" w="9525">
            <a:solidFill>
              <a:srgbClr val="FFFFFF"/>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327" name="Google Shape;327;gcc22801936_0_650"/>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a:t>
            </a:r>
            <a:r>
              <a:rPr b="1" lang="en-US" sz="4400">
                <a:solidFill>
                  <a:srgbClr val="FFFFFF"/>
                </a:solidFill>
                <a:latin typeface="Calibri"/>
                <a:ea typeface="Calibri"/>
                <a:cs typeface="Calibri"/>
                <a:sym typeface="Calibri"/>
              </a:rPr>
              <a:t> Translation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cc22801936_0_659"/>
          <p:cNvSpPr/>
          <p:nvPr/>
        </p:nvSpPr>
        <p:spPr>
          <a:xfrm>
            <a:off x="457172" y="1414442"/>
            <a:ext cx="8227800" cy="48060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matrix representation is equivalent to the three equation.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0" i="1" lang="en-US" sz="2400" u="none" cap="none" strike="noStrike">
                <a:solidFill>
                  <a:srgbClr val="000000"/>
                </a:solidFill>
                <a:latin typeface="Times New Roman"/>
                <a:ea typeface="Times New Roman"/>
                <a:cs typeface="Times New Roman"/>
                <a:sym typeface="Times New Roman"/>
              </a:rPr>
              <a:t> </a:t>
            </a:r>
            <a:r>
              <a:rPr b="1" i="1" lang="en-US" sz="2400" u="none" cap="none" strike="noStrike">
                <a:solidFill>
                  <a:srgbClr val="000000"/>
                </a:solidFill>
                <a:latin typeface="Times New Roman"/>
                <a:ea typeface="Times New Roman"/>
                <a:cs typeface="Times New Roman"/>
                <a:sym typeface="Times New Roman"/>
              </a:rPr>
              <a:t>x’=x+ t</a:t>
            </a:r>
            <a:r>
              <a:rPr b="1" baseline="-25000" i="1" lang="en-US" sz="2400" u="none" cap="none" strike="noStrike">
                <a:solidFill>
                  <a:srgbClr val="000000"/>
                </a:solidFill>
                <a:latin typeface="Times New Roman"/>
                <a:ea typeface="Times New Roman"/>
                <a:cs typeface="Times New Roman"/>
                <a:sym typeface="Times New Roman"/>
              </a:rPr>
              <a:t>x </a:t>
            </a:r>
            <a:r>
              <a:rPr b="1" i="0" lang="en-US" sz="2400" u="none" cap="none" strike="noStrike">
                <a:solidFill>
                  <a:srgbClr val="000000"/>
                </a:solidFill>
                <a:latin typeface="Times New Roman"/>
                <a:ea typeface="Times New Roman"/>
                <a:cs typeface="Times New Roman"/>
                <a:sym typeface="Times New Roman"/>
              </a:rPr>
              <a:t>,  </a:t>
            </a:r>
            <a:r>
              <a:rPr b="1" i="1" lang="en-US" sz="2400" u="none" cap="none" strike="noStrike">
                <a:solidFill>
                  <a:srgbClr val="000000"/>
                </a:solidFill>
                <a:latin typeface="Times New Roman"/>
                <a:ea typeface="Times New Roman"/>
                <a:cs typeface="Times New Roman"/>
                <a:sym typeface="Times New Roman"/>
              </a:rPr>
              <a:t>y’=y+ t</a:t>
            </a:r>
            <a:r>
              <a:rPr b="1" baseline="-25000" i="1" lang="en-US" sz="2400" u="none" cap="none" strike="noStrike">
                <a:solidFill>
                  <a:srgbClr val="000000"/>
                </a:solidFill>
                <a:latin typeface="Times New Roman"/>
                <a:ea typeface="Times New Roman"/>
                <a:cs typeface="Times New Roman"/>
                <a:sym typeface="Times New Roman"/>
              </a:rPr>
              <a:t>y</a:t>
            </a:r>
            <a:r>
              <a:rPr b="1" i="0" lang="en-US" sz="2400" u="none" cap="none" strike="noStrike">
                <a:solidFill>
                  <a:srgbClr val="000000"/>
                </a:solidFill>
                <a:latin typeface="Times New Roman"/>
                <a:ea typeface="Times New Roman"/>
                <a:cs typeface="Times New Roman"/>
                <a:sym typeface="Times New Roman"/>
              </a:rPr>
              <a:t> ,  </a:t>
            </a:r>
            <a:r>
              <a:rPr b="1" i="1" lang="en-US" sz="2400" u="none" cap="none" strike="noStrike">
                <a:solidFill>
                  <a:srgbClr val="000000"/>
                </a:solidFill>
                <a:latin typeface="Times New Roman"/>
                <a:ea typeface="Times New Roman"/>
                <a:cs typeface="Times New Roman"/>
                <a:sym typeface="Times New Roman"/>
              </a:rPr>
              <a:t>z’=z+ t</a:t>
            </a:r>
            <a:r>
              <a:rPr b="1" baseline="-25000" i="1" lang="en-US" sz="2400" u="none" cap="none" strike="noStrike">
                <a:solidFill>
                  <a:srgbClr val="000000"/>
                </a:solidFill>
                <a:latin typeface="Times New Roman"/>
                <a:ea typeface="Times New Roman"/>
                <a:cs typeface="Times New Roman"/>
                <a:sym typeface="Times New Roman"/>
              </a:rPr>
              <a:t>z</a:t>
            </a:r>
            <a:r>
              <a:rPr b="1" i="0"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Where parameter </a:t>
            </a:r>
            <a:r>
              <a:rPr b="0" i="1" lang="en-US" sz="2400" u="none" cap="none" strike="noStrike">
                <a:solidFill>
                  <a:srgbClr val="000000"/>
                </a:solidFill>
                <a:latin typeface="Times New Roman"/>
                <a:ea typeface="Times New Roman"/>
                <a:cs typeface="Times New Roman"/>
                <a:sym typeface="Times New Roman"/>
              </a:rPr>
              <a:t> t</a:t>
            </a:r>
            <a:r>
              <a:rPr b="0" baseline="-25000" i="1" lang="en-US" sz="2400" u="none" cap="none" strike="noStrike">
                <a:solidFill>
                  <a:srgbClr val="000000"/>
                </a:solidFill>
                <a:latin typeface="Times New Roman"/>
                <a:ea typeface="Times New Roman"/>
                <a:cs typeface="Times New Roman"/>
                <a:sym typeface="Times New Roman"/>
              </a:rPr>
              <a:t>x , </a:t>
            </a:r>
            <a:r>
              <a:rPr b="0" i="1" lang="en-US" sz="2400" u="none" cap="none" strike="noStrike">
                <a:solidFill>
                  <a:srgbClr val="000000"/>
                </a:solidFill>
                <a:latin typeface="Times New Roman"/>
                <a:ea typeface="Times New Roman"/>
                <a:cs typeface="Times New Roman"/>
                <a:sym typeface="Times New Roman"/>
              </a:rPr>
              <a:t>t</a:t>
            </a:r>
            <a:r>
              <a:rPr b="0" baseline="-25000" i="1" lang="en-US" sz="2400" u="none" cap="none" strike="noStrike">
                <a:solidFill>
                  <a:srgbClr val="000000"/>
                </a:solidFill>
                <a:latin typeface="Times New Roman"/>
                <a:ea typeface="Times New Roman"/>
                <a:cs typeface="Times New Roman"/>
                <a:sym typeface="Times New Roman"/>
              </a:rPr>
              <a:t>y , </a:t>
            </a:r>
            <a:r>
              <a:rPr b="0" i="1" lang="en-US" sz="2400" u="none" cap="none" strike="noStrike">
                <a:solidFill>
                  <a:srgbClr val="000000"/>
                </a:solidFill>
                <a:latin typeface="Times New Roman"/>
                <a:ea typeface="Times New Roman"/>
                <a:cs typeface="Times New Roman"/>
                <a:sym typeface="Times New Roman"/>
              </a:rPr>
              <a:t>t</a:t>
            </a:r>
            <a:r>
              <a:rPr b="0" baseline="-25000" i="1" lang="en-US" sz="2400" u="none" cap="none" strike="noStrike">
                <a:solidFill>
                  <a:srgbClr val="000000"/>
                </a:solidFill>
                <a:latin typeface="Times New Roman"/>
                <a:ea typeface="Times New Roman"/>
                <a:cs typeface="Times New Roman"/>
                <a:sym typeface="Times New Roman"/>
              </a:rPr>
              <a:t>z </a:t>
            </a:r>
            <a:r>
              <a:rPr b="0" i="1"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are specifying translation  distance for the coordinate direction</a:t>
            </a:r>
            <a:r>
              <a:rPr b="0" i="1" lang="en-US" sz="2400" u="none" cap="none" strike="noStrike">
                <a:solidFill>
                  <a:srgbClr val="000000"/>
                </a:solidFill>
                <a:latin typeface="Times New Roman"/>
                <a:ea typeface="Times New Roman"/>
                <a:cs typeface="Times New Roman"/>
                <a:sym typeface="Times New Roman"/>
              </a:rPr>
              <a:t> x , y , z </a:t>
            </a:r>
            <a:r>
              <a:rPr b="0" i="0" lang="en-US" sz="2400" u="none" cap="none" strike="noStrike">
                <a:solidFill>
                  <a:srgbClr val="000000"/>
                </a:solidFill>
                <a:latin typeface="Times New Roman"/>
                <a:ea typeface="Times New Roman"/>
                <a:cs typeface="Times New Roman"/>
                <a:sym typeface="Times New Roman"/>
              </a:rPr>
              <a:t>are assigned any real value.</a:t>
            </a:r>
            <a:r>
              <a:rPr b="0" i="1"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p:txBody>
      </p:sp>
      <p:pic>
        <p:nvPicPr>
          <p:cNvPr id="333" name="Google Shape;333;gcc22801936_0_659"/>
          <p:cNvPicPr preferRelativeResize="0"/>
          <p:nvPr/>
        </p:nvPicPr>
        <p:blipFill rotWithShape="1">
          <a:blip r:embed="rId3">
            <a:alphaModFix/>
          </a:blip>
          <a:srcRect b="0" l="0" r="0" t="0"/>
          <a:stretch/>
        </p:blipFill>
        <p:spPr>
          <a:xfrm>
            <a:off x="3815424" y="3649919"/>
            <a:ext cx="3914042" cy="1958328"/>
          </a:xfrm>
          <a:prstGeom prst="rect">
            <a:avLst/>
          </a:prstGeom>
          <a:noFill/>
          <a:ln cap="flat" cmpd="sng" w="57225">
            <a:solidFill>
              <a:srgbClr val="FFFFFF"/>
            </a:solidFill>
            <a:prstDash val="solid"/>
            <a:miter lim="8000"/>
            <a:headEnd len="sm" w="sm" type="none"/>
            <a:tailEnd len="sm" w="sm" type="none"/>
          </a:ln>
        </p:spPr>
      </p:pic>
      <p:sp>
        <p:nvSpPr>
          <p:cNvPr id="334" name="Google Shape;334;gcc22801936_0_659"/>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Translation</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cc22801936_0_665"/>
          <p:cNvSpPr/>
          <p:nvPr/>
        </p:nvSpPr>
        <p:spPr>
          <a:xfrm>
            <a:off x="457172" y="1604841"/>
            <a:ext cx="8227800" cy="4615800"/>
          </a:xfrm>
          <a:prstGeom prst="rect">
            <a:avLst/>
          </a:prstGeom>
          <a:noFill/>
          <a:ln>
            <a:noFill/>
          </a:ln>
        </p:spPr>
        <p:txBody>
          <a:bodyPr anchorCtr="0" anchor="t" bIns="0" lIns="0" spcFirstLastPara="1" rIns="0" wrap="square" tIns="0">
            <a:noAutofit/>
          </a:bodyPr>
          <a:lstStyle/>
          <a:p>
            <a:pPr indent="-558800" lvl="0" marL="558800" marR="0" rtl="0" algn="just">
              <a:lnSpc>
                <a:spcPct val="9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Where an object is to be rotated about an axis that is parallel to one of the coordinate axis, we can obtain the desired rotation with the following transformation sequence.</a:t>
            </a:r>
            <a:endParaRPr b="0" i="0" sz="1600" u="none" cap="none" strike="noStrike">
              <a:solidFill>
                <a:srgbClr val="000000"/>
              </a:solidFill>
              <a:latin typeface="Arial"/>
              <a:ea typeface="Arial"/>
              <a:cs typeface="Arial"/>
              <a:sym typeface="Arial"/>
            </a:endParaRPr>
          </a:p>
          <a:p>
            <a:pPr indent="-558800" lvl="0" marL="558800" marR="0" rtl="0" algn="just">
              <a:lnSpc>
                <a:spcPct val="9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558800" lvl="0" marL="558800" marR="0" rtl="0" algn="just">
              <a:lnSpc>
                <a:spcPct val="9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Coordinate axis rotation</a:t>
            </a:r>
            <a:endParaRPr b="0" i="0" sz="1600" u="none" cap="none" strike="noStrike">
              <a:solidFill>
                <a:srgbClr val="000000"/>
              </a:solidFill>
              <a:latin typeface="Arial"/>
              <a:ea typeface="Arial"/>
              <a:cs typeface="Arial"/>
              <a:sym typeface="Arial"/>
            </a:endParaRPr>
          </a:p>
          <a:p>
            <a:pPr indent="-558800" lvl="0" marL="558800" marR="0" rtl="0" algn="just">
              <a:lnSpc>
                <a:spcPct val="9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Z- axis Rotation(Roll) </a:t>
            </a:r>
            <a:endParaRPr b="0" i="0" sz="16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Y-axis Rotation(Yaw)</a:t>
            </a:r>
            <a:endParaRPr b="0" i="0" sz="16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X-axis Rotation(Pitch)</a:t>
            </a:r>
            <a:endParaRPr b="0" i="0" sz="1600" u="none" cap="none" strike="noStrike">
              <a:solidFill>
                <a:srgbClr val="000000"/>
              </a:solidFill>
              <a:latin typeface="Arial"/>
              <a:ea typeface="Arial"/>
              <a:cs typeface="Arial"/>
              <a:sym typeface="Arial"/>
            </a:endParaRPr>
          </a:p>
        </p:txBody>
      </p:sp>
      <p:pic>
        <p:nvPicPr>
          <p:cNvPr id="340" name="Google Shape;340;gcc22801936_0_665"/>
          <p:cNvPicPr preferRelativeResize="0"/>
          <p:nvPr/>
        </p:nvPicPr>
        <p:blipFill rotWithShape="1">
          <a:blip r:embed="rId3">
            <a:alphaModFix/>
          </a:blip>
          <a:srcRect b="43360" l="0" r="0" t="22203"/>
          <a:stretch/>
        </p:blipFill>
        <p:spPr>
          <a:xfrm>
            <a:off x="3815424" y="3201191"/>
            <a:ext cx="4048253" cy="2770425"/>
          </a:xfrm>
          <a:prstGeom prst="rect">
            <a:avLst/>
          </a:prstGeom>
          <a:noFill/>
          <a:ln cap="flat" cmpd="sng" w="101500">
            <a:solidFill>
              <a:srgbClr val="FFFFFF"/>
            </a:solidFill>
            <a:prstDash val="solid"/>
            <a:miter lim="8000"/>
            <a:headEnd len="sm" w="sm" type="none"/>
            <a:tailEnd len="sm" w="sm" type="none"/>
          </a:ln>
        </p:spPr>
      </p:pic>
      <p:sp>
        <p:nvSpPr>
          <p:cNvPr id="341" name="Google Shape;341;gcc22801936_0_665"/>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Rotation</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cc22801936_0_671"/>
          <p:cNvSpPr/>
          <p:nvPr/>
        </p:nvSpPr>
        <p:spPr>
          <a:xfrm>
            <a:off x="457172" y="1604841"/>
            <a:ext cx="8227800" cy="4615800"/>
          </a:xfrm>
          <a:prstGeom prst="rect">
            <a:avLst/>
          </a:prstGeom>
          <a:noFill/>
          <a:ln>
            <a:noFill/>
          </a:ln>
        </p:spPr>
        <p:txBody>
          <a:bodyPr anchorCtr="0" anchor="t" bIns="0" lIns="0" spcFirstLastPara="1" rIns="0" wrap="square" tIns="0">
            <a:noAutofit/>
          </a:bodyPr>
          <a:lstStyle/>
          <a:p>
            <a:pPr indent="-254000" lvl="0" marL="2540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equation for X-axis rotation</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x’ = x</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y’ = y cosθ – z sinθ</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z’ = y sinθ + z cosθ </a:t>
            </a:r>
            <a:endParaRPr b="0" i="0" sz="1600" u="none" cap="none" strike="noStrike">
              <a:solidFill>
                <a:srgbClr val="000000"/>
              </a:solidFill>
              <a:latin typeface="Arial"/>
              <a:ea typeface="Arial"/>
              <a:cs typeface="Arial"/>
              <a:sym typeface="Arial"/>
            </a:endParaRPr>
          </a:p>
        </p:txBody>
      </p:sp>
      <p:pic>
        <p:nvPicPr>
          <p:cNvPr id="347" name="Google Shape;347;gcc22801936_0_671"/>
          <p:cNvPicPr preferRelativeResize="0"/>
          <p:nvPr/>
        </p:nvPicPr>
        <p:blipFill rotWithShape="1">
          <a:blip r:embed="rId3">
            <a:alphaModFix/>
          </a:blip>
          <a:srcRect b="0" l="0" r="0" t="0"/>
          <a:stretch/>
        </p:blipFill>
        <p:spPr>
          <a:xfrm>
            <a:off x="5474304" y="1907912"/>
            <a:ext cx="2546119" cy="1862647"/>
          </a:xfrm>
          <a:prstGeom prst="rect">
            <a:avLst/>
          </a:prstGeom>
          <a:noFill/>
          <a:ln cap="flat" cmpd="sng" w="57225">
            <a:solidFill>
              <a:srgbClr val="FFFFFF"/>
            </a:solidFill>
            <a:prstDash val="solid"/>
            <a:miter lim="8000"/>
            <a:headEnd len="sm" w="sm" type="none"/>
            <a:tailEnd len="sm" w="sm" type="none"/>
          </a:ln>
        </p:spPr>
      </p:pic>
      <p:pic>
        <p:nvPicPr>
          <p:cNvPr id="348" name="Google Shape;348;gcc22801936_0_671"/>
          <p:cNvPicPr preferRelativeResize="0"/>
          <p:nvPr/>
        </p:nvPicPr>
        <p:blipFill rotWithShape="1">
          <a:blip r:embed="rId4">
            <a:alphaModFix/>
          </a:blip>
          <a:srcRect b="0" l="0" r="0" t="0"/>
          <a:stretch/>
        </p:blipFill>
        <p:spPr>
          <a:xfrm>
            <a:off x="497664" y="4036923"/>
            <a:ext cx="3581616" cy="1519769"/>
          </a:xfrm>
          <a:prstGeom prst="rect">
            <a:avLst/>
          </a:prstGeom>
          <a:noFill/>
          <a:ln>
            <a:noFill/>
          </a:ln>
        </p:spPr>
      </p:pic>
      <p:sp>
        <p:nvSpPr>
          <p:cNvPr id="349" name="Google Shape;349;gcc22801936_0_671"/>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X-Axis</a:t>
            </a:r>
            <a:r>
              <a:rPr b="1" lang="en-US" sz="4400">
                <a:solidFill>
                  <a:srgbClr val="FFFFFF"/>
                </a:solidFill>
                <a:latin typeface="Calibri"/>
                <a:ea typeface="Calibri"/>
                <a:cs typeface="Calibri"/>
                <a:sym typeface="Calibri"/>
              </a:rPr>
              <a:t> Rotation</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cc22801936_0_678"/>
          <p:cNvSpPr/>
          <p:nvPr/>
        </p:nvSpPr>
        <p:spPr>
          <a:xfrm>
            <a:off x="457172" y="1604841"/>
            <a:ext cx="8227800" cy="4781400"/>
          </a:xfrm>
          <a:prstGeom prst="rect">
            <a:avLst/>
          </a:prstGeom>
          <a:noFill/>
          <a:ln>
            <a:noFill/>
          </a:ln>
        </p:spPr>
        <p:txBody>
          <a:bodyPr anchorCtr="0" anchor="t" bIns="0" lIns="0" spcFirstLastPara="1" rIns="0" wrap="square" tIns="0">
            <a:noAutofit/>
          </a:bodyPr>
          <a:lstStyle/>
          <a:p>
            <a:pPr indent="-254000" lvl="0" marL="2540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equation for Y-axis rotation</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x’ = x cosθ + z sinθ </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y’ = y</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z’ = z cosθ - x sinθ </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355" name="Google Shape;355;gcc22801936_0_678"/>
          <p:cNvPicPr preferRelativeResize="0"/>
          <p:nvPr/>
        </p:nvPicPr>
        <p:blipFill rotWithShape="1">
          <a:blip r:embed="rId3">
            <a:alphaModFix/>
          </a:blip>
          <a:srcRect b="0" l="0" r="0" t="0"/>
          <a:stretch/>
        </p:blipFill>
        <p:spPr>
          <a:xfrm>
            <a:off x="457172" y="3925884"/>
            <a:ext cx="3524140" cy="1784601"/>
          </a:xfrm>
          <a:prstGeom prst="rect">
            <a:avLst/>
          </a:prstGeom>
          <a:noFill/>
          <a:ln>
            <a:noFill/>
          </a:ln>
        </p:spPr>
      </p:pic>
      <p:pic>
        <p:nvPicPr>
          <p:cNvPr id="356" name="Google Shape;356;gcc22801936_0_678"/>
          <p:cNvPicPr preferRelativeResize="0"/>
          <p:nvPr/>
        </p:nvPicPr>
        <p:blipFill rotWithShape="1">
          <a:blip r:embed="rId4">
            <a:alphaModFix/>
          </a:blip>
          <a:srcRect b="0" l="0" r="0" t="0"/>
          <a:stretch/>
        </p:blipFill>
        <p:spPr>
          <a:xfrm>
            <a:off x="4893696" y="2986297"/>
            <a:ext cx="2836751" cy="3068924"/>
          </a:xfrm>
          <a:prstGeom prst="rect">
            <a:avLst/>
          </a:prstGeom>
          <a:noFill/>
          <a:ln cap="flat" cmpd="sng" w="57225">
            <a:solidFill>
              <a:srgbClr val="FFFFFF"/>
            </a:solidFill>
            <a:prstDash val="solid"/>
            <a:miter lim="8000"/>
            <a:headEnd len="sm" w="sm" type="none"/>
            <a:tailEnd len="sm" w="sm" type="none"/>
          </a:ln>
        </p:spPr>
      </p:pic>
      <p:sp>
        <p:nvSpPr>
          <p:cNvPr id="357" name="Google Shape;357;gcc22801936_0_678"/>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Y-Axis</a:t>
            </a:r>
            <a:r>
              <a:rPr b="1" lang="en-US" sz="4400">
                <a:solidFill>
                  <a:srgbClr val="FFFFFF"/>
                </a:solidFill>
                <a:latin typeface="Calibri"/>
                <a:ea typeface="Calibri"/>
                <a:cs typeface="Calibri"/>
                <a:sym typeface="Calibri"/>
              </a:rPr>
              <a:t> Rotation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cc22801936_0_916"/>
          <p:cNvSpPr txBox="1"/>
          <p:nvPr>
            <p:ph idx="4294967295" type="title"/>
          </p:nvPr>
        </p:nvSpPr>
        <p:spPr>
          <a:xfrm>
            <a:off x="-50250" y="-30062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rgbClr val="FFFFFF"/>
                </a:solidFill>
                <a:latin typeface="Calibri"/>
                <a:ea typeface="Calibri"/>
                <a:cs typeface="Calibri"/>
                <a:sym typeface="Calibri"/>
              </a:rPr>
              <a:t>Reflection</a:t>
            </a:r>
            <a:endParaRPr>
              <a:solidFill>
                <a:srgbClr val="FFFFFF"/>
              </a:solidFill>
            </a:endParaRPr>
          </a:p>
        </p:txBody>
      </p:sp>
      <p:sp>
        <p:nvSpPr>
          <p:cNvPr id="128" name="Google Shape;128;gcc22801936_0_916"/>
          <p:cNvSpPr txBox="1"/>
          <p:nvPr>
            <p:ph idx="4294967295" type="body"/>
          </p:nvPr>
        </p:nvSpPr>
        <p:spPr>
          <a:xfrm>
            <a:off x="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p:txBody>
      </p:sp>
      <p:cxnSp>
        <p:nvCxnSpPr>
          <p:cNvPr id="129" name="Google Shape;129;gcc22801936_0_916"/>
          <p:cNvCxnSpPr/>
          <p:nvPr/>
        </p:nvCxnSpPr>
        <p:spPr>
          <a:xfrm>
            <a:off x="3048000" y="2133600"/>
            <a:ext cx="0" cy="2667000"/>
          </a:xfrm>
          <a:prstGeom prst="straightConnector1">
            <a:avLst/>
          </a:prstGeom>
          <a:noFill/>
          <a:ln cap="flat" cmpd="sng" w="9525">
            <a:solidFill>
              <a:schemeClr val="dk1"/>
            </a:solidFill>
            <a:prstDash val="solid"/>
            <a:miter lim="800000"/>
            <a:headEnd len="med" w="med" type="none"/>
            <a:tailEnd len="med" w="med" type="none"/>
          </a:ln>
        </p:spPr>
      </p:cxnSp>
      <p:cxnSp>
        <p:nvCxnSpPr>
          <p:cNvPr id="130" name="Google Shape;130;gcc22801936_0_916"/>
          <p:cNvCxnSpPr/>
          <p:nvPr/>
        </p:nvCxnSpPr>
        <p:spPr>
          <a:xfrm>
            <a:off x="1143000" y="4419600"/>
            <a:ext cx="3733800" cy="0"/>
          </a:xfrm>
          <a:prstGeom prst="straightConnector1">
            <a:avLst/>
          </a:prstGeom>
          <a:noFill/>
          <a:ln cap="flat" cmpd="sng" w="9525">
            <a:solidFill>
              <a:schemeClr val="dk1"/>
            </a:solidFill>
            <a:prstDash val="solid"/>
            <a:miter lim="800000"/>
            <a:headEnd len="med" w="med" type="none"/>
            <a:tailEnd len="med" w="med" type="none"/>
          </a:ln>
        </p:spPr>
      </p:cxnSp>
      <p:cxnSp>
        <p:nvCxnSpPr>
          <p:cNvPr id="131" name="Google Shape;131;gcc22801936_0_916"/>
          <p:cNvCxnSpPr/>
          <p:nvPr/>
        </p:nvCxnSpPr>
        <p:spPr>
          <a:xfrm>
            <a:off x="5715000" y="4495800"/>
            <a:ext cx="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132" name="Google Shape;132;gcc22801936_0_916"/>
          <p:cNvCxnSpPr/>
          <p:nvPr/>
        </p:nvCxnSpPr>
        <p:spPr>
          <a:xfrm>
            <a:off x="7086600" y="4495800"/>
            <a:ext cx="0" cy="1676400"/>
          </a:xfrm>
          <a:prstGeom prst="straightConnector1">
            <a:avLst/>
          </a:prstGeom>
          <a:noFill/>
          <a:ln cap="flat" cmpd="sng" w="9525">
            <a:solidFill>
              <a:schemeClr val="dk1"/>
            </a:solidFill>
            <a:prstDash val="solid"/>
            <a:miter lim="800000"/>
            <a:headEnd len="med" w="med" type="none"/>
            <a:tailEnd len="med" w="med" type="none"/>
          </a:ln>
        </p:spPr>
      </p:cxnSp>
      <p:sp>
        <p:nvSpPr>
          <p:cNvPr id="133" name="Google Shape;133;gcc22801936_0_916"/>
          <p:cNvSpPr txBox="1"/>
          <p:nvPr/>
        </p:nvSpPr>
        <p:spPr>
          <a:xfrm>
            <a:off x="5867400" y="4598987"/>
            <a:ext cx="1295400" cy="1272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-1   0    0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0    1    0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0    0    1</a:t>
            </a:r>
            <a:endParaRPr/>
          </a:p>
        </p:txBody>
      </p:sp>
      <p:sp>
        <p:nvSpPr>
          <p:cNvPr id="134" name="Google Shape;134;gcc22801936_0_916"/>
          <p:cNvSpPr/>
          <p:nvPr/>
        </p:nvSpPr>
        <p:spPr>
          <a:xfrm rot="5400000">
            <a:off x="1828800" y="3124200"/>
            <a:ext cx="533400" cy="762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35" name="Google Shape;135;gcc22801936_0_916"/>
          <p:cNvSpPr/>
          <p:nvPr/>
        </p:nvSpPr>
        <p:spPr>
          <a:xfrm rot="-5400000">
            <a:off x="3695700" y="3162300"/>
            <a:ext cx="533400" cy="762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36" name="Google Shape;136;gcc22801936_0_916"/>
          <p:cNvSpPr txBox="1"/>
          <p:nvPr/>
        </p:nvSpPr>
        <p:spPr>
          <a:xfrm>
            <a:off x="3276600" y="33528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37" name="Google Shape;137;gcc22801936_0_916"/>
          <p:cNvSpPr txBox="1"/>
          <p:nvPr/>
        </p:nvSpPr>
        <p:spPr>
          <a:xfrm>
            <a:off x="4114800" y="37480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38" name="Google Shape;138;gcc22801936_0_916"/>
          <p:cNvSpPr txBox="1"/>
          <p:nvPr/>
        </p:nvSpPr>
        <p:spPr>
          <a:xfrm>
            <a:off x="4114800" y="29718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39" name="Google Shape;139;gcc22801936_0_916"/>
          <p:cNvSpPr txBox="1"/>
          <p:nvPr/>
        </p:nvSpPr>
        <p:spPr>
          <a:xfrm>
            <a:off x="1447800" y="38242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40" name="Google Shape;140;gcc22801936_0_916"/>
          <p:cNvSpPr txBox="1"/>
          <p:nvPr/>
        </p:nvSpPr>
        <p:spPr>
          <a:xfrm>
            <a:off x="1447800" y="28956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41" name="Google Shape;141;gcc22801936_0_916"/>
          <p:cNvSpPr txBox="1"/>
          <p:nvPr/>
        </p:nvSpPr>
        <p:spPr>
          <a:xfrm>
            <a:off x="2438400" y="33528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42" name="Google Shape;142;gcc22801936_0_916"/>
          <p:cNvSpPr txBox="1"/>
          <p:nvPr/>
        </p:nvSpPr>
        <p:spPr>
          <a:xfrm>
            <a:off x="990600" y="2438400"/>
            <a:ext cx="289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Original position</a:t>
            </a:r>
            <a:endParaRPr/>
          </a:p>
        </p:txBody>
      </p:sp>
      <p:sp>
        <p:nvSpPr>
          <p:cNvPr id="143" name="Google Shape;143;gcc22801936_0_916"/>
          <p:cNvSpPr txBox="1"/>
          <p:nvPr/>
        </p:nvSpPr>
        <p:spPr>
          <a:xfrm>
            <a:off x="3352800" y="2438400"/>
            <a:ext cx="228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Reflected position</a:t>
            </a:r>
            <a:endParaRPr/>
          </a:p>
        </p:txBody>
      </p:sp>
      <p:sp>
        <p:nvSpPr>
          <p:cNvPr id="144" name="Google Shape;144;gcc22801936_0_916"/>
          <p:cNvSpPr txBox="1"/>
          <p:nvPr/>
        </p:nvSpPr>
        <p:spPr>
          <a:xfrm>
            <a:off x="5105400" y="2938462"/>
            <a:ext cx="36576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Reflection about the line x=0, the </a:t>
            </a:r>
            <a:r>
              <a:rPr b="1" i="0" lang="en-US" sz="1800" u="none">
                <a:solidFill>
                  <a:schemeClr val="dk1"/>
                </a:solidFill>
                <a:latin typeface="Arial"/>
                <a:ea typeface="Arial"/>
                <a:cs typeface="Arial"/>
                <a:sym typeface="Arial"/>
              </a:rPr>
              <a:t>Y- axis</a:t>
            </a:r>
            <a:r>
              <a:rPr b="0" i="0" lang="en-US" sz="1800" u="none">
                <a:solidFill>
                  <a:schemeClr val="dk1"/>
                </a:solidFill>
                <a:latin typeface="Arial"/>
                <a:ea typeface="Arial"/>
                <a:cs typeface="Arial"/>
                <a:sym typeface="Arial"/>
              </a:rPr>
              <a:t> , is accomplished with the transformation matrix</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cc22801936_0_685"/>
          <p:cNvSpPr txBox="1"/>
          <p:nvPr/>
        </p:nvSpPr>
        <p:spPr>
          <a:xfrm>
            <a:off x="355680" y="1493436"/>
            <a:ext cx="4019100" cy="262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Times New Roman"/>
                <a:ea typeface="Times New Roman"/>
                <a:cs typeface="Times New Roman"/>
                <a:sym typeface="Times New Roman"/>
              </a:rPr>
              <a:t>The equation for Z-axis rotation</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500" u="none" cap="none" strike="noStrike">
                <a:solidFill>
                  <a:srgbClr val="000000"/>
                </a:solidFill>
                <a:latin typeface="Times New Roman"/>
                <a:ea typeface="Times New Roman"/>
                <a:cs typeface="Times New Roman"/>
                <a:sym typeface="Times New Roman"/>
              </a:rPr>
              <a:t>   x’ = x cosθ – y sinθ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500" u="none" cap="none" strike="noStrike">
                <a:solidFill>
                  <a:srgbClr val="000000"/>
                </a:solidFill>
                <a:latin typeface="Times New Roman"/>
                <a:ea typeface="Times New Roman"/>
                <a:cs typeface="Times New Roman"/>
                <a:sym typeface="Times New Roman"/>
              </a:rPr>
              <a:t>   y’ = x sinθ + y cosθ</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500" u="none" cap="none" strike="noStrike">
                <a:solidFill>
                  <a:srgbClr val="000000"/>
                </a:solidFill>
                <a:latin typeface="Times New Roman"/>
                <a:ea typeface="Times New Roman"/>
                <a:cs typeface="Times New Roman"/>
                <a:sym typeface="Times New Roman"/>
              </a:rPr>
              <a:t>   z’ = z</a:t>
            </a:r>
            <a:endParaRPr b="0" i="0" sz="29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9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t/>
            </a:r>
            <a:endParaRPr b="0" i="0" sz="2900" u="none" cap="none" strike="noStrike">
              <a:solidFill>
                <a:srgbClr val="000000"/>
              </a:solidFill>
              <a:latin typeface="Arial"/>
              <a:ea typeface="Arial"/>
              <a:cs typeface="Arial"/>
              <a:sym typeface="Arial"/>
            </a:endParaRPr>
          </a:p>
        </p:txBody>
      </p:sp>
      <p:pic>
        <p:nvPicPr>
          <p:cNvPr id="363" name="Google Shape;363;gcc22801936_0_685"/>
          <p:cNvPicPr preferRelativeResize="0"/>
          <p:nvPr/>
        </p:nvPicPr>
        <p:blipFill rotWithShape="1">
          <a:blip r:embed="rId3">
            <a:alphaModFix/>
          </a:blip>
          <a:srcRect b="0" l="0" r="0" t="0"/>
          <a:stretch/>
        </p:blipFill>
        <p:spPr>
          <a:xfrm>
            <a:off x="5091913" y="2422611"/>
            <a:ext cx="3446421" cy="1778912"/>
          </a:xfrm>
          <a:prstGeom prst="rect">
            <a:avLst/>
          </a:prstGeom>
          <a:noFill/>
          <a:ln cap="flat" cmpd="sng" w="57225">
            <a:solidFill>
              <a:srgbClr val="00FFFF"/>
            </a:solidFill>
            <a:prstDash val="solid"/>
            <a:miter lim="8000"/>
            <a:headEnd len="sm" w="sm" type="none"/>
            <a:tailEnd len="sm" w="sm" type="none"/>
          </a:ln>
        </p:spPr>
      </p:pic>
      <p:pic>
        <p:nvPicPr>
          <p:cNvPr id="364" name="Google Shape;364;gcc22801936_0_685"/>
          <p:cNvPicPr preferRelativeResize="0"/>
          <p:nvPr/>
        </p:nvPicPr>
        <p:blipFill rotWithShape="1">
          <a:blip r:embed="rId4">
            <a:alphaModFix/>
          </a:blip>
          <a:srcRect b="0" l="0" r="0" t="0"/>
          <a:stretch/>
        </p:blipFill>
        <p:spPr>
          <a:xfrm>
            <a:off x="286560" y="4189399"/>
            <a:ext cx="4170385" cy="1774152"/>
          </a:xfrm>
          <a:prstGeom prst="rect">
            <a:avLst/>
          </a:prstGeom>
          <a:noFill/>
          <a:ln>
            <a:noFill/>
          </a:ln>
        </p:spPr>
      </p:pic>
      <p:sp>
        <p:nvSpPr>
          <p:cNvPr id="365" name="Google Shape;365;gcc22801936_0_685"/>
          <p:cNvSpPr txBox="1"/>
          <p:nvPr>
            <p:ph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Z-Axis</a:t>
            </a:r>
            <a:r>
              <a:rPr b="1" lang="en-US" sz="4400">
                <a:solidFill>
                  <a:srgbClr val="FFFFFF"/>
                </a:solidFill>
                <a:latin typeface="Calibri"/>
                <a:ea typeface="Calibri"/>
                <a:cs typeface="Calibri"/>
                <a:sym typeface="Calibri"/>
              </a:rPr>
              <a:t> Rotation</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cc22801936_0_692"/>
          <p:cNvSpPr/>
          <p:nvPr/>
        </p:nvSpPr>
        <p:spPr>
          <a:xfrm>
            <a:off x="457172" y="1604841"/>
            <a:ext cx="8227800" cy="45327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Changes the size of the object and repositions the object relative to the coordinate origin.</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371" name="Google Shape;371;gcc22801936_0_692"/>
          <p:cNvPicPr preferRelativeResize="0"/>
          <p:nvPr/>
        </p:nvPicPr>
        <p:blipFill rotWithShape="1">
          <a:blip r:embed="rId3">
            <a:alphaModFix/>
          </a:blip>
          <a:srcRect b="0" l="0" r="0" t="0"/>
          <a:stretch/>
        </p:blipFill>
        <p:spPr>
          <a:xfrm>
            <a:off x="1161216" y="3069250"/>
            <a:ext cx="3040190" cy="1922733"/>
          </a:xfrm>
          <a:prstGeom prst="rect">
            <a:avLst/>
          </a:prstGeom>
          <a:noFill/>
          <a:ln>
            <a:noFill/>
          </a:ln>
        </p:spPr>
      </p:pic>
      <p:pic>
        <p:nvPicPr>
          <p:cNvPr id="372" name="Google Shape;372;gcc22801936_0_692"/>
          <p:cNvPicPr preferRelativeResize="0"/>
          <p:nvPr/>
        </p:nvPicPr>
        <p:blipFill rotWithShape="1">
          <a:blip r:embed="rId4">
            <a:alphaModFix/>
          </a:blip>
          <a:srcRect b="25312" l="28036" r="0" t="8545"/>
          <a:stretch/>
        </p:blipFill>
        <p:spPr>
          <a:xfrm>
            <a:off x="5391360" y="2737439"/>
            <a:ext cx="2452725" cy="2602612"/>
          </a:xfrm>
          <a:prstGeom prst="rect">
            <a:avLst/>
          </a:prstGeom>
          <a:noFill/>
          <a:ln>
            <a:noFill/>
          </a:ln>
        </p:spPr>
      </p:pic>
      <p:sp>
        <p:nvSpPr>
          <p:cNvPr id="373" name="Google Shape;373;gcc22801936_0_692"/>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Scaling</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cc22801936_0_699"/>
          <p:cNvSpPr/>
          <p:nvPr/>
        </p:nvSpPr>
        <p:spPr>
          <a:xfrm>
            <a:off x="457172" y="1604841"/>
            <a:ext cx="8227800" cy="46986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equations for scaling</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0" i="0" lang="en-US" sz="2400" u="none" cap="none" strike="noStrike">
                <a:solidFill>
                  <a:srgbClr val="000000"/>
                </a:solidFill>
                <a:latin typeface="Trebuchet MS"/>
                <a:ea typeface="Trebuchet MS"/>
                <a:cs typeface="Trebuchet MS"/>
                <a:sym typeface="Trebuchet MS"/>
              </a:rPr>
              <a:t>   </a:t>
            </a:r>
            <a:r>
              <a:rPr b="1" i="0" lang="en-US" sz="2400" u="none" cap="none" strike="noStrike">
                <a:solidFill>
                  <a:srgbClr val="000000"/>
                </a:solidFill>
                <a:latin typeface="Times New Roman"/>
                <a:ea typeface="Times New Roman"/>
                <a:cs typeface="Times New Roman"/>
                <a:sym typeface="Times New Roman"/>
              </a:rPr>
              <a:t>              x’ = x . sx      </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S</a:t>
            </a:r>
            <a:r>
              <a:rPr b="1" baseline="-25000" i="0" lang="en-US" sz="2400" u="none" cap="none" strike="noStrike">
                <a:solidFill>
                  <a:srgbClr val="000000"/>
                </a:solidFill>
                <a:latin typeface="Times New Roman"/>
                <a:ea typeface="Times New Roman"/>
                <a:cs typeface="Times New Roman"/>
                <a:sym typeface="Times New Roman"/>
              </a:rPr>
              <a:t>sx,sy,sz</a:t>
            </a:r>
            <a:r>
              <a:rPr b="1" i="0" lang="en-US" sz="2400" u="none" cap="none" strike="noStrike">
                <a:solidFill>
                  <a:srgbClr val="000000"/>
                </a:solidFill>
                <a:latin typeface="Times New Roman"/>
                <a:ea typeface="Times New Roman"/>
                <a:cs typeface="Times New Roman"/>
                <a:sym typeface="Times New Roman"/>
              </a:rPr>
              <a:t>   y’ = y . sy </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z’ = z . sz</a:t>
            </a:r>
            <a:endParaRPr b="0" i="0" sz="16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379" name="Google Shape;379;gcc22801936_0_699"/>
          <p:cNvPicPr preferRelativeResize="0"/>
          <p:nvPr/>
        </p:nvPicPr>
        <p:blipFill rotWithShape="1">
          <a:blip r:embed="rId3">
            <a:alphaModFix/>
          </a:blip>
          <a:srcRect b="0" l="0" r="0" t="0"/>
          <a:stretch/>
        </p:blipFill>
        <p:spPr>
          <a:xfrm>
            <a:off x="4561920" y="1824960"/>
            <a:ext cx="3101257" cy="3774348"/>
          </a:xfrm>
          <a:prstGeom prst="rect">
            <a:avLst/>
          </a:prstGeom>
          <a:noFill/>
          <a:ln>
            <a:noFill/>
          </a:ln>
        </p:spPr>
      </p:pic>
      <p:sp>
        <p:nvSpPr>
          <p:cNvPr id="380" name="Google Shape;380;gcc22801936_0_699"/>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Scaling</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cc22801936_0_705"/>
          <p:cNvSpPr/>
          <p:nvPr/>
        </p:nvSpPr>
        <p:spPr>
          <a:xfrm>
            <a:off x="457172" y="1604841"/>
            <a:ext cx="8227800" cy="46986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Reflection in computer graphics is used to emulate reflective objects like mirrors and shiny surfaces</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Reflection may be an x-axis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y-axis , z-axis and also in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planes xy-plane,yz-plane , and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zx-plane.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Reflection relative to a given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Axis are equivalent to 180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Degree rotations   </a:t>
            </a:r>
            <a:endParaRPr b="0" i="0" sz="1600" u="none" cap="none" strike="noStrike">
              <a:solidFill>
                <a:srgbClr val="000000"/>
              </a:solidFill>
              <a:latin typeface="Arial"/>
              <a:ea typeface="Arial"/>
              <a:cs typeface="Arial"/>
              <a:sym typeface="Arial"/>
            </a:endParaRPr>
          </a:p>
        </p:txBody>
      </p:sp>
      <p:pic>
        <p:nvPicPr>
          <p:cNvPr id="386" name="Google Shape;386;gcc22801936_0_705"/>
          <p:cNvPicPr preferRelativeResize="0"/>
          <p:nvPr/>
        </p:nvPicPr>
        <p:blipFill rotWithShape="1">
          <a:blip r:embed="rId3">
            <a:alphaModFix/>
          </a:blip>
          <a:srcRect b="0" l="0" r="0" t="0"/>
          <a:stretch/>
        </p:blipFill>
        <p:spPr>
          <a:xfrm>
            <a:off x="5971968" y="3218173"/>
            <a:ext cx="2480809" cy="2919347"/>
          </a:xfrm>
          <a:prstGeom prst="rect">
            <a:avLst/>
          </a:prstGeom>
          <a:noFill/>
          <a:ln>
            <a:noFill/>
          </a:ln>
        </p:spPr>
      </p:pic>
      <p:sp>
        <p:nvSpPr>
          <p:cNvPr id="387" name="Google Shape;387;gcc22801936_0_705"/>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Reflection</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cc22801936_0_711"/>
          <p:cNvSpPr/>
          <p:nvPr/>
        </p:nvSpPr>
        <p:spPr>
          <a:xfrm>
            <a:off x="457172" y="1604841"/>
            <a:ext cx="8227800" cy="47814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Reflection about x-axis:-</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x’=x        y’=-y     z’=-z</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1   0   0   0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-1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-1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0   0   0   1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Reflection about y-axis:-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y’=y         x’=-x       z’=-z</a:t>
            </a:r>
            <a:endParaRPr b="0" i="0" sz="1600" u="none" cap="none" strike="noStrike">
              <a:solidFill>
                <a:srgbClr val="000000"/>
              </a:solidFill>
              <a:latin typeface="Arial"/>
              <a:ea typeface="Arial"/>
              <a:cs typeface="Arial"/>
              <a:sym typeface="Arial"/>
            </a:endParaRPr>
          </a:p>
        </p:txBody>
      </p:sp>
      <p:cxnSp>
        <p:nvCxnSpPr>
          <p:cNvPr id="393" name="Google Shape;393;gcc22801936_0_711"/>
          <p:cNvCxnSpPr/>
          <p:nvPr/>
        </p:nvCxnSpPr>
        <p:spPr>
          <a:xfrm flipH="1" rot="10800000">
            <a:off x="5971968" y="2227319"/>
            <a:ext cx="999000" cy="1422600"/>
          </a:xfrm>
          <a:prstGeom prst="straightConnector1">
            <a:avLst/>
          </a:prstGeom>
          <a:noFill/>
          <a:ln>
            <a:noFill/>
          </a:ln>
        </p:spPr>
      </p:cxnSp>
      <p:cxnSp>
        <p:nvCxnSpPr>
          <p:cNvPr id="394" name="Google Shape;394;gcc22801936_0_711"/>
          <p:cNvCxnSpPr/>
          <p:nvPr/>
        </p:nvCxnSpPr>
        <p:spPr>
          <a:xfrm flipH="1" rot="10800000">
            <a:off x="5553330" y="2918573"/>
            <a:ext cx="1828800" cy="6000"/>
          </a:xfrm>
          <a:prstGeom prst="straightConnector1">
            <a:avLst/>
          </a:prstGeom>
          <a:noFill/>
          <a:ln>
            <a:noFill/>
          </a:ln>
        </p:spPr>
      </p:cxnSp>
      <p:cxnSp>
        <p:nvCxnSpPr>
          <p:cNvPr id="395" name="Google Shape;395;gcc22801936_0_711"/>
          <p:cNvCxnSpPr/>
          <p:nvPr/>
        </p:nvCxnSpPr>
        <p:spPr>
          <a:xfrm flipH="1" rot="10800000">
            <a:off x="5895555" y="5258231"/>
            <a:ext cx="1828800" cy="6000"/>
          </a:xfrm>
          <a:prstGeom prst="straightConnector1">
            <a:avLst/>
          </a:prstGeom>
          <a:noFill/>
          <a:ln>
            <a:noFill/>
          </a:ln>
        </p:spPr>
      </p:cxnSp>
      <p:cxnSp>
        <p:nvCxnSpPr>
          <p:cNvPr id="396" name="Google Shape;396;gcc22801936_0_711"/>
          <p:cNvCxnSpPr/>
          <p:nvPr/>
        </p:nvCxnSpPr>
        <p:spPr>
          <a:xfrm>
            <a:off x="6469632" y="2227313"/>
            <a:ext cx="300" cy="1371600"/>
          </a:xfrm>
          <a:prstGeom prst="straightConnector1">
            <a:avLst/>
          </a:prstGeom>
          <a:noFill/>
          <a:ln>
            <a:noFill/>
          </a:ln>
        </p:spPr>
      </p:cxnSp>
      <p:cxnSp>
        <p:nvCxnSpPr>
          <p:cNvPr id="397" name="Google Shape;397;gcc22801936_0_711"/>
          <p:cNvCxnSpPr/>
          <p:nvPr/>
        </p:nvCxnSpPr>
        <p:spPr>
          <a:xfrm>
            <a:off x="6801408" y="4600936"/>
            <a:ext cx="300" cy="1371600"/>
          </a:xfrm>
          <a:prstGeom prst="straightConnector1">
            <a:avLst/>
          </a:prstGeom>
          <a:noFill/>
          <a:ln>
            <a:noFill/>
          </a:ln>
        </p:spPr>
      </p:cxnSp>
      <p:sp>
        <p:nvSpPr>
          <p:cNvPr id="398" name="Google Shape;398;gcc22801936_0_711"/>
          <p:cNvSpPr/>
          <p:nvPr/>
        </p:nvSpPr>
        <p:spPr>
          <a:xfrm>
            <a:off x="6884352" y="2488581"/>
            <a:ext cx="259800" cy="259800"/>
          </a:xfrm>
          <a:prstGeom prst="star5">
            <a:avLst>
              <a:gd fmla="val 19098" name="adj"/>
              <a:gd fmla="val 105146" name="hf"/>
              <a:gd fmla="val 110557" name="vf"/>
            </a:avLst>
          </a:prstGeom>
          <a:solidFill>
            <a:srgbClr val="000000"/>
          </a:solidFill>
          <a:ln>
            <a:noFill/>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399" name="Google Shape;399;gcc22801936_0_711"/>
          <p:cNvSpPr/>
          <p:nvPr/>
        </p:nvSpPr>
        <p:spPr>
          <a:xfrm>
            <a:off x="6872270" y="3057167"/>
            <a:ext cx="259800" cy="259800"/>
          </a:xfrm>
          <a:prstGeom prst="star5">
            <a:avLst>
              <a:gd fmla="val 19098" name="adj"/>
              <a:gd fmla="val 105146" name="hf"/>
              <a:gd fmla="val 110557" name="vf"/>
            </a:avLst>
          </a:prstGeom>
          <a:solidFill>
            <a:srgbClr val="FFFFFF"/>
          </a:solidFill>
          <a:ln cap="flat" cmpd="sng" w="39950">
            <a:solidFill>
              <a:srgbClr val="AC66BB"/>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cxnSp>
        <p:nvCxnSpPr>
          <p:cNvPr id="400" name="Google Shape;400;gcc22801936_0_711"/>
          <p:cNvCxnSpPr/>
          <p:nvPr/>
        </p:nvCxnSpPr>
        <p:spPr>
          <a:xfrm flipH="1" rot="10800000">
            <a:off x="6303744" y="4549995"/>
            <a:ext cx="999000" cy="1422600"/>
          </a:xfrm>
          <a:prstGeom prst="straightConnector1">
            <a:avLst/>
          </a:prstGeom>
          <a:noFill/>
          <a:ln>
            <a:noFill/>
          </a:ln>
        </p:spPr>
      </p:cxnSp>
      <p:sp>
        <p:nvSpPr>
          <p:cNvPr id="401" name="Google Shape;401;gcc22801936_0_711"/>
          <p:cNvSpPr/>
          <p:nvPr/>
        </p:nvSpPr>
        <p:spPr>
          <a:xfrm>
            <a:off x="7289928" y="4728304"/>
            <a:ext cx="340200" cy="456000"/>
          </a:xfrm>
          <a:prstGeom prst="smileyFace">
            <a:avLst>
              <a:gd fmla="val 4653" name="adj"/>
            </a:avLst>
          </a:prstGeom>
          <a:solidFill>
            <a:srgbClr val="B83D68"/>
          </a:solidFill>
          <a:ln cap="flat" cmpd="sng" w="39950">
            <a:solidFill>
              <a:srgbClr val="882D4C"/>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402" name="Google Shape;402;gcc22801936_0_711"/>
          <p:cNvSpPr/>
          <p:nvPr/>
        </p:nvSpPr>
        <p:spPr>
          <a:xfrm>
            <a:off x="6054912" y="4686175"/>
            <a:ext cx="340200" cy="456000"/>
          </a:xfrm>
          <a:prstGeom prst="smileyFace">
            <a:avLst>
              <a:gd fmla="val 4653" name="adj"/>
            </a:avLst>
          </a:prstGeom>
          <a:solidFill>
            <a:srgbClr val="FFFFFF"/>
          </a:solidFill>
          <a:ln cap="flat" cmpd="sng" w="39950">
            <a:solidFill>
              <a:srgbClr val="B83D68"/>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403" name="Google Shape;403;gcc22801936_0_711"/>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Reflection</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cc22801936_0_726"/>
          <p:cNvSpPr/>
          <p:nvPr/>
        </p:nvSpPr>
        <p:spPr>
          <a:xfrm>
            <a:off x="457172" y="1418361"/>
            <a:ext cx="8227800" cy="50508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matrix for reflection about y-axis:-</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-1  0  0  0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0  1  0  0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0 -1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0  0  0  1</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Reflection about z-axis:-</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x’=-x      y’=-y     z’=z </a:t>
            </a:r>
            <a:r>
              <a:rPr b="0" i="0"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-1  0  0  0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0 -1  0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0  0  1  0</a:t>
            </a:r>
            <a:endParaRPr b="0" i="0" sz="1600" u="none" cap="none" strike="noStrike">
              <a:solidFill>
                <a:srgbClr val="000000"/>
              </a:solidFill>
              <a:latin typeface="Arial"/>
              <a:ea typeface="Arial"/>
              <a:cs typeface="Arial"/>
              <a:sym typeface="Arial"/>
            </a:endParaRPr>
          </a:p>
          <a:p>
            <a:pPr indent="0" lvl="0" marL="1016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0  0  0  1</a:t>
            </a:r>
            <a:endParaRPr b="0" i="0" sz="1600" u="none" cap="none" strike="noStrike">
              <a:solidFill>
                <a:srgbClr val="000000"/>
              </a:solidFill>
              <a:latin typeface="Arial"/>
              <a:ea typeface="Arial"/>
              <a:cs typeface="Arial"/>
              <a:sym typeface="Arial"/>
            </a:endParaRPr>
          </a:p>
        </p:txBody>
      </p:sp>
      <p:cxnSp>
        <p:nvCxnSpPr>
          <p:cNvPr id="409" name="Google Shape;409;gcc22801936_0_726"/>
          <p:cNvCxnSpPr/>
          <p:nvPr/>
        </p:nvCxnSpPr>
        <p:spPr>
          <a:xfrm>
            <a:off x="6220473" y="4562399"/>
            <a:ext cx="300" cy="1371600"/>
          </a:xfrm>
          <a:prstGeom prst="straightConnector1">
            <a:avLst/>
          </a:prstGeom>
          <a:noFill/>
          <a:ln>
            <a:noFill/>
          </a:ln>
        </p:spPr>
      </p:cxnSp>
      <p:cxnSp>
        <p:nvCxnSpPr>
          <p:cNvPr id="410" name="Google Shape;410;gcc22801936_0_726"/>
          <p:cNvCxnSpPr/>
          <p:nvPr/>
        </p:nvCxnSpPr>
        <p:spPr>
          <a:xfrm flipH="1" rot="10800000">
            <a:off x="5474304" y="4655890"/>
            <a:ext cx="1567800" cy="1150800"/>
          </a:xfrm>
          <a:prstGeom prst="straightConnector1">
            <a:avLst/>
          </a:prstGeom>
          <a:noFill/>
          <a:ln>
            <a:noFill/>
          </a:ln>
        </p:spPr>
      </p:cxnSp>
      <p:cxnSp>
        <p:nvCxnSpPr>
          <p:cNvPr id="411" name="Google Shape;411;gcc22801936_0_726"/>
          <p:cNvCxnSpPr/>
          <p:nvPr/>
        </p:nvCxnSpPr>
        <p:spPr>
          <a:xfrm flipH="1" rot="10800000">
            <a:off x="5308416" y="5214174"/>
            <a:ext cx="1828800" cy="94800"/>
          </a:xfrm>
          <a:prstGeom prst="straightConnector1">
            <a:avLst/>
          </a:prstGeom>
          <a:noFill/>
          <a:ln>
            <a:noFill/>
          </a:ln>
        </p:spPr>
      </p:cxnSp>
      <p:sp>
        <p:nvSpPr>
          <p:cNvPr id="412" name="Google Shape;412;gcc22801936_0_726"/>
          <p:cNvSpPr/>
          <p:nvPr/>
        </p:nvSpPr>
        <p:spPr>
          <a:xfrm>
            <a:off x="6635520" y="4894210"/>
            <a:ext cx="325572" cy="259962"/>
          </a:xfrm>
          <a:prstGeom prst="flowChartExtract">
            <a:avLst/>
          </a:prstGeom>
          <a:solidFill>
            <a:srgbClr val="B83D68"/>
          </a:solidFill>
          <a:ln cap="flat" cmpd="sng" w="39950">
            <a:solidFill>
              <a:srgbClr val="882D4C"/>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413" name="Google Shape;413;gcc22801936_0_726"/>
          <p:cNvSpPr/>
          <p:nvPr/>
        </p:nvSpPr>
        <p:spPr>
          <a:xfrm>
            <a:off x="5806080" y="5545748"/>
            <a:ext cx="325572" cy="259962"/>
          </a:xfrm>
          <a:prstGeom prst="flowChartExtract">
            <a:avLst/>
          </a:prstGeom>
          <a:solidFill>
            <a:srgbClr val="B83D68"/>
          </a:solidFill>
          <a:ln cap="flat" cmpd="sng" w="39950">
            <a:solidFill>
              <a:srgbClr val="882D4C"/>
            </a:solidFill>
            <a:prstDash val="solid"/>
            <a:round/>
            <a:headEnd len="sm" w="sm" type="none"/>
            <a:tailEnd len="sm" w="sm" type="none"/>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414" name="Google Shape;414;gcc22801936_0_726"/>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Reflection</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cc22801936_0_736"/>
          <p:cNvSpPr/>
          <p:nvPr/>
        </p:nvSpPr>
        <p:spPr>
          <a:xfrm>
            <a:off x="457172" y="1604841"/>
            <a:ext cx="8227800" cy="47814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1" i="0" lang="en-US" sz="2400" u="none" cap="none" strike="noStrike">
                <a:solidFill>
                  <a:srgbClr val="000000"/>
                </a:solidFill>
                <a:latin typeface="Times New Roman"/>
                <a:ea typeface="Times New Roman"/>
                <a:cs typeface="Times New Roman"/>
                <a:sym typeface="Times New Roman"/>
              </a:rPr>
              <a:t>Modify object shapes</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1" i="0" lang="en-US" sz="2400" u="none" cap="none" strike="noStrike">
                <a:solidFill>
                  <a:srgbClr val="000000"/>
                </a:solidFill>
                <a:latin typeface="Times New Roman"/>
                <a:ea typeface="Times New Roman"/>
                <a:cs typeface="Times New Roman"/>
                <a:sym typeface="Times New Roman"/>
              </a:rPr>
              <a:t>Useful for perspective projections</a:t>
            </a:r>
            <a:endParaRPr b="0" i="0" sz="1600" u="none" cap="none" strike="noStrike">
              <a:solidFill>
                <a:srgbClr val="000000"/>
              </a:solidFill>
              <a:latin typeface="Arial"/>
              <a:ea typeface="Arial"/>
              <a:cs typeface="Arial"/>
              <a:sym typeface="Arial"/>
            </a:endParaRPr>
          </a:p>
          <a:p>
            <a:pPr indent="-412750" lvl="0" marL="508000" marR="0" rtl="0" algn="just">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When an object is viewed from different directions and at different distances, the appearance of the object will be different. Such view is called perspective view.  Perspective projections mimic what the human eyes see.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420" name="Google Shape;420;gcc22801936_0_736"/>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Shearing</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cc22801936_0_741"/>
          <p:cNvSpPr/>
          <p:nvPr/>
        </p:nvSpPr>
        <p:spPr>
          <a:xfrm>
            <a:off x="457172" y="1604841"/>
            <a:ext cx="8227800" cy="3976500"/>
          </a:xfrm>
          <a:prstGeom prst="rect">
            <a:avLst/>
          </a:prstGeom>
          <a:noFill/>
          <a:ln>
            <a:noFill/>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pic>
        <p:nvPicPr>
          <p:cNvPr id="426" name="Google Shape;426;gcc22801936_0_741"/>
          <p:cNvPicPr preferRelativeResize="0"/>
          <p:nvPr/>
        </p:nvPicPr>
        <p:blipFill rotWithShape="1">
          <a:blip r:embed="rId3">
            <a:alphaModFix/>
          </a:blip>
          <a:srcRect b="0" l="0" r="0" t="0"/>
          <a:stretch/>
        </p:blipFill>
        <p:spPr>
          <a:xfrm>
            <a:off x="1931877" y="3566966"/>
            <a:ext cx="5689828" cy="2482768"/>
          </a:xfrm>
          <a:prstGeom prst="rect">
            <a:avLst/>
          </a:prstGeom>
          <a:noFill/>
          <a:ln>
            <a:noFill/>
          </a:ln>
        </p:spPr>
      </p:pic>
      <p:sp>
        <p:nvSpPr>
          <p:cNvPr id="427" name="Google Shape;427;gcc22801936_0_741"/>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Shearing</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cc22801936_0_747"/>
          <p:cNvSpPr/>
          <p:nvPr/>
        </p:nvSpPr>
        <p:spPr>
          <a:xfrm>
            <a:off x="457172" y="1604841"/>
            <a:ext cx="8227800" cy="3976500"/>
          </a:xfrm>
          <a:prstGeom prst="rect">
            <a:avLst/>
          </a:prstGeom>
          <a:noFill/>
          <a:ln>
            <a:noFill/>
          </a:ln>
        </p:spPr>
        <p:txBody>
          <a:bodyPr anchorCtr="0" anchor="t" bIns="0" lIns="0" spcFirstLastPara="1" rIns="0" wrap="square" tIns="0">
            <a:noAutofit/>
          </a:bodyPr>
          <a:lstStyle/>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Matrix for 3d shearing </a:t>
            </a:r>
            <a:endParaRPr b="0" i="0" sz="1600" u="none" cap="none" strike="noStrike">
              <a:solidFill>
                <a:srgbClr val="000000"/>
              </a:solidFill>
              <a:latin typeface="Arial"/>
              <a:ea typeface="Arial"/>
              <a:cs typeface="Arial"/>
              <a:sym typeface="Arial"/>
            </a:endParaRPr>
          </a:p>
          <a:p>
            <a:pPr indent="-412750" lvl="0" marL="508000" marR="0" rtl="0" algn="l">
              <a:lnSpc>
                <a:spcPct val="100000"/>
              </a:lnSpc>
              <a:spcBef>
                <a:spcPts val="0"/>
              </a:spcBef>
              <a:spcAft>
                <a:spcPts val="0"/>
              </a:spcAft>
              <a:buClr>
                <a:srgbClr val="000000"/>
              </a:buClr>
              <a:buSzPts val="1100"/>
              <a:buFont typeface="Noto Sans Symbols"/>
              <a:buChar char="⮚"/>
            </a:pPr>
            <a:r>
              <a:rPr b="0" i="0" lang="en-US" sz="2400" u="none" cap="none" strike="noStrike">
                <a:solidFill>
                  <a:srgbClr val="000000"/>
                </a:solidFill>
                <a:latin typeface="Times New Roman"/>
                <a:ea typeface="Times New Roman"/>
                <a:cs typeface="Times New Roman"/>
                <a:sym typeface="Times New Roman"/>
              </a:rPr>
              <a:t>Where a and b can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Be assigned any real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Value. </a:t>
            </a:r>
            <a:endParaRPr b="0" i="0" sz="1600" u="none" cap="none" strike="noStrike">
              <a:solidFill>
                <a:srgbClr val="000000"/>
              </a:solidFill>
              <a:latin typeface="Arial"/>
              <a:ea typeface="Arial"/>
              <a:cs typeface="Arial"/>
              <a:sym typeface="Arial"/>
            </a:endParaRPr>
          </a:p>
        </p:txBody>
      </p:sp>
      <p:pic>
        <p:nvPicPr>
          <p:cNvPr id="433" name="Google Shape;433;gcc22801936_0_747"/>
          <p:cNvPicPr preferRelativeResize="0"/>
          <p:nvPr/>
        </p:nvPicPr>
        <p:blipFill rotWithShape="1">
          <a:blip r:embed="rId3">
            <a:alphaModFix/>
          </a:blip>
          <a:srcRect b="0" l="0" r="0" t="0"/>
          <a:stretch/>
        </p:blipFill>
        <p:spPr>
          <a:xfrm>
            <a:off x="4644864" y="1738741"/>
            <a:ext cx="3125093" cy="1857750"/>
          </a:xfrm>
          <a:prstGeom prst="rect">
            <a:avLst/>
          </a:prstGeom>
          <a:noFill/>
          <a:ln>
            <a:noFill/>
          </a:ln>
        </p:spPr>
      </p:pic>
      <p:pic>
        <p:nvPicPr>
          <p:cNvPr id="434" name="Google Shape;434;gcc22801936_0_747"/>
          <p:cNvPicPr preferRelativeResize="0"/>
          <p:nvPr/>
        </p:nvPicPr>
        <p:blipFill rotWithShape="1">
          <a:blip r:embed="rId4">
            <a:alphaModFix/>
          </a:blip>
          <a:srcRect b="0" l="0" r="0" t="0"/>
          <a:stretch/>
        </p:blipFill>
        <p:spPr>
          <a:xfrm>
            <a:off x="1410048" y="3905962"/>
            <a:ext cx="2702865" cy="2314268"/>
          </a:xfrm>
          <a:prstGeom prst="rect">
            <a:avLst/>
          </a:prstGeom>
          <a:noFill/>
          <a:ln>
            <a:noFill/>
          </a:ln>
        </p:spPr>
      </p:pic>
      <p:sp>
        <p:nvSpPr>
          <p:cNvPr id="435" name="Google Shape;435;gcc22801936_0_747"/>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Shearing</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gcc22801936_0_754"/>
          <p:cNvPicPr preferRelativeResize="0"/>
          <p:nvPr/>
        </p:nvPicPr>
        <p:blipFill rotWithShape="1">
          <a:blip r:embed="rId3">
            <a:alphaModFix/>
          </a:blip>
          <a:srcRect b="0" l="0" r="0" t="0"/>
          <a:stretch/>
        </p:blipFill>
        <p:spPr>
          <a:xfrm>
            <a:off x="1258097" y="1665218"/>
            <a:ext cx="5940463" cy="3988707"/>
          </a:xfrm>
          <a:prstGeom prst="rect">
            <a:avLst/>
          </a:prstGeom>
          <a:noFill/>
          <a:ln>
            <a:noFill/>
          </a:ln>
        </p:spPr>
      </p:pic>
      <p:sp>
        <p:nvSpPr>
          <p:cNvPr id="441" name="Google Shape;441;gcc22801936_0_754"/>
          <p:cNvSpPr txBox="1"/>
          <p:nvPr>
            <p:ph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Shearing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cxnSp>
        <p:nvCxnSpPr>
          <p:cNvPr id="149" name="Google Shape;149;gcc22801936_0_937"/>
          <p:cNvCxnSpPr/>
          <p:nvPr/>
        </p:nvCxnSpPr>
        <p:spPr>
          <a:xfrm>
            <a:off x="3048000" y="2133600"/>
            <a:ext cx="0" cy="4114800"/>
          </a:xfrm>
          <a:prstGeom prst="straightConnector1">
            <a:avLst/>
          </a:prstGeom>
          <a:noFill/>
          <a:ln cap="flat" cmpd="sng" w="9525">
            <a:solidFill>
              <a:schemeClr val="dk1"/>
            </a:solidFill>
            <a:prstDash val="solid"/>
            <a:miter lim="800000"/>
            <a:headEnd len="med" w="med" type="none"/>
            <a:tailEnd len="med" w="med" type="none"/>
          </a:ln>
        </p:spPr>
      </p:cxnSp>
      <p:cxnSp>
        <p:nvCxnSpPr>
          <p:cNvPr id="150" name="Google Shape;150;gcc22801936_0_937"/>
          <p:cNvCxnSpPr/>
          <p:nvPr/>
        </p:nvCxnSpPr>
        <p:spPr>
          <a:xfrm>
            <a:off x="609600" y="4419600"/>
            <a:ext cx="3733800" cy="0"/>
          </a:xfrm>
          <a:prstGeom prst="straightConnector1">
            <a:avLst/>
          </a:prstGeom>
          <a:noFill/>
          <a:ln cap="flat" cmpd="sng" w="9525">
            <a:solidFill>
              <a:schemeClr val="dk1"/>
            </a:solidFill>
            <a:prstDash val="solid"/>
            <a:miter lim="800000"/>
            <a:headEnd len="med" w="med" type="none"/>
            <a:tailEnd len="med" w="med" type="none"/>
          </a:ln>
        </p:spPr>
      </p:cxnSp>
      <p:cxnSp>
        <p:nvCxnSpPr>
          <p:cNvPr id="151" name="Google Shape;151;gcc22801936_0_937"/>
          <p:cNvCxnSpPr/>
          <p:nvPr/>
        </p:nvCxnSpPr>
        <p:spPr>
          <a:xfrm>
            <a:off x="5715000" y="2209800"/>
            <a:ext cx="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152" name="Google Shape;152;gcc22801936_0_937"/>
          <p:cNvCxnSpPr/>
          <p:nvPr/>
        </p:nvCxnSpPr>
        <p:spPr>
          <a:xfrm>
            <a:off x="7086600" y="2209800"/>
            <a:ext cx="0" cy="1676400"/>
          </a:xfrm>
          <a:prstGeom prst="straightConnector1">
            <a:avLst/>
          </a:prstGeom>
          <a:noFill/>
          <a:ln cap="flat" cmpd="sng" w="9525">
            <a:solidFill>
              <a:schemeClr val="dk1"/>
            </a:solidFill>
            <a:prstDash val="solid"/>
            <a:miter lim="800000"/>
            <a:headEnd len="med" w="med" type="none"/>
            <a:tailEnd len="med" w="med" type="none"/>
          </a:ln>
        </p:spPr>
      </p:cxnSp>
      <p:sp>
        <p:nvSpPr>
          <p:cNvPr id="153" name="Google Shape;153;gcc22801936_0_937"/>
          <p:cNvSpPr txBox="1"/>
          <p:nvPr/>
        </p:nvSpPr>
        <p:spPr>
          <a:xfrm>
            <a:off x="5867400" y="2312987"/>
            <a:ext cx="1295400" cy="1272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-1   0    0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-1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0    0    1</a:t>
            </a:r>
            <a:endParaRPr/>
          </a:p>
        </p:txBody>
      </p:sp>
      <p:sp>
        <p:nvSpPr>
          <p:cNvPr id="154" name="Google Shape;154;gcc22801936_0_937"/>
          <p:cNvSpPr/>
          <p:nvPr/>
        </p:nvSpPr>
        <p:spPr>
          <a:xfrm rot="3239637">
            <a:off x="2019333" y="4686225"/>
            <a:ext cx="533281" cy="7620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55" name="Google Shape;155;gcc22801936_0_937"/>
          <p:cNvSpPr/>
          <p:nvPr/>
        </p:nvSpPr>
        <p:spPr>
          <a:xfrm rot="-8039839">
            <a:off x="3390906" y="3467221"/>
            <a:ext cx="533382" cy="761883"/>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56" name="Google Shape;156;gcc22801936_0_937"/>
          <p:cNvSpPr txBox="1"/>
          <p:nvPr/>
        </p:nvSpPr>
        <p:spPr>
          <a:xfrm>
            <a:off x="3048000" y="40386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57" name="Google Shape;157;gcc22801936_0_937"/>
          <p:cNvSpPr txBox="1"/>
          <p:nvPr/>
        </p:nvSpPr>
        <p:spPr>
          <a:xfrm>
            <a:off x="4038600" y="35814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58" name="Google Shape;158;gcc22801936_0_937"/>
          <p:cNvSpPr txBox="1"/>
          <p:nvPr/>
        </p:nvSpPr>
        <p:spPr>
          <a:xfrm>
            <a:off x="3581400" y="30622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59" name="Google Shape;159;gcc22801936_0_937"/>
          <p:cNvSpPr txBox="1"/>
          <p:nvPr/>
        </p:nvSpPr>
        <p:spPr>
          <a:xfrm>
            <a:off x="1905000" y="54864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60" name="Google Shape;160;gcc22801936_0_937"/>
          <p:cNvSpPr txBox="1"/>
          <p:nvPr/>
        </p:nvSpPr>
        <p:spPr>
          <a:xfrm>
            <a:off x="1447800" y="48910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61" name="Google Shape;161;gcc22801936_0_937"/>
          <p:cNvSpPr txBox="1"/>
          <p:nvPr/>
        </p:nvSpPr>
        <p:spPr>
          <a:xfrm>
            <a:off x="2438400" y="45100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62" name="Google Shape;162;gcc22801936_0_937"/>
          <p:cNvSpPr txBox="1"/>
          <p:nvPr/>
        </p:nvSpPr>
        <p:spPr>
          <a:xfrm>
            <a:off x="685800" y="5881687"/>
            <a:ext cx="289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Original position</a:t>
            </a:r>
            <a:endParaRPr/>
          </a:p>
        </p:txBody>
      </p:sp>
      <p:sp>
        <p:nvSpPr>
          <p:cNvPr id="163" name="Google Shape;163;gcc22801936_0_937"/>
          <p:cNvSpPr txBox="1"/>
          <p:nvPr/>
        </p:nvSpPr>
        <p:spPr>
          <a:xfrm>
            <a:off x="3124200" y="2681287"/>
            <a:ext cx="228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Reflected position</a:t>
            </a:r>
            <a:endParaRPr/>
          </a:p>
        </p:txBody>
      </p:sp>
      <p:sp>
        <p:nvSpPr>
          <p:cNvPr id="164" name="Google Shape;164;gcc22801936_0_937"/>
          <p:cNvSpPr txBox="1"/>
          <p:nvPr/>
        </p:nvSpPr>
        <p:spPr>
          <a:xfrm>
            <a:off x="533400" y="990600"/>
            <a:ext cx="8610600" cy="831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Reflection of an object relative to an axis perpendicular to the xy plane and passing through the coordinate origin</a:t>
            </a:r>
            <a:endParaRPr/>
          </a:p>
        </p:txBody>
      </p:sp>
      <p:sp>
        <p:nvSpPr>
          <p:cNvPr id="165" name="Google Shape;165;gcc22801936_0_937"/>
          <p:cNvSpPr txBox="1"/>
          <p:nvPr/>
        </p:nvSpPr>
        <p:spPr>
          <a:xfrm>
            <a:off x="4267200" y="4230687"/>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X-axis</a:t>
            </a:r>
            <a:endParaRPr/>
          </a:p>
        </p:txBody>
      </p:sp>
      <p:sp>
        <p:nvSpPr>
          <p:cNvPr id="166" name="Google Shape;166;gcc22801936_0_937"/>
          <p:cNvSpPr txBox="1"/>
          <p:nvPr/>
        </p:nvSpPr>
        <p:spPr>
          <a:xfrm>
            <a:off x="2438400" y="1763712"/>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Y-axis</a:t>
            </a:r>
            <a:endParaRPr/>
          </a:p>
        </p:txBody>
      </p:sp>
      <p:sp>
        <p:nvSpPr>
          <p:cNvPr id="167" name="Google Shape;167;gcc22801936_0_937"/>
          <p:cNvSpPr txBox="1"/>
          <p:nvPr/>
        </p:nvSpPr>
        <p:spPr>
          <a:xfrm>
            <a:off x="2819400" y="4343400"/>
            <a:ext cx="121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   O (0,0)</a:t>
            </a:r>
            <a:endParaRPr/>
          </a:p>
        </p:txBody>
      </p:sp>
      <p:sp>
        <p:nvSpPr>
          <p:cNvPr id="168" name="Google Shape;168;gcc22801936_0_937"/>
          <p:cNvSpPr txBox="1"/>
          <p:nvPr/>
        </p:nvSpPr>
        <p:spPr>
          <a:xfrm>
            <a:off x="5334000" y="3962400"/>
            <a:ext cx="3505200" cy="2701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above reflection matrix is the rotation matrix with angle=180 degree.</a:t>
            </a:r>
            <a:endParaRPr/>
          </a:p>
          <a:p>
            <a:pPr indent="0" lvl="0" marL="0" marR="0" rtl="0" algn="just">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This can be generalized to any reflection point in the xy plane. This reflection is the same as a 180 degree rotation in the xy plane using the reflection point as the pivot point.</a:t>
            </a:r>
            <a:endParaRPr/>
          </a:p>
        </p:txBody>
      </p:sp>
      <p:sp>
        <p:nvSpPr>
          <p:cNvPr id="169" name="Google Shape;169;gcc22801936_0_937"/>
          <p:cNvSpPr txBox="1"/>
          <p:nvPr>
            <p:ph idx="4294967295" type="title"/>
          </p:nvPr>
        </p:nvSpPr>
        <p:spPr>
          <a:xfrm>
            <a:off x="-50250" y="-30062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rgbClr val="FFFFFF"/>
                </a:solidFill>
                <a:latin typeface="Calibri"/>
                <a:ea typeface="Calibri"/>
                <a:cs typeface="Calibri"/>
                <a:sym typeface="Calibri"/>
              </a:rPr>
              <a:t>Reflection</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descr="Image result for 3d shearing equation in computer graphics" id="446" name="Google Shape;446;gcc22801936_0_760"/>
          <p:cNvPicPr preferRelativeResize="0"/>
          <p:nvPr/>
        </p:nvPicPr>
        <p:blipFill rotWithShape="1">
          <a:blip r:embed="rId3">
            <a:alphaModFix/>
          </a:blip>
          <a:srcRect b="0" l="0" r="0" t="0"/>
          <a:stretch/>
        </p:blipFill>
        <p:spPr>
          <a:xfrm>
            <a:off x="1323360" y="2046454"/>
            <a:ext cx="5512320" cy="4138561"/>
          </a:xfrm>
          <a:prstGeom prst="rect">
            <a:avLst/>
          </a:prstGeom>
          <a:noFill/>
          <a:ln>
            <a:noFill/>
          </a:ln>
        </p:spPr>
      </p:pic>
      <p:sp>
        <p:nvSpPr>
          <p:cNvPr id="447" name="Google Shape;447;gcc22801936_0_760"/>
          <p:cNvSpPr txBox="1"/>
          <p:nvPr>
            <p:ph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3D Shearing</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8"/>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53667"/>
              </a:buClr>
              <a:buSzPts val="5500"/>
              <a:buFont typeface="Georgia"/>
              <a:buNone/>
            </a:pPr>
            <a:r>
              <a:rPr b="0" i="0" lang="en-US" sz="5500" u="none">
                <a:solidFill>
                  <a:srgbClr val="053667"/>
                </a:solidFill>
                <a:latin typeface="Georgia"/>
                <a:ea typeface="Georgia"/>
                <a:cs typeface="Georgia"/>
                <a:sym typeface="Georgia"/>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cc22801936_0_961"/>
          <p:cNvSpPr txBox="1"/>
          <p:nvPr>
            <p:ph idx="4294967295" type="title"/>
          </p:nvPr>
        </p:nvSpPr>
        <p:spPr>
          <a:xfrm>
            <a:off x="0" y="1066800"/>
            <a:ext cx="7772400" cy="1143000"/>
          </a:xfrm>
          <a:prstGeom prst="rect">
            <a:avLst/>
          </a:prstGeom>
          <a:noFill/>
          <a:ln>
            <a:noFill/>
          </a:ln>
        </p:spPr>
        <p:txBody>
          <a:bodyPr anchorCtr="0" anchor="b" bIns="45700" lIns="91425" spcFirstLastPara="1" rIns="91425" wrap="square" tIns="45700">
            <a:normAutofit fontScale="90000"/>
          </a:bodyPr>
          <a:lstStyle/>
          <a:p>
            <a:pPr indent="0" lvl="0" marL="0" marR="0" rtl="0" algn="ctr">
              <a:lnSpc>
                <a:spcPct val="100000"/>
              </a:lnSpc>
              <a:spcBef>
                <a:spcPts val="0"/>
              </a:spcBef>
              <a:spcAft>
                <a:spcPts val="0"/>
              </a:spcAft>
              <a:buClr>
                <a:schemeClr val="accent2"/>
              </a:buClr>
              <a:buSzPct val="100000"/>
              <a:buFont typeface="Calibri"/>
              <a:buNone/>
            </a:pPr>
            <a:r>
              <a:rPr b="1" i="0" lang="en-US" sz="4000" u="none" cap="none" strike="noStrike">
                <a:solidFill>
                  <a:schemeClr val="accent2"/>
                </a:solidFill>
                <a:latin typeface="Calibri"/>
                <a:ea typeface="Calibri"/>
                <a:cs typeface="Calibri"/>
                <a:sym typeface="Calibri"/>
              </a:rPr>
              <a:t>Reflection of an object w.r.t the straight line y=x</a:t>
            </a:r>
            <a:endParaRPr/>
          </a:p>
        </p:txBody>
      </p:sp>
      <p:sp>
        <p:nvSpPr>
          <p:cNvPr id="175" name="Google Shape;175;gcc22801936_0_961"/>
          <p:cNvSpPr txBox="1"/>
          <p:nvPr>
            <p:ph idx="4294967295" type="body"/>
          </p:nvPr>
        </p:nvSpPr>
        <p:spPr>
          <a:xfrm>
            <a:off x="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p:txBody>
      </p:sp>
      <p:cxnSp>
        <p:nvCxnSpPr>
          <p:cNvPr id="176" name="Google Shape;176;gcc22801936_0_961"/>
          <p:cNvCxnSpPr/>
          <p:nvPr/>
        </p:nvCxnSpPr>
        <p:spPr>
          <a:xfrm>
            <a:off x="3048000" y="2819400"/>
            <a:ext cx="0" cy="2667000"/>
          </a:xfrm>
          <a:prstGeom prst="straightConnector1">
            <a:avLst/>
          </a:prstGeom>
          <a:noFill/>
          <a:ln cap="flat" cmpd="sng" w="9525">
            <a:solidFill>
              <a:schemeClr val="dk1"/>
            </a:solidFill>
            <a:prstDash val="solid"/>
            <a:miter lim="800000"/>
            <a:headEnd len="med" w="med" type="none"/>
            <a:tailEnd len="med" w="med" type="none"/>
          </a:ln>
        </p:spPr>
      </p:cxnSp>
      <p:cxnSp>
        <p:nvCxnSpPr>
          <p:cNvPr id="177" name="Google Shape;177;gcc22801936_0_961"/>
          <p:cNvCxnSpPr/>
          <p:nvPr/>
        </p:nvCxnSpPr>
        <p:spPr>
          <a:xfrm>
            <a:off x="1143000" y="5334000"/>
            <a:ext cx="4572000" cy="0"/>
          </a:xfrm>
          <a:prstGeom prst="straightConnector1">
            <a:avLst/>
          </a:prstGeom>
          <a:noFill/>
          <a:ln cap="flat" cmpd="sng" w="9525">
            <a:solidFill>
              <a:schemeClr val="dk1"/>
            </a:solidFill>
            <a:prstDash val="solid"/>
            <a:miter lim="800000"/>
            <a:headEnd len="med" w="med" type="none"/>
            <a:tailEnd len="med" w="med" type="none"/>
          </a:ln>
        </p:spPr>
      </p:cxnSp>
      <p:cxnSp>
        <p:nvCxnSpPr>
          <p:cNvPr id="178" name="Google Shape;178;gcc22801936_0_961"/>
          <p:cNvCxnSpPr/>
          <p:nvPr/>
        </p:nvCxnSpPr>
        <p:spPr>
          <a:xfrm>
            <a:off x="5715000" y="2209800"/>
            <a:ext cx="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179" name="Google Shape;179;gcc22801936_0_961"/>
          <p:cNvCxnSpPr/>
          <p:nvPr/>
        </p:nvCxnSpPr>
        <p:spPr>
          <a:xfrm>
            <a:off x="7086600" y="2209800"/>
            <a:ext cx="0" cy="1676400"/>
          </a:xfrm>
          <a:prstGeom prst="straightConnector1">
            <a:avLst/>
          </a:prstGeom>
          <a:noFill/>
          <a:ln cap="flat" cmpd="sng" w="9525">
            <a:solidFill>
              <a:schemeClr val="dk1"/>
            </a:solidFill>
            <a:prstDash val="solid"/>
            <a:miter lim="800000"/>
            <a:headEnd len="med" w="med" type="none"/>
            <a:tailEnd len="med" w="med" type="none"/>
          </a:ln>
        </p:spPr>
      </p:cxnSp>
      <p:sp>
        <p:nvSpPr>
          <p:cNvPr id="180" name="Google Shape;180;gcc22801936_0_961"/>
          <p:cNvSpPr txBox="1"/>
          <p:nvPr/>
        </p:nvSpPr>
        <p:spPr>
          <a:xfrm>
            <a:off x="5867400" y="2312987"/>
            <a:ext cx="1295400" cy="1272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0    1    0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1    0    0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0    0    1</a:t>
            </a:r>
            <a:endParaRPr/>
          </a:p>
        </p:txBody>
      </p:sp>
      <p:sp>
        <p:nvSpPr>
          <p:cNvPr id="181" name="Google Shape;181;gcc22801936_0_961"/>
          <p:cNvSpPr/>
          <p:nvPr/>
        </p:nvSpPr>
        <p:spPr>
          <a:xfrm rot="7981033">
            <a:off x="3466981" y="3314678"/>
            <a:ext cx="533407" cy="762023"/>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82" name="Google Shape;182;gcc22801936_0_961"/>
          <p:cNvSpPr/>
          <p:nvPr/>
        </p:nvSpPr>
        <p:spPr>
          <a:xfrm rot="-2160363">
            <a:off x="4190999" y="4191013"/>
            <a:ext cx="533281" cy="762028"/>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83" name="Google Shape;183;gcc22801936_0_961"/>
          <p:cNvSpPr txBox="1"/>
          <p:nvPr/>
        </p:nvSpPr>
        <p:spPr>
          <a:xfrm>
            <a:off x="4038600" y="39624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84" name="Google Shape;184;gcc22801936_0_961"/>
          <p:cNvSpPr txBox="1"/>
          <p:nvPr/>
        </p:nvSpPr>
        <p:spPr>
          <a:xfrm>
            <a:off x="4800600" y="44196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85" name="Google Shape;185;gcc22801936_0_961"/>
          <p:cNvSpPr txBox="1"/>
          <p:nvPr/>
        </p:nvSpPr>
        <p:spPr>
          <a:xfrm>
            <a:off x="4114800" y="49672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86" name="Google Shape;186;gcc22801936_0_961"/>
          <p:cNvSpPr txBox="1"/>
          <p:nvPr/>
        </p:nvSpPr>
        <p:spPr>
          <a:xfrm>
            <a:off x="3505200" y="29718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187" name="Google Shape;187;gcc22801936_0_961"/>
          <p:cNvSpPr txBox="1"/>
          <p:nvPr/>
        </p:nvSpPr>
        <p:spPr>
          <a:xfrm>
            <a:off x="2971800" y="35956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88" name="Google Shape;188;gcc22801936_0_961"/>
          <p:cNvSpPr txBox="1"/>
          <p:nvPr/>
        </p:nvSpPr>
        <p:spPr>
          <a:xfrm>
            <a:off x="3886200" y="36576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89" name="Google Shape;189;gcc22801936_0_961"/>
          <p:cNvSpPr txBox="1"/>
          <p:nvPr/>
        </p:nvSpPr>
        <p:spPr>
          <a:xfrm>
            <a:off x="3048000" y="2757487"/>
            <a:ext cx="289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Original position</a:t>
            </a:r>
            <a:endParaRPr/>
          </a:p>
        </p:txBody>
      </p:sp>
      <p:sp>
        <p:nvSpPr>
          <p:cNvPr id="190" name="Google Shape;190;gcc22801936_0_961"/>
          <p:cNvSpPr txBox="1"/>
          <p:nvPr/>
        </p:nvSpPr>
        <p:spPr>
          <a:xfrm>
            <a:off x="4953000" y="4662487"/>
            <a:ext cx="228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Reflected position</a:t>
            </a:r>
            <a:endParaRPr/>
          </a:p>
        </p:txBody>
      </p:sp>
      <p:cxnSp>
        <p:nvCxnSpPr>
          <p:cNvPr id="191" name="Google Shape;191;gcc22801936_0_961"/>
          <p:cNvCxnSpPr/>
          <p:nvPr/>
        </p:nvCxnSpPr>
        <p:spPr>
          <a:xfrm flipH="1" rot="10800000">
            <a:off x="2819400" y="3124200"/>
            <a:ext cx="2057400" cy="2514600"/>
          </a:xfrm>
          <a:prstGeom prst="straightConnector1">
            <a:avLst/>
          </a:prstGeom>
          <a:noFill/>
          <a:ln cap="flat" cmpd="sng" w="9525">
            <a:solidFill>
              <a:schemeClr val="dk1"/>
            </a:solidFill>
            <a:prstDash val="solid"/>
            <a:miter lim="800000"/>
            <a:headEnd len="med" w="med" type="none"/>
            <a:tailEnd len="med" w="med" type="none"/>
          </a:ln>
        </p:spPr>
      </p:cxnSp>
      <p:sp>
        <p:nvSpPr>
          <p:cNvPr id="192" name="Google Shape;192;gcc22801936_0_961"/>
          <p:cNvSpPr txBox="1"/>
          <p:nvPr/>
        </p:nvSpPr>
        <p:spPr>
          <a:xfrm>
            <a:off x="5562600" y="5145087"/>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X-axis</a:t>
            </a:r>
            <a:endParaRPr/>
          </a:p>
        </p:txBody>
      </p:sp>
      <p:sp>
        <p:nvSpPr>
          <p:cNvPr id="193" name="Google Shape;193;gcc22801936_0_961"/>
          <p:cNvSpPr txBox="1"/>
          <p:nvPr/>
        </p:nvSpPr>
        <p:spPr>
          <a:xfrm>
            <a:off x="2362200" y="2478087"/>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Y-axis</a:t>
            </a:r>
            <a:endParaRPr/>
          </a:p>
        </p:txBody>
      </p:sp>
      <p:sp>
        <p:nvSpPr>
          <p:cNvPr id="194" name="Google Shape;194;gcc22801936_0_961"/>
          <p:cNvSpPr txBox="1"/>
          <p:nvPr/>
        </p:nvSpPr>
        <p:spPr>
          <a:xfrm>
            <a:off x="1676400" y="5257800"/>
            <a:ext cx="152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   O (0,0)</a:t>
            </a:r>
            <a:endParaRPr/>
          </a:p>
        </p:txBody>
      </p:sp>
      <p:sp>
        <p:nvSpPr>
          <p:cNvPr id="195" name="Google Shape;195;gcc22801936_0_961"/>
          <p:cNvSpPr txBox="1"/>
          <p:nvPr>
            <p:ph idx="4294967295" type="title"/>
          </p:nvPr>
        </p:nvSpPr>
        <p:spPr>
          <a:xfrm>
            <a:off x="-50250" y="-30062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rgbClr val="FFFFFF"/>
                </a:solidFill>
                <a:latin typeface="Calibri"/>
                <a:ea typeface="Calibri"/>
                <a:cs typeface="Calibri"/>
                <a:sym typeface="Calibri"/>
              </a:rPr>
              <a:t>Reflection</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cc22801936_0_985"/>
          <p:cNvSpPr txBox="1"/>
          <p:nvPr>
            <p:ph idx="4294967295" type="title"/>
          </p:nvPr>
        </p:nvSpPr>
        <p:spPr>
          <a:xfrm>
            <a:off x="1580100" y="1012950"/>
            <a:ext cx="7772400" cy="6465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600"/>
              <a:buFont typeface="Calibri"/>
              <a:buNone/>
            </a:pPr>
            <a:r>
              <a:rPr b="1" i="0" lang="en-US" sz="2900" u="none" cap="none" strike="noStrike">
                <a:solidFill>
                  <a:schemeClr val="accent2"/>
                </a:solidFill>
                <a:latin typeface="Calibri"/>
                <a:ea typeface="Calibri"/>
                <a:cs typeface="Calibri"/>
                <a:sym typeface="Calibri"/>
              </a:rPr>
              <a:t>Reflection of an object w.r.t the straight line y=-x</a:t>
            </a:r>
            <a:endParaRPr sz="2540"/>
          </a:p>
        </p:txBody>
      </p:sp>
      <p:cxnSp>
        <p:nvCxnSpPr>
          <p:cNvPr id="201" name="Google Shape;201;gcc22801936_0_985"/>
          <p:cNvCxnSpPr/>
          <p:nvPr/>
        </p:nvCxnSpPr>
        <p:spPr>
          <a:xfrm>
            <a:off x="1219200" y="1433512"/>
            <a:ext cx="45900" cy="4129200"/>
          </a:xfrm>
          <a:prstGeom prst="straightConnector1">
            <a:avLst/>
          </a:prstGeom>
          <a:noFill/>
          <a:ln cap="flat" cmpd="sng" w="9525">
            <a:solidFill>
              <a:schemeClr val="dk1"/>
            </a:solidFill>
            <a:prstDash val="solid"/>
            <a:miter lim="800000"/>
            <a:headEnd len="med" w="med" type="none"/>
            <a:tailEnd len="med" w="med" type="none"/>
          </a:ln>
        </p:spPr>
      </p:cxnSp>
      <p:cxnSp>
        <p:nvCxnSpPr>
          <p:cNvPr id="202" name="Google Shape;202;gcc22801936_0_985"/>
          <p:cNvCxnSpPr/>
          <p:nvPr/>
        </p:nvCxnSpPr>
        <p:spPr>
          <a:xfrm flipH="1" rot="10800000">
            <a:off x="304800" y="3947999"/>
            <a:ext cx="3581400" cy="14400"/>
          </a:xfrm>
          <a:prstGeom prst="straightConnector1">
            <a:avLst/>
          </a:prstGeom>
          <a:noFill/>
          <a:ln cap="flat" cmpd="sng" w="9525">
            <a:solidFill>
              <a:schemeClr val="dk1"/>
            </a:solidFill>
            <a:prstDash val="solid"/>
            <a:miter lim="800000"/>
            <a:headEnd len="med" w="med" type="none"/>
            <a:tailEnd len="med" w="med" type="none"/>
          </a:ln>
        </p:spPr>
      </p:cxnSp>
      <p:cxnSp>
        <p:nvCxnSpPr>
          <p:cNvPr id="203" name="Google Shape;203;gcc22801936_0_985"/>
          <p:cNvCxnSpPr/>
          <p:nvPr/>
        </p:nvCxnSpPr>
        <p:spPr>
          <a:xfrm>
            <a:off x="5715000" y="2209800"/>
            <a:ext cx="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204" name="Google Shape;204;gcc22801936_0_985"/>
          <p:cNvCxnSpPr/>
          <p:nvPr/>
        </p:nvCxnSpPr>
        <p:spPr>
          <a:xfrm>
            <a:off x="7086600" y="2209800"/>
            <a:ext cx="0" cy="1676400"/>
          </a:xfrm>
          <a:prstGeom prst="straightConnector1">
            <a:avLst/>
          </a:prstGeom>
          <a:noFill/>
          <a:ln cap="flat" cmpd="sng" w="9525">
            <a:solidFill>
              <a:schemeClr val="dk1"/>
            </a:solidFill>
            <a:prstDash val="solid"/>
            <a:miter lim="800000"/>
            <a:headEnd len="med" w="med" type="none"/>
            <a:tailEnd len="med" w="med" type="none"/>
          </a:ln>
        </p:spPr>
      </p:cxnSp>
      <p:sp>
        <p:nvSpPr>
          <p:cNvPr id="205" name="Google Shape;205;gcc22801936_0_985"/>
          <p:cNvSpPr txBox="1"/>
          <p:nvPr/>
        </p:nvSpPr>
        <p:spPr>
          <a:xfrm>
            <a:off x="5867400" y="2312987"/>
            <a:ext cx="1295400" cy="1272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-1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-1    0    0</a:t>
            </a:r>
            <a:endParaRPr/>
          </a:p>
          <a:p>
            <a:pPr indent="-342900" lvl="0" marL="34290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0    0    1</a:t>
            </a:r>
            <a:endParaRPr/>
          </a:p>
        </p:txBody>
      </p:sp>
      <p:sp>
        <p:nvSpPr>
          <p:cNvPr id="206" name="Google Shape;206;gcc22801936_0_985"/>
          <p:cNvSpPr/>
          <p:nvPr/>
        </p:nvSpPr>
        <p:spPr>
          <a:xfrm rot="-9180152">
            <a:off x="2925814" y="4287920"/>
            <a:ext cx="533317" cy="76194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07" name="Google Shape;207;gcc22801936_0_985"/>
          <p:cNvSpPr/>
          <p:nvPr/>
        </p:nvSpPr>
        <p:spPr>
          <a:xfrm rot="1979567">
            <a:off x="2313071" y="5340321"/>
            <a:ext cx="533301" cy="761881"/>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08" name="Google Shape;208;gcc22801936_0_985"/>
          <p:cNvSpPr txBox="1"/>
          <p:nvPr/>
        </p:nvSpPr>
        <p:spPr>
          <a:xfrm>
            <a:off x="2667000" y="5268912"/>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209" name="Google Shape;209;gcc22801936_0_985"/>
          <p:cNvSpPr txBox="1"/>
          <p:nvPr/>
        </p:nvSpPr>
        <p:spPr>
          <a:xfrm>
            <a:off x="2362200" y="61102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210" name="Google Shape;210;gcc22801936_0_985"/>
          <p:cNvSpPr txBox="1"/>
          <p:nvPr/>
        </p:nvSpPr>
        <p:spPr>
          <a:xfrm>
            <a:off x="1828800" y="5715000"/>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211" name="Google Shape;211;gcc22801936_0_985"/>
          <p:cNvSpPr txBox="1"/>
          <p:nvPr/>
        </p:nvSpPr>
        <p:spPr>
          <a:xfrm>
            <a:off x="3505200" y="42814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212" name="Google Shape;212;gcc22801936_0_985"/>
          <p:cNvSpPr txBox="1"/>
          <p:nvPr/>
        </p:nvSpPr>
        <p:spPr>
          <a:xfrm>
            <a:off x="3962400" y="3733800"/>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X-axis</a:t>
            </a:r>
            <a:endParaRPr/>
          </a:p>
        </p:txBody>
      </p:sp>
      <p:sp>
        <p:nvSpPr>
          <p:cNvPr id="213" name="Google Shape;213;gcc22801936_0_985"/>
          <p:cNvSpPr txBox="1"/>
          <p:nvPr/>
        </p:nvSpPr>
        <p:spPr>
          <a:xfrm>
            <a:off x="2971800" y="48910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214" name="Google Shape;214;gcc22801936_0_985"/>
          <p:cNvSpPr txBox="1"/>
          <p:nvPr/>
        </p:nvSpPr>
        <p:spPr>
          <a:xfrm>
            <a:off x="3429000" y="4648200"/>
            <a:ext cx="289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Original position</a:t>
            </a:r>
            <a:endParaRPr/>
          </a:p>
        </p:txBody>
      </p:sp>
      <p:sp>
        <p:nvSpPr>
          <p:cNvPr id="215" name="Google Shape;215;gcc22801936_0_985"/>
          <p:cNvSpPr txBox="1"/>
          <p:nvPr/>
        </p:nvSpPr>
        <p:spPr>
          <a:xfrm>
            <a:off x="1905000" y="6338887"/>
            <a:ext cx="228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Reflected position</a:t>
            </a:r>
            <a:endParaRPr/>
          </a:p>
        </p:txBody>
      </p:sp>
      <p:cxnSp>
        <p:nvCxnSpPr>
          <p:cNvPr id="216" name="Google Shape;216;gcc22801936_0_985"/>
          <p:cNvCxnSpPr/>
          <p:nvPr/>
        </p:nvCxnSpPr>
        <p:spPr>
          <a:xfrm>
            <a:off x="685800" y="3581400"/>
            <a:ext cx="3200400" cy="2209800"/>
          </a:xfrm>
          <a:prstGeom prst="straightConnector1">
            <a:avLst/>
          </a:prstGeom>
          <a:noFill/>
          <a:ln cap="flat" cmpd="sng" w="9525">
            <a:solidFill>
              <a:schemeClr val="dk1"/>
            </a:solidFill>
            <a:prstDash val="solid"/>
            <a:miter lim="800000"/>
            <a:headEnd len="med" w="med" type="none"/>
            <a:tailEnd len="med" w="med" type="none"/>
          </a:ln>
        </p:spPr>
      </p:cxnSp>
      <p:sp>
        <p:nvSpPr>
          <p:cNvPr id="217" name="Google Shape;217;gcc22801936_0_985"/>
          <p:cNvSpPr txBox="1"/>
          <p:nvPr/>
        </p:nvSpPr>
        <p:spPr>
          <a:xfrm>
            <a:off x="2743200" y="3976687"/>
            <a:ext cx="457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218" name="Google Shape;218;gcc22801936_0_985"/>
          <p:cNvSpPr txBox="1"/>
          <p:nvPr/>
        </p:nvSpPr>
        <p:spPr>
          <a:xfrm>
            <a:off x="762000" y="1066800"/>
            <a:ext cx="1219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Y-axis</a:t>
            </a:r>
            <a:endParaRPr/>
          </a:p>
        </p:txBody>
      </p:sp>
      <p:sp>
        <p:nvSpPr>
          <p:cNvPr id="219" name="Google Shape;219;gcc22801936_0_985"/>
          <p:cNvSpPr txBox="1"/>
          <p:nvPr/>
        </p:nvSpPr>
        <p:spPr>
          <a:xfrm>
            <a:off x="0" y="4038600"/>
            <a:ext cx="1219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Origin   O (0,0)</a:t>
            </a:r>
            <a:endParaRPr/>
          </a:p>
        </p:txBody>
      </p:sp>
      <p:sp>
        <p:nvSpPr>
          <p:cNvPr id="220" name="Google Shape;220;gcc22801936_0_985"/>
          <p:cNvSpPr txBox="1"/>
          <p:nvPr/>
        </p:nvSpPr>
        <p:spPr>
          <a:xfrm>
            <a:off x="3962400" y="5638800"/>
            <a:ext cx="1752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Line Y = - X</a:t>
            </a:r>
            <a:endParaRPr/>
          </a:p>
        </p:txBody>
      </p:sp>
      <p:sp>
        <p:nvSpPr>
          <p:cNvPr id="221" name="Google Shape;221;gcc22801936_0_985"/>
          <p:cNvSpPr txBox="1"/>
          <p:nvPr>
            <p:ph idx="4294967295" type="title"/>
          </p:nvPr>
        </p:nvSpPr>
        <p:spPr>
          <a:xfrm>
            <a:off x="-50250" y="-30062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rgbClr val="FFFFFF"/>
                </a:solidFill>
                <a:latin typeface="Calibri"/>
                <a:ea typeface="Calibri"/>
                <a:cs typeface="Calibri"/>
                <a:sym typeface="Calibri"/>
              </a:rPr>
              <a:t>Reflection</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cc22801936_0_1084"/>
          <p:cNvSpPr txBox="1"/>
          <p:nvPr>
            <p:ph idx="4294967295" type="title"/>
          </p:nvPr>
        </p:nvSpPr>
        <p:spPr>
          <a:xfrm>
            <a:off x="-615475" y="842375"/>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chemeClr val="accent2"/>
                </a:solidFill>
                <a:latin typeface="Calibri"/>
                <a:ea typeface="Calibri"/>
                <a:cs typeface="Calibri"/>
                <a:sym typeface="Calibri"/>
              </a:rPr>
              <a:t>Shear Transformations</a:t>
            </a:r>
            <a:endParaRPr/>
          </a:p>
        </p:txBody>
      </p:sp>
      <p:sp>
        <p:nvSpPr>
          <p:cNvPr id="227" name="Google Shape;227;gcc22801936_0_1084"/>
          <p:cNvSpPr txBox="1"/>
          <p:nvPr>
            <p:ph idx="4294967295" type="body"/>
          </p:nvPr>
        </p:nvSpPr>
        <p:spPr>
          <a:xfrm>
            <a:off x="556000" y="1985375"/>
            <a:ext cx="7696200" cy="4572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Shear is a  transformation that distorts the shape of an object such that the transformed shape appears as if the object were composed of internal layers that had been caused to slide over each other.</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Two common shearing transformations are those that shift coordinate x values and those that shift y values.</a:t>
            </a:r>
            <a:endParaRPr/>
          </a:p>
        </p:txBody>
      </p:sp>
      <p:sp>
        <p:nvSpPr>
          <p:cNvPr id="228" name="Google Shape;228;gcc22801936_0_1084"/>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Shearing</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cc22801936_0_1089"/>
          <p:cNvSpPr txBox="1"/>
          <p:nvPr>
            <p:ph idx="4294967295" type="title"/>
          </p:nvPr>
        </p:nvSpPr>
        <p:spPr>
          <a:xfrm>
            <a:off x="0" y="762000"/>
            <a:ext cx="2203500" cy="728700"/>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chemeClr val="accent2"/>
                </a:solidFill>
                <a:latin typeface="Calibri"/>
                <a:ea typeface="Calibri"/>
                <a:cs typeface="Calibri"/>
                <a:sym typeface="Calibri"/>
              </a:rPr>
              <a:t>Shears</a:t>
            </a:r>
            <a:endParaRPr/>
          </a:p>
        </p:txBody>
      </p:sp>
      <p:sp>
        <p:nvSpPr>
          <p:cNvPr id="234" name="Google Shape;234;gcc22801936_0_1089"/>
          <p:cNvSpPr txBox="1"/>
          <p:nvPr>
            <p:ph idx="4294967295" type="body"/>
          </p:nvPr>
        </p:nvSpPr>
        <p:spPr>
          <a:xfrm>
            <a:off x="2166937" y="3643312"/>
            <a:ext cx="6977100" cy="2605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r>
              <a:rPr b="1" i="0" lang="en-US" sz="1800" u="none">
                <a:solidFill>
                  <a:schemeClr val="dk1"/>
                </a:solidFill>
                <a:latin typeface="Calibri"/>
                <a:ea typeface="Calibri"/>
                <a:cs typeface="Calibri"/>
                <a:sym typeface="Calibri"/>
              </a:rPr>
              <a:t>Original Data		y Shear		x Shear</a:t>
            </a:r>
            <a:endParaRPr/>
          </a:p>
          <a:p>
            <a:pPr indent="-342900" lvl="0" marL="342900" marR="0" rtl="0" algn="l">
              <a:lnSpc>
                <a:spcPct val="100000"/>
              </a:lnSpc>
              <a:spcBef>
                <a:spcPts val="360"/>
              </a:spcBef>
              <a:spcAft>
                <a:spcPts val="0"/>
              </a:spcAft>
              <a:buClr>
                <a:schemeClr val="dk1"/>
              </a:buClr>
              <a:buSzPts val="1800"/>
              <a:buFont typeface="Arial"/>
              <a:buNone/>
            </a:pPr>
            <a:r>
              <a:t/>
            </a:r>
            <a:endParaRPr b="1"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p:txBody>
      </p:sp>
      <p:pic>
        <p:nvPicPr>
          <p:cNvPr id="235" name="Google Shape;235;gcc22801936_0_1089"/>
          <p:cNvPicPr preferRelativeResize="0"/>
          <p:nvPr/>
        </p:nvPicPr>
        <p:blipFill rotWithShape="1">
          <a:blip r:embed="rId3">
            <a:alphaModFix/>
          </a:blip>
          <a:srcRect b="0" l="0" r="0" t="0"/>
          <a:stretch/>
        </p:blipFill>
        <p:spPr>
          <a:xfrm>
            <a:off x="1485900" y="1257300"/>
            <a:ext cx="6007099" cy="1892301"/>
          </a:xfrm>
          <a:prstGeom prst="rect">
            <a:avLst/>
          </a:prstGeom>
          <a:noFill/>
          <a:ln>
            <a:noFill/>
          </a:ln>
        </p:spPr>
      </p:pic>
      <p:sp>
        <p:nvSpPr>
          <p:cNvPr id="236" name="Google Shape;236;gcc22801936_0_1089"/>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Shearing</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cc22801936_0_1099"/>
          <p:cNvSpPr txBox="1"/>
          <p:nvPr>
            <p:ph idx="4294967295" type="title"/>
          </p:nvPr>
        </p:nvSpPr>
        <p:spPr>
          <a:xfrm>
            <a:off x="0" y="921925"/>
            <a:ext cx="6470700" cy="728700"/>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chemeClr val="accent2"/>
                </a:solidFill>
                <a:latin typeface="Calibri"/>
                <a:ea typeface="Calibri"/>
                <a:cs typeface="Calibri"/>
                <a:sym typeface="Calibri"/>
              </a:rPr>
              <a:t>An X- direction Shear</a:t>
            </a:r>
            <a:endParaRPr/>
          </a:p>
        </p:txBody>
      </p:sp>
      <p:cxnSp>
        <p:nvCxnSpPr>
          <p:cNvPr id="242" name="Google Shape;242;gcc22801936_0_1099"/>
          <p:cNvCxnSpPr/>
          <p:nvPr/>
        </p:nvCxnSpPr>
        <p:spPr>
          <a:xfrm rot="5400000">
            <a:off x="419038" y="4000438"/>
            <a:ext cx="2362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43" name="Google Shape;243;gcc22801936_0_1099"/>
          <p:cNvCxnSpPr/>
          <p:nvPr/>
        </p:nvCxnSpPr>
        <p:spPr>
          <a:xfrm>
            <a:off x="1066800" y="4953000"/>
            <a:ext cx="2743200" cy="1500"/>
          </a:xfrm>
          <a:prstGeom prst="straightConnector1">
            <a:avLst/>
          </a:prstGeom>
          <a:noFill/>
          <a:ln cap="flat" cmpd="sng" w="9525">
            <a:solidFill>
              <a:schemeClr val="dk1"/>
            </a:solidFill>
            <a:prstDash val="solid"/>
            <a:miter lim="800000"/>
            <a:headEnd len="med" w="med" type="none"/>
            <a:tailEnd len="med" w="med" type="none"/>
          </a:ln>
        </p:spPr>
      </p:cxnSp>
      <p:sp>
        <p:nvSpPr>
          <p:cNvPr id="244" name="Google Shape;244;gcc22801936_0_1099"/>
          <p:cNvSpPr txBox="1"/>
          <p:nvPr/>
        </p:nvSpPr>
        <p:spPr>
          <a:xfrm>
            <a:off x="1600200" y="4191000"/>
            <a:ext cx="914400" cy="762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245" name="Google Shape;245;gcc22801936_0_1099"/>
          <p:cNvCxnSpPr/>
          <p:nvPr/>
        </p:nvCxnSpPr>
        <p:spPr>
          <a:xfrm rot="5400000">
            <a:off x="4229038" y="3998849"/>
            <a:ext cx="2362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46" name="Google Shape;246;gcc22801936_0_1099"/>
          <p:cNvCxnSpPr/>
          <p:nvPr/>
        </p:nvCxnSpPr>
        <p:spPr>
          <a:xfrm>
            <a:off x="4876800" y="4951412"/>
            <a:ext cx="2743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47" name="Google Shape;247;gcc22801936_0_1099"/>
          <p:cNvCxnSpPr/>
          <p:nvPr/>
        </p:nvCxnSpPr>
        <p:spPr>
          <a:xfrm rot="-5400000">
            <a:off x="5410200" y="3733800"/>
            <a:ext cx="121920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248" name="Google Shape;248;gcc22801936_0_1099"/>
          <p:cNvCxnSpPr/>
          <p:nvPr/>
        </p:nvCxnSpPr>
        <p:spPr>
          <a:xfrm rot="-5400000">
            <a:off x="6515100" y="3771900"/>
            <a:ext cx="1219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49" name="Google Shape;249;gcc22801936_0_1099"/>
          <p:cNvCxnSpPr/>
          <p:nvPr/>
        </p:nvCxnSpPr>
        <p:spPr>
          <a:xfrm>
            <a:off x="6629400" y="3732212"/>
            <a:ext cx="1066800" cy="1500"/>
          </a:xfrm>
          <a:prstGeom prst="straightConnector1">
            <a:avLst/>
          </a:prstGeom>
          <a:noFill/>
          <a:ln cap="flat" cmpd="sng" w="9525">
            <a:solidFill>
              <a:schemeClr val="dk1"/>
            </a:solidFill>
            <a:prstDash val="solid"/>
            <a:miter lim="800000"/>
            <a:headEnd len="med" w="med" type="none"/>
            <a:tailEnd len="med" w="med" type="none"/>
          </a:ln>
        </p:spPr>
      </p:cxnSp>
      <p:sp>
        <p:nvSpPr>
          <p:cNvPr id="250" name="Google Shape;250;gcc22801936_0_1099"/>
          <p:cNvSpPr txBox="1"/>
          <p:nvPr/>
        </p:nvSpPr>
        <p:spPr>
          <a:xfrm>
            <a:off x="914400" y="39576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(0,1)</a:t>
            </a:r>
            <a:endParaRPr/>
          </a:p>
        </p:txBody>
      </p:sp>
      <p:sp>
        <p:nvSpPr>
          <p:cNvPr id="251" name="Google Shape;251;gcc22801936_0_1099"/>
          <p:cNvSpPr txBox="1"/>
          <p:nvPr/>
        </p:nvSpPr>
        <p:spPr>
          <a:xfrm>
            <a:off x="2438400" y="38862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(1,1)</a:t>
            </a:r>
            <a:endParaRPr/>
          </a:p>
        </p:txBody>
      </p:sp>
      <p:sp>
        <p:nvSpPr>
          <p:cNvPr id="252" name="Google Shape;252;gcc22801936_0_1099"/>
          <p:cNvSpPr txBox="1"/>
          <p:nvPr/>
        </p:nvSpPr>
        <p:spPr>
          <a:xfrm>
            <a:off x="2133600" y="48720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(1,0)</a:t>
            </a:r>
            <a:endParaRPr/>
          </a:p>
        </p:txBody>
      </p:sp>
      <p:sp>
        <p:nvSpPr>
          <p:cNvPr id="253" name="Google Shape;253;gcc22801936_0_1099"/>
          <p:cNvSpPr txBox="1"/>
          <p:nvPr/>
        </p:nvSpPr>
        <p:spPr>
          <a:xfrm>
            <a:off x="914400" y="48768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a:t>
            </a:r>
            <a:endParaRPr/>
          </a:p>
        </p:txBody>
      </p:sp>
      <p:sp>
        <p:nvSpPr>
          <p:cNvPr id="254" name="Google Shape;254;gcc22801936_0_1099"/>
          <p:cNvSpPr txBox="1"/>
          <p:nvPr/>
        </p:nvSpPr>
        <p:spPr>
          <a:xfrm>
            <a:off x="4724400" y="48720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a:t>
            </a:r>
            <a:endParaRPr/>
          </a:p>
        </p:txBody>
      </p:sp>
      <p:sp>
        <p:nvSpPr>
          <p:cNvPr id="255" name="Google Shape;255;gcc22801936_0_1099"/>
          <p:cNvSpPr txBox="1"/>
          <p:nvPr/>
        </p:nvSpPr>
        <p:spPr>
          <a:xfrm>
            <a:off x="6172200" y="48720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(1,0)</a:t>
            </a:r>
            <a:endParaRPr/>
          </a:p>
        </p:txBody>
      </p:sp>
      <p:sp>
        <p:nvSpPr>
          <p:cNvPr id="256" name="Google Shape;256;gcc22801936_0_1099"/>
          <p:cNvSpPr txBox="1"/>
          <p:nvPr/>
        </p:nvSpPr>
        <p:spPr>
          <a:xfrm>
            <a:off x="5867400" y="34242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sp>
        <p:nvSpPr>
          <p:cNvPr id="257" name="Google Shape;257;gcc22801936_0_1099"/>
          <p:cNvSpPr txBox="1"/>
          <p:nvPr/>
        </p:nvSpPr>
        <p:spPr>
          <a:xfrm>
            <a:off x="7696200" y="34290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(3,1)</a:t>
            </a:r>
            <a:endParaRPr/>
          </a:p>
        </p:txBody>
      </p:sp>
      <p:sp>
        <p:nvSpPr>
          <p:cNvPr id="258" name="Google Shape;258;gcc22801936_0_1099"/>
          <p:cNvSpPr txBox="1"/>
          <p:nvPr/>
        </p:nvSpPr>
        <p:spPr>
          <a:xfrm>
            <a:off x="990600" y="1524000"/>
            <a:ext cx="342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For example, Sh</a:t>
            </a:r>
            <a:r>
              <a:rPr b="1" baseline="-25000" i="0" lang="en-US" sz="2400" u="none">
                <a:solidFill>
                  <a:schemeClr val="dk1"/>
                </a:solidFill>
                <a:latin typeface="Times New Roman"/>
                <a:ea typeface="Times New Roman"/>
                <a:cs typeface="Times New Roman"/>
                <a:sym typeface="Times New Roman"/>
              </a:rPr>
              <a:t>x</a:t>
            </a:r>
            <a:r>
              <a:rPr b="1" i="0" lang="en-US" sz="2400" u="none">
                <a:solidFill>
                  <a:schemeClr val="dk1"/>
                </a:solidFill>
                <a:latin typeface="Times New Roman"/>
                <a:ea typeface="Times New Roman"/>
                <a:cs typeface="Times New Roman"/>
                <a:sym typeface="Times New Roman"/>
              </a:rPr>
              <a:t>=2</a:t>
            </a:r>
            <a:endParaRPr/>
          </a:p>
        </p:txBody>
      </p:sp>
      <p:sp>
        <p:nvSpPr>
          <p:cNvPr id="259" name="Google Shape;259;gcc22801936_0_1099"/>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Shearing</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cc22801936_0_1120"/>
          <p:cNvSpPr txBox="1"/>
          <p:nvPr>
            <p:ph idx="4294967295" type="title"/>
          </p:nvPr>
        </p:nvSpPr>
        <p:spPr>
          <a:xfrm>
            <a:off x="0" y="972175"/>
            <a:ext cx="6470700" cy="728700"/>
          </a:xfrm>
          <a:prstGeom prst="rect">
            <a:avLst/>
          </a:prstGeom>
          <a:noFill/>
          <a:ln>
            <a:noFill/>
          </a:ln>
        </p:spPr>
        <p:txBody>
          <a:bodyPr anchorCtr="0" anchor="t" bIns="25400" lIns="63500" spcFirstLastPara="1" rIns="63500" wrap="square" tIns="25400">
            <a:spAutoFit/>
          </a:bodyPr>
          <a:lstStyle/>
          <a:p>
            <a:pPr indent="0" lvl="0" marL="0" marR="0" rtl="0" algn="ctr">
              <a:lnSpc>
                <a:spcPct val="100000"/>
              </a:lnSpc>
              <a:spcBef>
                <a:spcPts val="0"/>
              </a:spcBef>
              <a:spcAft>
                <a:spcPts val="0"/>
              </a:spcAft>
              <a:buClr>
                <a:schemeClr val="accent2"/>
              </a:buClr>
              <a:buSzPts val="4400"/>
              <a:buFont typeface="Calibri"/>
              <a:buNone/>
            </a:pPr>
            <a:r>
              <a:rPr b="1" i="0" lang="en-US" sz="4400" u="none" cap="none" strike="noStrike">
                <a:solidFill>
                  <a:schemeClr val="accent2"/>
                </a:solidFill>
                <a:latin typeface="Calibri"/>
                <a:ea typeface="Calibri"/>
                <a:cs typeface="Calibri"/>
                <a:sym typeface="Calibri"/>
              </a:rPr>
              <a:t>An Y- direction Shear</a:t>
            </a:r>
            <a:endParaRPr/>
          </a:p>
        </p:txBody>
      </p:sp>
      <p:cxnSp>
        <p:nvCxnSpPr>
          <p:cNvPr id="265" name="Google Shape;265;gcc22801936_0_1120"/>
          <p:cNvCxnSpPr/>
          <p:nvPr/>
        </p:nvCxnSpPr>
        <p:spPr>
          <a:xfrm rot="5400000">
            <a:off x="419038" y="4000438"/>
            <a:ext cx="2362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66" name="Google Shape;266;gcc22801936_0_1120"/>
          <p:cNvCxnSpPr/>
          <p:nvPr/>
        </p:nvCxnSpPr>
        <p:spPr>
          <a:xfrm>
            <a:off x="1066800" y="4953000"/>
            <a:ext cx="2743200" cy="1500"/>
          </a:xfrm>
          <a:prstGeom prst="straightConnector1">
            <a:avLst/>
          </a:prstGeom>
          <a:noFill/>
          <a:ln cap="flat" cmpd="sng" w="9525">
            <a:solidFill>
              <a:schemeClr val="dk1"/>
            </a:solidFill>
            <a:prstDash val="solid"/>
            <a:miter lim="800000"/>
            <a:headEnd len="med" w="med" type="none"/>
            <a:tailEnd len="med" w="med" type="none"/>
          </a:ln>
        </p:spPr>
      </p:cxnSp>
      <p:sp>
        <p:nvSpPr>
          <p:cNvPr id="267" name="Google Shape;267;gcc22801936_0_1120"/>
          <p:cNvSpPr txBox="1"/>
          <p:nvPr/>
        </p:nvSpPr>
        <p:spPr>
          <a:xfrm>
            <a:off x="1600200" y="4191000"/>
            <a:ext cx="914400" cy="762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268" name="Google Shape;268;gcc22801936_0_1120"/>
          <p:cNvCxnSpPr/>
          <p:nvPr/>
        </p:nvCxnSpPr>
        <p:spPr>
          <a:xfrm rot="5400000">
            <a:off x="4229038" y="3998849"/>
            <a:ext cx="2362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69" name="Google Shape;269;gcc22801936_0_1120"/>
          <p:cNvCxnSpPr/>
          <p:nvPr/>
        </p:nvCxnSpPr>
        <p:spPr>
          <a:xfrm>
            <a:off x="4876800" y="4951412"/>
            <a:ext cx="2743200" cy="3300"/>
          </a:xfrm>
          <a:prstGeom prst="straightConnector1">
            <a:avLst/>
          </a:prstGeom>
          <a:noFill/>
          <a:ln cap="flat" cmpd="sng" w="9525">
            <a:solidFill>
              <a:schemeClr val="dk1"/>
            </a:solidFill>
            <a:prstDash val="solid"/>
            <a:miter lim="800000"/>
            <a:headEnd len="med" w="med" type="none"/>
            <a:tailEnd len="med" w="med" type="none"/>
          </a:ln>
        </p:spPr>
      </p:cxnSp>
      <p:cxnSp>
        <p:nvCxnSpPr>
          <p:cNvPr id="270" name="Google Shape;270;gcc22801936_0_1120"/>
          <p:cNvCxnSpPr/>
          <p:nvPr/>
        </p:nvCxnSpPr>
        <p:spPr>
          <a:xfrm rot="-5400000">
            <a:off x="5410200" y="2819400"/>
            <a:ext cx="121920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271" name="Google Shape;271;gcc22801936_0_1120"/>
          <p:cNvCxnSpPr/>
          <p:nvPr/>
        </p:nvCxnSpPr>
        <p:spPr>
          <a:xfrm flipH="1" rot="10800000">
            <a:off x="5410200" y="3352800"/>
            <a:ext cx="1676400" cy="1600200"/>
          </a:xfrm>
          <a:prstGeom prst="straightConnector1">
            <a:avLst/>
          </a:prstGeom>
          <a:noFill/>
          <a:ln cap="flat" cmpd="sng" w="9525">
            <a:solidFill>
              <a:schemeClr val="dk1"/>
            </a:solidFill>
            <a:prstDash val="solid"/>
            <a:miter lim="800000"/>
            <a:headEnd len="med" w="med" type="none"/>
            <a:tailEnd len="med" w="med" type="none"/>
          </a:ln>
        </p:spPr>
      </p:cxnSp>
      <p:sp>
        <p:nvSpPr>
          <p:cNvPr id="272" name="Google Shape;272;gcc22801936_0_1120"/>
          <p:cNvSpPr txBox="1"/>
          <p:nvPr/>
        </p:nvSpPr>
        <p:spPr>
          <a:xfrm>
            <a:off x="914400" y="39576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(0,1)</a:t>
            </a:r>
            <a:endParaRPr/>
          </a:p>
        </p:txBody>
      </p:sp>
      <p:sp>
        <p:nvSpPr>
          <p:cNvPr id="273" name="Google Shape;273;gcc22801936_0_1120"/>
          <p:cNvSpPr txBox="1"/>
          <p:nvPr/>
        </p:nvSpPr>
        <p:spPr>
          <a:xfrm>
            <a:off x="2438400" y="38862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(1,1)</a:t>
            </a:r>
            <a:endParaRPr/>
          </a:p>
        </p:txBody>
      </p:sp>
      <p:sp>
        <p:nvSpPr>
          <p:cNvPr id="274" name="Google Shape;274;gcc22801936_0_1120"/>
          <p:cNvSpPr txBox="1"/>
          <p:nvPr/>
        </p:nvSpPr>
        <p:spPr>
          <a:xfrm>
            <a:off x="2133600" y="48720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(1,0)</a:t>
            </a:r>
            <a:endParaRPr/>
          </a:p>
        </p:txBody>
      </p:sp>
      <p:sp>
        <p:nvSpPr>
          <p:cNvPr id="275" name="Google Shape;275;gcc22801936_0_1120"/>
          <p:cNvSpPr txBox="1"/>
          <p:nvPr/>
        </p:nvSpPr>
        <p:spPr>
          <a:xfrm>
            <a:off x="914400" y="48768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a:t>
            </a:r>
            <a:endParaRPr/>
          </a:p>
        </p:txBody>
      </p:sp>
      <p:sp>
        <p:nvSpPr>
          <p:cNvPr id="276" name="Google Shape;276;gcc22801936_0_1120"/>
          <p:cNvSpPr txBox="1"/>
          <p:nvPr/>
        </p:nvSpPr>
        <p:spPr>
          <a:xfrm>
            <a:off x="4724400" y="4872037"/>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a:t>
            </a:r>
            <a:endParaRPr/>
          </a:p>
        </p:txBody>
      </p:sp>
      <p:sp>
        <p:nvSpPr>
          <p:cNvPr id="277" name="Google Shape;277;gcc22801936_0_1120"/>
          <p:cNvSpPr txBox="1"/>
          <p:nvPr/>
        </p:nvSpPr>
        <p:spPr>
          <a:xfrm>
            <a:off x="4572000" y="38862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(0,1)</a:t>
            </a:r>
            <a:endParaRPr/>
          </a:p>
        </p:txBody>
      </p:sp>
      <p:sp>
        <p:nvSpPr>
          <p:cNvPr id="278" name="Google Shape;278;gcc22801936_0_1120"/>
          <p:cNvSpPr txBox="1"/>
          <p:nvPr/>
        </p:nvSpPr>
        <p:spPr>
          <a:xfrm>
            <a:off x="6248400" y="23622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(1,3)</a:t>
            </a:r>
            <a:endParaRPr/>
          </a:p>
        </p:txBody>
      </p:sp>
      <p:sp>
        <p:nvSpPr>
          <p:cNvPr id="279" name="Google Shape;279;gcc22801936_0_1120"/>
          <p:cNvSpPr txBox="1"/>
          <p:nvPr/>
        </p:nvSpPr>
        <p:spPr>
          <a:xfrm>
            <a:off x="7086600" y="3124200"/>
            <a:ext cx="838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(1,2)</a:t>
            </a:r>
            <a:endParaRPr/>
          </a:p>
        </p:txBody>
      </p:sp>
      <p:sp>
        <p:nvSpPr>
          <p:cNvPr id="280" name="Google Shape;280;gcc22801936_0_1120"/>
          <p:cNvSpPr txBox="1"/>
          <p:nvPr/>
        </p:nvSpPr>
        <p:spPr>
          <a:xfrm>
            <a:off x="990600" y="1524000"/>
            <a:ext cx="342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For example, Sh</a:t>
            </a:r>
            <a:r>
              <a:rPr b="1" baseline="-25000" i="0" lang="en-US" sz="2400" u="none">
                <a:solidFill>
                  <a:schemeClr val="dk1"/>
                </a:solidFill>
                <a:latin typeface="Times New Roman"/>
                <a:ea typeface="Times New Roman"/>
                <a:cs typeface="Times New Roman"/>
                <a:sym typeface="Times New Roman"/>
              </a:rPr>
              <a:t>y</a:t>
            </a:r>
            <a:r>
              <a:rPr b="1" i="0" lang="en-US" sz="2400" u="none">
                <a:solidFill>
                  <a:schemeClr val="dk1"/>
                </a:solidFill>
                <a:latin typeface="Times New Roman"/>
                <a:ea typeface="Times New Roman"/>
                <a:cs typeface="Times New Roman"/>
                <a:sym typeface="Times New Roman"/>
              </a:rPr>
              <a:t>=2</a:t>
            </a:r>
            <a:endParaRPr/>
          </a:p>
        </p:txBody>
      </p:sp>
      <p:cxnSp>
        <p:nvCxnSpPr>
          <p:cNvPr id="281" name="Google Shape;281;gcc22801936_0_1120"/>
          <p:cNvCxnSpPr/>
          <p:nvPr/>
        </p:nvCxnSpPr>
        <p:spPr>
          <a:xfrm flipH="1" rot="-5400000">
            <a:off x="6591300" y="2857500"/>
            <a:ext cx="533400" cy="457200"/>
          </a:xfrm>
          <a:prstGeom prst="straightConnector1">
            <a:avLst/>
          </a:prstGeom>
          <a:noFill/>
          <a:ln cap="flat" cmpd="sng" w="9525">
            <a:solidFill>
              <a:schemeClr val="dk1"/>
            </a:solidFill>
            <a:prstDash val="solid"/>
            <a:miter lim="800000"/>
            <a:headEnd len="med" w="med" type="none"/>
            <a:tailEnd len="med" w="med" type="none"/>
          </a:ln>
        </p:spPr>
      </p:cxnSp>
      <p:sp>
        <p:nvSpPr>
          <p:cNvPr id="282" name="Google Shape;282;gcc22801936_0_1120"/>
          <p:cNvSpPr txBox="1"/>
          <p:nvPr/>
        </p:nvSpPr>
        <p:spPr>
          <a:xfrm>
            <a:off x="3810000" y="4719637"/>
            <a:ext cx="45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X</a:t>
            </a:r>
            <a:endParaRPr/>
          </a:p>
        </p:txBody>
      </p:sp>
      <p:sp>
        <p:nvSpPr>
          <p:cNvPr id="283" name="Google Shape;283;gcc22801936_0_1120"/>
          <p:cNvSpPr txBox="1"/>
          <p:nvPr/>
        </p:nvSpPr>
        <p:spPr>
          <a:xfrm>
            <a:off x="7620000" y="4724400"/>
            <a:ext cx="45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X</a:t>
            </a:r>
            <a:endParaRPr/>
          </a:p>
        </p:txBody>
      </p:sp>
      <p:sp>
        <p:nvSpPr>
          <p:cNvPr id="284" name="Google Shape;284;gcc22801936_0_1120"/>
          <p:cNvSpPr txBox="1"/>
          <p:nvPr/>
        </p:nvSpPr>
        <p:spPr>
          <a:xfrm>
            <a:off x="1371600" y="2286000"/>
            <a:ext cx="45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Y</a:t>
            </a:r>
            <a:endParaRPr/>
          </a:p>
        </p:txBody>
      </p:sp>
      <p:sp>
        <p:nvSpPr>
          <p:cNvPr id="285" name="Google Shape;285;gcc22801936_0_1120"/>
          <p:cNvSpPr txBox="1"/>
          <p:nvPr/>
        </p:nvSpPr>
        <p:spPr>
          <a:xfrm>
            <a:off x="5181600" y="2286000"/>
            <a:ext cx="45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Y</a:t>
            </a:r>
            <a:endParaRPr/>
          </a:p>
        </p:txBody>
      </p:sp>
      <p:sp>
        <p:nvSpPr>
          <p:cNvPr id="286" name="Google Shape;286;gcc22801936_0_1120"/>
          <p:cNvSpPr txBox="1"/>
          <p:nvPr>
            <p:ph idx="4294967295" type="title"/>
          </p:nvPr>
        </p:nvSpPr>
        <p:spPr>
          <a:xfrm>
            <a:off x="0" y="-225275"/>
            <a:ext cx="91440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4400"/>
              <a:buFont typeface="Calibri"/>
              <a:buNone/>
            </a:pPr>
            <a:r>
              <a:rPr b="1" lang="en-US" sz="4400">
                <a:solidFill>
                  <a:srgbClr val="FFFFFF"/>
                </a:solidFill>
                <a:latin typeface="Calibri"/>
                <a:ea typeface="Calibri"/>
                <a:cs typeface="Calibri"/>
                <a:sym typeface="Calibri"/>
              </a:rPr>
              <a:t>Shearing</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2003-07-30T02:53:17Z</dcterms:created>
  <dc:creator>ADP Department</dc:creator>
</cp:coreProperties>
</file>