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81" r:id="rId2"/>
    <p:sldId id="287" r:id="rId3"/>
    <p:sldId id="288" r:id="rId4"/>
    <p:sldId id="289" r:id="rId5"/>
    <p:sldId id="291" r:id="rId6"/>
    <p:sldId id="518" r:id="rId7"/>
    <p:sldId id="293" r:id="rId8"/>
    <p:sldId id="297" r:id="rId9"/>
    <p:sldId id="508" r:id="rId10"/>
    <p:sldId id="299" r:id="rId11"/>
    <p:sldId id="308" r:id="rId12"/>
    <p:sldId id="302" r:id="rId13"/>
    <p:sldId id="509" r:id="rId14"/>
    <p:sldId id="512" r:id="rId15"/>
    <p:sldId id="314" r:id="rId16"/>
    <p:sldId id="320" r:id="rId17"/>
    <p:sldId id="321" r:id="rId18"/>
    <p:sldId id="513" r:id="rId19"/>
    <p:sldId id="514" r:id="rId20"/>
    <p:sldId id="515" r:id="rId21"/>
    <p:sldId id="516" r:id="rId22"/>
    <p:sldId id="51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61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0E2BA8-B26F-4813-A915-9507F8535DE1}" type="datetimeFigureOut">
              <a:rPr lang="en-GB" smtClean="0"/>
              <a:t>14/09/2024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DF2BF9-4110-4603-9A74-F0AABA1240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27880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7B7E7-276E-DAAE-4BF7-D3C1471EEB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F8FA4-9556-0143-8BCA-CE376CC1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E4AAE-A0C9-B821-4D90-4AEDF7DF9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70EC3-5D2F-4802-AFE5-768E2D07CF01}" type="datetime7">
              <a:rPr lang="en-US" smtClean="0"/>
              <a:t>Sep-24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EE0A8-F595-DB27-D071-68DF9B97B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BF40-35AC-CBE3-FB34-C5F3030B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9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B650-D76D-2C3C-8D9E-29CE0597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CEFCE2-0726-3EF7-0317-54D632EA3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0EA9-4EF7-35D4-10DC-4F8A3404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DEB3E-AA72-49F6-8B84-595E439EF37A}" type="datetime7">
              <a:rPr lang="en-US" smtClean="0"/>
              <a:t>Sep-24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5AA57-6826-CE65-D79C-056F9CC9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78D6-5656-38B7-9A8E-62D6C02BA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51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92E580-9DC8-733A-A962-0672A6AEF4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26A35-69C4-16E7-E11E-5AC098F2B3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4ED58-9488-CD23-6E50-813EE19C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5998A-0186-447F-B322-4FA5E7594F89}" type="datetime7">
              <a:rPr lang="en-US" smtClean="0"/>
              <a:t>Sep-24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3B128-7D69-E393-8665-6A7D34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21D37-452D-717F-F07F-8BE749757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5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0226D-A4ED-FEC9-B364-1B70FAC6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DCA41-808A-4964-C345-0454E65B5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7BAAE-D4A0-4371-B5F0-F7552AEF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F9BDA-217B-45E7-988D-97FF22179D96}" type="datetime7">
              <a:rPr lang="en-US" smtClean="0"/>
              <a:t>Sep-24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4AA5-4B62-5B61-91D9-229A20F7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19DD6-A02A-B455-E650-9F4C0191F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27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C930-1D35-166A-2E07-F4A86F5A0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93488-3E67-A818-0807-59C9EA1B6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F77072-72F6-445E-B1FF-53302051F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F3736-8965-40CC-B0B0-71E8B8D01F24}" type="datetime7">
              <a:rPr lang="en-US" smtClean="0"/>
              <a:t>Sep-24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AC24A-A106-36A5-86BF-AEE1F8EE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BD7FA-49AD-FD3A-C205-4E0DF8DB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40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E1C70-8B5E-9AAC-308D-BAC0AD38D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807F6-74D1-CD12-0ECB-A3F706340E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A3454-FB0E-3E44-923F-F9C8D2DD0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DF6E2-1023-A56B-EE62-308E995E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CFEB6-D9C9-4DC1-8F9A-D370A757C30B}" type="datetime7">
              <a:rPr lang="en-US" smtClean="0"/>
              <a:t>Sep-24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1CEA7-2ABA-18C2-8064-4402BA5E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945F4-A070-ED2E-E27C-3B421805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544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C584-7440-5CEA-617D-88AC5F8AC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C61AB-30E0-0F43-31AC-D4907BFF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B3418-F9FD-1E31-C919-3BF251330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024AD4-A1D9-06F4-39E8-727452811D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61184B-689F-CBA6-E2EB-37C6EB8A32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EC1814-A78D-EF3F-1BB3-9392C25D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7912-1FCF-434B-9655-394236C45E01}" type="datetime7">
              <a:rPr lang="en-US" smtClean="0"/>
              <a:t>Sep-24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18F3D9-7234-5081-C16E-E006C34EB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F7D0C-04A7-A74F-2907-4DD522101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437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54C5-B6B1-6BC6-ABC4-31F5D8DF3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C1F0BA-CC22-32B0-7B40-70784EB6C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4006-FD6D-4A28-B1D4-4B8F554E0D6A}" type="datetime7">
              <a:rPr lang="en-US" smtClean="0"/>
              <a:t>Sep-24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AE698-6D9C-D7EC-1CA6-C1F0013E1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0A218D-8134-F6FC-DBB6-DFB1503B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7775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B830CC-398F-32B7-BB5C-6D6ACD9F8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99007-E807-484F-87AE-69DC7EC538EC}" type="datetime7">
              <a:rPr lang="en-US" smtClean="0"/>
              <a:t>Sep-24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91945-08EE-A824-CC89-60F905DFF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83B1C-8CCB-4C17-F618-984A241E1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123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48347-BF8B-5F64-1E8E-FD32E7CE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E81AC-E0AF-067A-43A0-AD68FC23E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43C7F-0248-A459-49E4-F4570A16EA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7D5855-5988-344C-7603-1854BCB64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18C37-11D9-4867-ACEE-A919A772D0A7}" type="datetime7">
              <a:rPr lang="en-US" smtClean="0"/>
              <a:t>Sep-24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D8289-642C-4B8F-0646-D081044C7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88089-8DBD-735B-C6C6-20725C521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335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1C0B8-79C0-A295-65B7-90A3A5F7A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653AA-7827-12A5-4CC5-4620DCDC8D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C7D6FA-FAA1-2F60-261E-9720CBAF2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5FBB4A-522A-FCB5-5F5E-98BEDDF99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FC841-184B-40E7-BD80-1EC6F8984246}" type="datetime7">
              <a:rPr lang="en-US" smtClean="0"/>
              <a:t>Sep-24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23657-8A3D-657D-CE63-961F13641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Python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2C5EC-52D0-BC20-C225-DC49294C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406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325BCD-8529-64A1-C17B-C795C2E43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340B46-89D5-3CDE-237B-A86BD1017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7BC2E-4823-C9FB-4069-E0630F558D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78817F-144A-4D01-B6E0-331ADF2A931B}" type="datetime7">
              <a:rPr lang="en-US" smtClean="0"/>
              <a:t>Sep-24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29327-2FD3-225F-B6FE-1B354E88A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/>
              <a:t>Python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1685D-0CCF-D0E2-27ED-E5D97A889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5FCCB-08F4-4F82-8BFC-292FC9A470E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85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CAE3-5DC2-9418-850A-A860EDEAC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</a:rPr>
              <a:t>ML algorithm</a:t>
            </a:r>
            <a:br>
              <a:rPr lang="en-US" dirty="0">
                <a:solidFill>
                  <a:srgbClr val="00B0F0"/>
                </a:solidFill>
              </a:rPr>
            </a:br>
            <a:endParaRPr lang="en-GB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4194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708E8B5-32B1-E813-C6E5-E64EE860D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Import the libraries/Dataset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8C5929E-EA1D-C64F-4997-8A040EDD2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Importing the libraries</a:t>
            </a:r>
          </a:p>
          <a:p>
            <a:pPr lvl="1"/>
            <a:r>
              <a:rPr lang="en-US" altLang="en-US" dirty="0"/>
              <a:t>import </a:t>
            </a:r>
            <a:r>
              <a:rPr lang="en-US" altLang="en-US" dirty="0" err="1"/>
              <a:t>numpy</a:t>
            </a:r>
            <a:r>
              <a:rPr lang="en-US" altLang="en-US" dirty="0"/>
              <a:t> as np</a:t>
            </a:r>
          </a:p>
          <a:p>
            <a:pPr lvl="1"/>
            <a:r>
              <a:rPr lang="en-US" altLang="en-US" dirty="0"/>
              <a:t>import pandas as pd</a:t>
            </a:r>
          </a:p>
          <a:p>
            <a:r>
              <a:rPr lang="en-US" altLang="en-US" dirty="0"/>
              <a:t>Reading the Dataset</a:t>
            </a:r>
          </a:p>
          <a:p>
            <a:pPr lvl="1"/>
            <a:r>
              <a:rPr lang="en-US" altLang="en-US" dirty="0"/>
              <a:t>data=</a:t>
            </a:r>
            <a:r>
              <a:rPr lang="en-US" altLang="en-US" dirty="0" err="1">
                <a:solidFill>
                  <a:srgbClr val="FF0000"/>
                </a:solidFill>
              </a:rPr>
              <a:t>pd.read_csv</a:t>
            </a:r>
            <a:r>
              <a:rPr lang="en-US" altLang="en-US" dirty="0"/>
              <a:t>('diabetes.csv’)</a:t>
            </a:r>
          </a:p>
          <a:p>
            <a:pPr lvl="1"/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For google-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colab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</a:rPr>
              <a:t>: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lvl="1"/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pd.read_csv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'/content/drive/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Colab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Notebooks/diabetes.csv'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3A43DF50-F81E-AE1D-C248-C793D1D29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Analysis the dataset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53AF41B7-0060-B1FC-EC33-E8F6955BA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7338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Show the shape</a:t>
            </a:r>
          </a:p>
          <a:p>
            <a:r>
              <a:rPr lang="en-US" altLang="en-US" dirty="0"/>
              <a:t>data=</a:t>
            </a:r>
            <a:r>
              <a:rPr lang="en-US" altLang="en-US" dirty="0" err="1">
                <a:solidFill>
                  <a:srgbClr val="FF0000"/>
                </a:solidFill>
              </a:rPr>
              <a:t>pd.read_csv</a:t>
            </a:r>
            <a:r>
              <a:rPr lang="en-US" altLang="en-US" dirty="0"/>
              <a:t>('diabetes.csv’)</a:t>
            </a:r>
          </a:p>
          <a:p>
            <a:endParaRPr lang="en-US" altLang="en-US" dirty="0"/>
          </a:p>
          <a:p>
            <a:pPr lvl="1"/>
            <a:r>
              <a:rPr lang="en-US" altLang="en-US" dirty="0" err="1"/>
              <a:t>data.shape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 err="1"/>
              <a:t>data.describe</a:t>
            </a:r>
            <a:r>
              <a:rPr lang="en-US" altLang="en-US" dirty="0"/>
              <a:t>()</a:t>
            </a:r>
          </a:p>
          <a:p>
            <a:pPr lvl="1"/>
            <a:r>
              <a:rPr lang="en-US" altLang="en-US" dirty="0" err="1"/>
              <a:t>data.describe</a:t>
            </a:r>
            <a:r>
              <a:rPr lang="en-US" altLang="en-US" dirty="0"/>
              <a:t>().T</a:t>
            </a:r>
          </a:p>
          <a:p>
            <a:pPr lvl="1"/>
            <a:r>
              <a:rPr lang="en-US" altLang="en-US" dirty="0" err="1"/>
              <a:t>data.dtypes</a:t>
            </a:r>
            <a:endParaRPr lang="en-US" altLang="en-US" dirty="0"/>
          </a:p>
          <a:p>
            <a:pPr lvl="1"/>
            <a:r>
              <a:rPr lang="en-US" altLang="en-US" dirty="0" err="1"/>
              <a:t>data.columns</a:t>
            </a:r>
            <a:endParaRPr lang="en-US" altLang="en-US" dirty="0"/>
          </a:p>
          <a:p>
            <a:pPr lvl="1"/>
            <a:r>
              <a:rPr lang="en-US" altLang="en-US" dirty="0"/>
              <a:t>data['Pregnancies'].</a:t>
            </a:r>
            <a:r>
              <a:rPr lang="en-US" altLang="en-US" dirty="0" err="1"/>
              <a:t>dtype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30DE486C-3B10-9EE7-578D-DAD0A528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>
                <a:solidFill>
                  <a:srgbClr val="FF0000"/>
                </a:solidFill>
              </a:rPr>
              <a:t>Check out the missing values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70B2D6E-85D5-AEE3-E445-F1444CE93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043" y="1600200"/>
            <a:ext cx="9140757" cy="1600200"/>
          </a:xfrm>
        </p:spPr>
        <p:txBody>
          <a:bodyPr>
            <a:normAutofit fontScale="85000" lnSpcReduction="20000"/>
          </a:bodyPr>
          <a:lstStyle/>
          <a:p>
            <a:pPr lvl="1"/>
            <a:r>
              <a:rPr lang="en-US" altLang="en-US" sz="3200" dirty="0" err="1"/>
              <a:t>data.isnull</a:t>
            </a:r>
            <a:r>
              <a:rPr lang="en-US" altLang="en-US" sz="3200" dirty="0"/>
              <a:t>().</a:t>
            </a:r>
            <a:r>
              <a:rPr lang="en-US" altLang="en-US" sz="3200" dirty="0" err="1"/>
              <a:t>values.any</a:t>
            </a:r>
            <a:r>
              <a:rPr lang="en-US" altLang="en-US" sz="3200" dirty="0"/>
              <a:t>()</a:t>
            </a:r>
          </a:p>
          <a:p>
            <a:pPr lvl="1"/>
            <a:r>
              <a:rPr lang="en-US" altLang="en-US" sz="3200" dirty="0" err="1"/>
              <a:t>data.isnull</a:t>
            </a:r>
            <a:r>
              <a:rPr lang="en-US" altLang="en-US" sz="3200" dirty="0"/>
              <a:t>().sum()</a:t>
            </a:r>
          </a:p>
          <a:p>
            <a:pPr lvl="1"/>
            <a:r>
              <a:rPr lang="en-US" altLang="en-US" sz="3200" dirty="0" err="1"/>
              <a:t>data.isnull</a:t>
            </a:r>
            <a:r>
              <a:rPr lang="en-US" altLang="en-US" sz="3200" dirty="0"/>
              <a:t>()</a:t>
            </a:r>
          </a:p>
          <a:p>
            <a:pPr lvl="1"/>
            <a:r>
              <a:rPr lang="en-US" altLang="en-US" sz="3200" dirty="0" err="1"/>
              <a:t>data.isnull</a:t>
            </a:r>
            <a:r>
              <a:rPr lang="en-US" altLang="en-US" sz="3200" dirty="0"/>
              <a:t>().sum().sum()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58FA-A8D0-4098-ADD4-252C8A33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the columns with missing value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60C093-223D-407B-030B-3C67D1A4862C}"/>
              </a:ext>
            </a:extLst>
          </p:cNvPr>
          <p:cNvSpPr txBox="1"/>
          <p:nvPr/>
        </p:nvSpPr>
        <p:spPr>
          <a:xfrm>
            <a:off x="933856" y="1959679"/>
            <a:ext cx="8618706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columnwithnull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data.columns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[data2.isnull().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any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tolist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DFFBCB-92C2-5A86-5C6E-6F9747763144}"/>
              </a:ext>
            </a:extLst>
          </p:cNvPr>
          <p:cNvSpPr txBox="1"/>
          <p:nvPr/>
        </p:nvSpPr>
        <p:spPr>
          <a:xfrm>
            <a:off x="710119" y="2967335"/>
            <a:ext cx="105156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column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columnwithnull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"The average values 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of"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,column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"is : 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data2[column].mean()) 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3DB573-DE47-F5C5-342E-B2F30C1BA18A}"/>
              </a:ext>
            </a:extLst>
          </p:cNvPr>
          <p:cNvSpPr txBox="1"/>
          <p:nvPr/>
        </p:nvSpPr>
        <p:spPr>
          <a:xfrm>
            <a:off x="1425102" y="4251990"/>
            <a:ext cx="908563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column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columnwithnull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data2[column].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(data2[column].mean())</a:t>
            </a:r>
          </a:p>
        </p:txBody>
      </p:sp>
    </p:spTree>
    <p:extLst>
      <p:ext uri="{BB962C8B-B14F-4D97-AF65-F5344CB8AC3E}">
        <p14:creationId xmlns:p14="http://schemas.microsoft.com/office/powerpoint/2010/main" val="1253000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58FA-A8D0-4098-ADD4-252C8A33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 with column average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3DB573-DE47-F5C5-342E-B2F30C1BA18A}"/>
              </a:ext>
            </a:extLst>
          </p:cNvPr>
          <p:cNvSpPr txBox="1"/>
          <p:nvPr/>
        </p:nvSpPr>
        <p:spPr>
          <a:xfrm>
            <a:off x="1133273" y="1946534"/>
            <a:ext cx="908563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column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columnwithnull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data2[column].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(data2[column].mean())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BF694-3DCF-835C-614E-45659E35D491}"/>
              </a:ext>
            </a:extLst>
          </p:cNvPr>
          <p:cNvSpPr txBox="1"/>
          <p:nvPr/>
        </p:nvSpPr>
        <p:spPr>
          <a:xfrm>
            <a:off x="1721797" y="3268893"/>
            <a:ext cx="9085633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column 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columnwithnull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data2[column].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fillna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(data2[column].mean(),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8B4E3-00D9-EAB3-0DF1-046BEF13B05F}"/>
              </a:ext>
            </a:extLst>
          </p:cNvPr>
          <p:cNvSpPr txBox="1"/>
          <p:nvPr/>
        </p:nvSpPr>
        <p:spPr>
          <a:xfrm>
            <a:off x="3630849" y="432410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data2.isnull().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sum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39634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16FC6C03-EC17-1AB3-F4D9-8F726ADD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Frames: method </a:t>
            </a:r>
            <a:r>
              <a:rPr lang="en-US" altLang="en-US" dirty="0" err="1"/>
              <a:t>iloc</a:t>
            </a:r>
            <a:endParaRPr lang="en-US" altLang="en-US" dirty="0"/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8F316F84-9006-8D29-DB7D-62A99106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C44A470-F807-4B7C-B236-33466E14F6E9}" type="slidenum">
              <a:rPr lang="en-US" altLang="en-US">
                <a:solidFill>
                  <a:srgbClr val="898989"/>
                </a:solidFill>
                <a:latin typeface="Calibri" panose="020F0502020204030204" pitchFamily="34" charset="0"/>
              </a:rPr>
              <a:pPr eaLnBrk="1" hangingPunct="1"/>
              <a:t>15</a:t>
            </a:fld>
            <a:endParaRPr lang="en-US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F08307-A9E8-C7C9-BE2A-3188AC3145E1}"/>
              </a:ext>
            </a:extLst>
          </p:cNvPr>
          <p:cNvSpPr txBox="1"/>
          <p:nvPr/>
        </p:nvSpPr>
        <p:spPr>
          <a:xfrm>
            <a:off x="2149475" y="2101345"/>
            <a:ext cx="7702550" cy="92392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First column</a:t>
            </a:r>
          </a:p>
          <a:p>
            <a:pPr>
              <a:defRPr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[:,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Last column </a:t>
            </a:r>
          </a:p>
          <a:p>
            <a:pPr>
              <a:defRPr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8FDC4F-2355-33CF-96A3-A2C8BF4C68B6}"/>
              </a:ext>
            </a:extLst>
          </p:cNvPr>
          <p:cNvSpPr txBox="1"/>
          <p:nvPr/>
        </p:nvSpPr>
        <p:spPr>
          <a:xfrm>
            <a:off x="3134738" y="3832731"/>
            <a:ext cx="617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row2 = </a:t>
            </a:r>
            <a:r>
              <a:rPr lang="en-US" dirty="0" err="1"/>
              <a:t>data.iloc</a:t>
            </a:r>
            <a:r>
              <a:rPr lang="en-US" dirty="0"/>
              <a:t>[4:8]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04150BCC-7C6F-8AA9-F94C-CA8E64347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ML approach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D56AE85B-759E-0954-6995-BDFD77A9C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81000"/>
          </a:xfrm>
        </p:spPr>
        <p:txBody>
          <a:bodyPr/>
          <a:lstStyle/>
          <a:p>
            <a:pPr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Step 4.1 :</a:t>
            </a:r>
            <a:r>
              <a:rPr lang="en-US" altLang="en-US" sz="1800" dirty="0">
                <a:solidFill>
                  <a:srgbClr val="FF0000"/>
                </a:solidFill>
              </a:rPr>
              <a:t> split the data set into dependent and independent variable</a:t>
            </a:r>
          </a:p>
          <a:p>
            <a:pPr marL="0" indent="0">
              <a:buNone/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5491E-70E8-DD99-29D2-09C9FD0584E3}"/>
              </a:ext>
            </a:extLst>
          </p:cNvPr>
          <p:cNvSpPr txBox="1"/>
          <p:nvPr/>
        </p:nvSpPr>
        <p:spPr>
          <a:xfrm>
            <a:off x="3048000" y="2667000"/>
            <a:ext cx="6781800" cy="3698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train=data2.iloc[:,: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801A64-3876-00C0-25F3-D9F864BAC328}"/>
              </a:ext>
            </a:extLst>
          </p:cNvPr>
          <p:cNvSpPr txBox="1"/>
          <p:nvPr/>
        </p:nvSpPr>
        <p:spPr>
          <a:xfrm>
            <a:off x="3349557" y="3636169"/>
            <a:ext cx="6781800" cy="36988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test=data2.iloc[:,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44FA06E-CA1F-FB4C-1308-55E7E69C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Regression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DD21959-433B-7D17-A6A3-C7276C11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81000"/>
          </a:xfrm>
        </p:spPr>
        <p:txBody>
          <a:bodyPr/>
          <a:lstStyle/>
          <a:p>
            <a:pPr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Step 4.2 :</a:t>
            </a:r>
            <a:r>
              <a:rPr lang="en-US" altLang="en-US" sz="1800" dirty="0">
                <a:solidFill>
                  <a:srgbClr val="FF0000"/>
                </a:solidFill>
              </a:rPr>
              <a:t> Split into test and train then build the model</a:t>
            </a:r>
          </a:p>
          <a:p>
            <a:pPr marL="0" indent="0">
              <a:buNone/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7FB4BA-C3DC-52B7-C22D-672C3EC4A475}"/>
              </a:ext>
            </a:extLst>
          </p:cNvPr>
          <p:cNvSpPr txBox="1"/>
          <p:nvPr/>
        </p:nvSpPr>
        <p:spPr>
          <a:xfrm>
            <a:off x="1981200" y="2667001"/>
            <a:ext cx="7848600" cy="6461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sklearn.model_selection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train_test_split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62B1CF-4011-EA0D-7B35-0EEFAA6B4C4C}"/>
              </a:ext>
            </a:extLst>
          </p:cNvPr>
          <p:cNvSpPr txBox="1"/>
          <p:nvPr/>
        </p:nvSpPr>
        <p:spPr>
          <a:xfrm>
            <a:off x="204281" y="3536951"/>
            <a:ext cx="1198771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X_train,X_test,Y_train,Y_test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train_test_split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train,test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,test_size=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.2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C68E80-D447-540A-F49C-CED143C7B232}"/>
              </a:ext>
            </a:extLst>
          </p:cNvPr>
          <p:cNvSpPr txBox="1"/>
          <p:nvPr/>
        </p:nvSpPr>
        <p:spPr>
          <a:xfrm>
            <a:off x="2895600" y="4100513"/>
            <a:ext cx="6781800" cy="646112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X_train.shape</a:t>
            </a: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25E88-55A7-B509-8AA8-7D554E8730B1}"/>
              </a:ext>
            </a:extLst>
          </p:cNvPr>
          <p:cNvSpPr txBox="1"/>
          <p:nvPr/>
        </p:nvSpPr>
        <p:spPr>
          <a:xfrm>
            <a:off x="1714500" y="5060883"/>
            <a:ext cx="8763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sklearn.linear_model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LogisticRegression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LogisticRegression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(solver=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lbfgs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max_iter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eaLnBrk="1" hangingPunct="1">
              <a:defRPr/>
            </a:pP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44FA06E-CA1F-FB4C-1308-55E7E69C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Regression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DD21959-433B-7D17-A6A3-C7276C11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81000"/>
          </a:xfrm>
        </p:spPr>
        <p:txBody>
          <a:bodyPr/>
          <a:lstStyle/>
          <a:p>
            <a:pPr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Step 4.2 :</a:t>
            </a:r>
            <a:r>
              <a:rPr lang="en-US" altLang="en-US" sz="1800" dirty="0">
                <a:solidFill>
                  <a:srgbClr val="FF0000"/>
                </a:solidFill>
              </a:rPr>
              <a:t> Predict from the model</a:t>
            </a:r>
          </a:p>
          <a:p>
            <a:pPr marL="0" indent="0">
              <a:buNone/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525E88-55A7-B509-8AA8-7D554E8730B1}"/>
              </a:ext>
            </a:extLst>
          </p:cNvPr>
          <p:cNvSpPr txBox="1"/>
          <p:nvPr/>
        </p:nvSpPr>
        <p:spPr>
          <a:xfrm>
            <a:off x="1588041" y="2483054"/>
            <a:ext cx="8763000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sklearn.linear_model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LogisticRegression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LogisticRegression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(solver=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lbfgs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max_iter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model.fit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X_train,Y_train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eaLnBrk="1" hangingPunct="1">
              <a:defRPr/>
            </a:pPr>
            <a:endParaRPr lang="en-US" dirty="0">
              <a:solidFill>
                <a:schemeClr val="bg2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DCCFB-2637-DA30-24DB-1D37FD19B150}"/>
              </a:ext>
            </a:extLst>
          </p:cNvPr>
          <p:cNvSpPr txBox="1"/>
          <p:nvPr/>
        </p:nvSpPr>
        <p:spPr>
          <a:xfrm>
            <a:off x="2470827" y="4106417"/>
            <a:ext cx="535994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Y_predictions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A4270-F37B-592C-1786-21B3250F32E6}"/>
              </a:ext>
            </a:extLst>
          </p:cNvPr>
          <p:cNvSpPr txBox="1"/>
          <p:nvPr/>
        </p:nvSpPr>
        <p:spPr>
          <a:xfrm>
            <a:off x="3144465" y="4898783"/>
            <a:ext cx="67680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172204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44FA06E-CA1F-FB4C-1308-55E7E69C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Linear Regression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DD21959-433B-7D17-A6A3-C7276C11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81000"/>
          </a:xfrm>
        </p:spPr>
        <p:txBody>
          <a:bodyPr/>
          <a:lstStyle/>
          <a:p>
            <a:pPr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Step 5:</a:t>
            </a:r>
            <a:r>
              <a:rPr lang="en-US" altLang="en-US" sz="1800" dirty="0">
                <a:solidFill>
                  <a:srgbClr val="FF0000"/>
                </a:solidFill>
              </a:rPr>
              <a:t> Evaluate the model</a:t>
            </a:r>
          </a:p>
          <a:p>
            <a:pPr marL="0" indent="0">
              <a:buNone/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A4270-F37B-592C-1786-21B3250F32E6}"/>
              </a:ext>
            </a:extLst>
          </p:cNvPr>
          <p:cNvSpPr txBox="1"/>
          <p:nvPr/>
        </p:nvSpPr>
        <p:spPr>
          <a:xfrm>
            <a:off x="1802048" y="2690604"/>
            <a:ext cx="67680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sklearn.metrics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A0A4D4-673B-0DB0-FF80-5589BF22FB9C}"/>
              </a:ext>
            </a:extLst>
          </p:cNvPr>
          <p:cNvSpPr txBox="1"/>
          <p:nvPr/>
        </p:nvSpPr>
        <p:spPr>
          <a:xfrm>
            <a:off x="2475689" y="3723173"/>
            <a:ext cx="732006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accuracy_LR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Y_predictions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C3376-9FDC-504B-E982-1E49483B4F2C}"/>
              </a:ext>
            </a:extLst>
          </p:cNvPr>
          <p:cNvSpPr txBox="1"/>
          <p:nvPr/>
        </p:nvSpPr>
        <p:spPr>
          <a:xfrm>
            <a:off x="3701374" y="4478743"/>
            <a:ext cx="609437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accuracy_LR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Y_test,Y_predictions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50910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F1521D0E-A906-DA4A-3DC6-A5AA0E6BD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Classification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EF1FB45C-4349-31AE-C206-4AC6964BA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altLang="en-US" dirty="0"/>
              <a:t>Desired classifiers in this lecture</a:t>
            </a:r>
            <a:endParaRPr lang="en-US" alt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k-Nearest Neighbors: k-Neighbors classification, k-neighbors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Linear Models: Linear models for regression or logistic regression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Naive Bayes Classifiers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Decision Trees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Random forests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dirty="0"/>
              <a:t>Support Vector Machines (SVM)</a:t>
            </a:r>
          </a:p>
          <a:p>
            <a:endParaRPr lang="en-GB" altLang="en-US" dirty="0"/>
          </a:p>
          <a:p>
            <a:r>
              <a:rPr lang="en-GB" altLang="en-US" b="1" dirty="0"/>
              <a:t>Hands on session in google </a:t>
            </a:r>
            <a:r>
              <a:rPr lang="en-GB" altLang="en-US" b="1" dirty="0" err="1"/>
              <a:t>colab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44FA06E-CA1F-FB4C-1308-55E7E69C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SVM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DD21959-433B-7D17-A6A3-C7276C11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81000"/>
          </a:xfrm>
        </p:spPr>
        <p:txBody>
          <a:bodyPr/>
          <a:lstStyle/>
          <a:p>
            <a:pPr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Step 5:</a:t>
            </a:r>
            <a:r>
              <a:rPr lang="en-US" altLang="en-US" sz="1800" dirty="0">
                <a:solidFill>
                  <a:srgbClr val="FF0000"/>
                </a:solidFill>
              </a:rPr>
              <a:t> Evaluate the model</a:t>
            </a:r>
          </a:p>
          <a:p>
            <a:pPr marL="0" indent="0">
              <a:buNone/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A4270-F37B-592C-1786-21B3250F32E6}"/>
              </a:ext>
            </a:extLst>
          </p:cNvPr>
          <p:cNvSpPr txBox="1"/>
          <p:nvPr/>
        </p:nvSpPr>
        <p:spPr>
          <a:xfrm>
            <a:off x="1802048" y="2690604"/>
            <a:ext cx="85968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sklearn.svm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SVC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SVC(C=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1000.0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random_state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kernel=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'linear'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C3376-9FDC-504B-E982-1E49483B4F2C}"/>
              </a:ext>
            </a:extLst>
          </p:cNvPr>
          <p:cNvSpPr txBox="1"/>
          <p:nvPr/>
        </p:nvSpPr>
        <p:spPr>
          <a:xfrm>
            <a:off x="1981200" y="4935943"/>
            <a:ext cx="7970195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accuracy_SVM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Y_predictions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0F688-9BD8-87E2-28EE-A1AE2B74B3C0}"/>
              </a:ext>
            </a:extLst>
          </p:cNvPr>
          <p:cNvSpPr txBox="1"/>
          <p:nvPr/>
        </p:nvSpPr>
        <p:spPr>
          <a:xfrm>
            <a:off x="3048811" y="3538507"/>
            <a:ext cx="60943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smodel.fit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X_train,Y_train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EAE2A-F215-C3D5-5D6F-0586777728CB}"/>
              </a:ext>
            </a:extLst>
          </p:cNvPr>
          <p:cNvSpPr txBox="1"/>
          <p:nvPr/>
        </p:nvSpPr>
        <p:spPr>
          <a:xfrm>
            <a:off x="3750012" y="4109411"/>
            <a:ext cx="60943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Y_predictions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smodel.predict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4FADB-6BB3-DFFE-0794-EF04B3200FD0}"/>
              </a:ext>
            </a:extLst>
          </p:cNvPr>
          <p:cNvSpPr txBox="1"/>
          <p:nvPr/>
        </p:nvSpPr>
        <p:spPr>
          <a:xfrm>
            <a:off x="3446023" y="5708419"/>
            <a:ext cx="609437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accuracy_SVM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F15500-2FB5-F303-C483-ABE06CB55045}"/>
              </a:ext>
            </a:extLst>
          </p:cNvPr>
          <p:cNvSpPr txBox="1"/>
          <p:nvPr/>
        </p:nvSpPr>
        <p:spPr>
          <a:xfrm>
            <a:off x="4304490" y="6148713"/>
            <a:ext cx="609437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Y_test,Y_predictions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6563464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144FA06E-CA1F-FB4C-1308-55E7E69C7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DT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8DD21959-433B-7D17-A6A3-C7276C1198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381000"/>
          </a:xfrm>
        </p:spPr>
        <p:txBody>
          <a:bodyPr/>
          <a:lstStyle/>
          <a:p>
            <a:pPr>
              <a:defRPr/>
            </a:pPr>
            <a:r>
              <a:rPr lang="en-US" altLang="en-US" sz="1800" b="1" dirty="0">
                <a:solidFill>
                  <a:srgbClr val="FF0000"/>
                </a:solidFill>
              </a:rPr>
              <a:t>Step 5:</a:t>
            </a:r>
            <a:r>
              <a:rPr lang="en-US" altLang="en-US" sz="1800" dirty="0">
                <a:solidFill>
                  <a:srgbClr val="FF0000"/>
                </a:solidFill>
              </a:rPr>
              <a:t> Evaluate the model</a:t>
            </a:r>
          </a:p>
          <a:p>
            <a:pPr marL="0" indent="0">
              <a:buNone/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sz="1800" dirty="0"/>
          </a:p>
          <a:p>
            <a:pPr>
              <a:defRPr/>
            </a:pPr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AA4270-F37B-592C-1786-21B3250F32E6}"/>
              </a:ext>
            </a:extLst>
          </p:cNvPr>
          <p:cNvSpPr txBox="1"/>
          <p:nvPr/>
        </p:nvSpPr>
        <p:spPr>
          <a:xfrm>
            <a:off x="1802048" y="2690604"/>
            <a:ext cx="85968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sklearn.tree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DTmodel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DecisionTreeClassifier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3C3376-9FDC-504B-E982-1E49483B4F2C}"/>
              </a:ext>
            </a:extLst>
          </p:cNvPr>
          <p:cNvSpPr txBox="1"/>
          <p:nvPr/>
        </p:nvSpPr>
        <p:spPr>
          <a:xfrm>
            <a:off x="1981200" y="4935943"/>
            <a:ext cx="7970195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accuracy_DT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accuracy_score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Y_predictions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0F688-9BD8-87E2-28EE-A1AE2B74B3C0}"/>
              </a:ext>
            </a:extLst>
          </p:cNvPr>
          <p:cNvSpPr txBox="1"/>
          <p:nvPr/>
        </p:nvSpPr>
        <p:spPr>
          <a:xfrm>
            <a:off x="3048811" y="3538507"/>
            <a:ext cx="60943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DTmodel.fit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X_train,Y_train</a:t>
            </a:r>
            <a:r>
              <a:rPr lang="fr-FR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CEAE2A-F215-C3D5-5D6F-0586777728CB}"/>
              </a:ext>
            </a:extLst>
          </p:cNvPr>
          <p:cNvSpPr txBox="1"/>
          <p:nvPr/>
        </p:nvSpPr>
        <p:spPr>
          <a:xfrm>
            <a:off x="3750012" y="4109411"/>
            <a:ext cx="60943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Y_predictions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DTmodel.predict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X_test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A4FADB-6BB3-DFFE-0794-EF04B3200FD0}"/>
              </a:ext>
            </a:extLst>
          </p:cNvPr>
          <p:cNvSpPr txBox="1"/>
          <p:nvPr/>
        </p:nvSpPr>
        <p:spPr>
          <a:xfrm>
            <a:off x="3446023" y="5708419"/>
            <a:ext cx="609437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accuracy_DT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F15500-2FB5-F303-C483-ABE06CB55045}"/>
              </a:ext>
            </a:extLst>
          </p:cNvPr>
          <p:cNvSpPr txBox="1"/>
          <p:nvPr/>
        </p:nvSpPr>
        <p:spPr>
          <a:xfrm>
            <a:off x="4304490" y="6148713"/>
            <a:ext cx="6094378" cy="369332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confusion_matrix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Y_test,Y_predictions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3288828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EDFC-6E8A-959A-2D9B-FD97CAED3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Visualize the 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BCF641-EBAB-5D42-81F3-0C00B413A6C6}"/>
              </a:ext>
            </a:extLst>
          </p:cNvPr>
          <p:cNvSpPr txBox="1"/>
          <p:nvPr/>
        </p:nvSpPr>
        <p:spPr>
          <a:xfrm>
            <a:off x="925748" y="1674674"/>
            <a:ext cx="7770779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'SVM'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Results = 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accuracy_LR,accuracy_SVM,accuracy_DT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Model,Results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CF61FB-781F-88A9-177C-C05BB7FCB813}"/>
              </a:ext>
            </a:extLst>
          </p:cNvPr>
          <p:cNvSpPr txBox="1"/>
          <p:nvPr/>
        </p:nvSpPr>
        <p:spPr>
          <a:xfrm>
            <a:off x="2074423" y="3890664"/>
            <a:ext cx="9452854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fig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 = [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'LR'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'SVM'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'DT'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Results = [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accuracy_LR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,accuracy_SVM*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,accuracy_DT*</a:t>
            </a:r>
            <a:r>
              <a:rPr lang="en-US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"Model"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"Accuracy"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plt.bar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Model,Results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US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60004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19A71205-98AA-9DB6-4FCC-A2B15AC5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Evaluating classifiers</a:t>
            </a:r>
            <a:endParaRPr lang="en-US" altLang="en-US"/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D4BD1DB-4769-0918-F61A-150A58BF9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altLang="en-US"/>
              <a:t>Given a test set and a specific classifier, you can place each decision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/>
              <a:t>a positive example classified as positive. This is a </a:t>
            </a:r>
            <a:r>
              <a:rPr lang="en-GB" altLang="en-US" b="1"/>
              <a:t>true positive</a:t>
            </a:r>
            <a:r>
              <a:rPr lang="en-GB" altLang="en-US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/>
              <a:t>a positive example misclassified as negative. This is a </a:t>
            </a:r>
            <a:r>
              <a:rPr lang="en-GB" altLang="en-US" b="1"/>
              <a:t>false negative</a:t>
            </a:r>
            <a:r>
              <a:rPr lang="en-GB" altLang="en-US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/>
              <a:t>a negative example classified as negative. This is a </a:t>
            </a:r>
            <a:r>
              <a:rPr lang="en-GB" altLang="en-US" b="1"/>
              <a:t>true negative</a:t>
            </a:r>
            <a:r>
              <a:rPr lang="en-GB" altLang="en-US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altLang="en-US"/>
              <a:t>a negative example misclassified as positive. This is a </a:t>
            </a:r>
            <a:r>
              <a:rPr lang="en-GB" altLang="en-US" b="1"/>
              <a:t>false positive.</a:t>
            </a:r>
            <a:endParaRPr lang="en-US" alt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FC37992D-5FB3-786D-578C-34CF3A6D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Evaluating classifiers (cont’d)</a:t>
            </a:r>
            <a:endParaRPr lang="en-US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100CF17E-19A3-7629-EF08-158413EC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altLang="en-US"/>
              <a:t>We can create a 2×2 matrix with the columns as true classes and the rows as the hypothesized classes. It looks like this:</a:t>
            </a: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EA529991-2348-A4D9-A133-92C1A3F85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1" y="2514600"/>
            <a:ext cx="8412163" cy="2738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>
            <a:extLst>
              <a:ext uri="{FF2B5EF4-FFF2-40B4-BE49-F238E27FC236}">
                <a16:creationId xmlns:a16="http://schemas.microsoft.com/office/drawing/2014/main" id="{6FBFE38E-974D-AD56-856F-9AA822F75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2601" y="5456238"/>
            <a:ext cx="6143625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233AC1C7-B806-87C6-6004-F8B7C58A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Clustering</a:t>
            </a:r>
            <a:endParaRPr lang="en-US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C64BECE7-5E65-CD46-CB35-94A9BA910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Clustering</a:t>
            </a:r>
          </a:p>
          <a:p>
            <a:pPr marL="800100" lvl="1" indent="-342900"/>
            <a:r>
              <a:rPr lang="en-US" altLang="en-US" b="1"/>
              <a:t>k-means</a:t>
            </a:r>
          </a:p>
          <a:p>
            <a:pPr marL="800100" lvl="1" indent="-342900"/>
            <a:r>
              <a:rPr lang="en-US" altLang="en-US"/>
              <a:t>mixture models</a:t>
            </a:r>
          </a:p>
          <a:p>
            <a:pPr marL="800100" lvl="1" indent="-342900"/>
            <a:r>
              <a:rPr lang="en-US" altLang="en-US"/>
              <a:t>hierarchical clustering: agglomerative, and divisive </a:t>
            </a:r>
          </a:p>
          <a:p>
            <a:endParaRPr lang="en-US" altLang="en-US"/>
          </a:p>
        </p:txBody>
      </p:sp>
      <p:pic>
        <p:nvPicPr>
          <p:cNvPr id="14340" name="Picture 3">
            <a:extLst>
              <a:ext uri="{FF2B5EF4-FFF2-40B4-BE49-F238E27FC236}">
                <a16:creationId xmlns:a16="http://schemas.microsoft.com/office/drawing/2014/main" id="{14DB6591-CA7E-0499-7B42-9B17DF28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1" y="2971801"/>
            <a:ext cx="61626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1846-9E7C-1FEB-F202-287235E1F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6EA10E39-43F8-2E91-A2AE-97639349E711}"/>
              </a:ext>
            </a:extLst>
          </p:cNvPr>
          <p:cNvGrpSpPr>
            <a:grpSpLocks/>
          </p:cNvGrpSpPr>
          <p:nvPr/>
        </p:nvGrpSpPr>
        <p:grpSpPr bwMode="auto">
          <a:xfrm>
            <a:off x="4087240" y="2346325"/>
            <a:ext cx="1828800" cy="1828800"/>
            <a:chOff x="528" y="240"/>
            <a:chExt cx="2142" cy="1872"/>
          </a:xfrm>
        </p:grpSpPr>
        <p:graphicFrame>
          <p:nvGraphicFramePr>
            <p:cNvPr id="5" name="Object 5">
              <a:extLst>
                <a:ext uri="{FF2B5EF4-FFF2-40B4-BE49-F238E27FC236}">
                  <a16:creationId xmlns:a16="http://schemas.microsoft.com/office/drawing/2014/main" id="{80F0FC8F-7646-E3D5-3ECA-B171274384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28" y="240"/>
            <a:ext cx="2142" cy="18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2" imgW="4016160" imgH="3442680" progId="Excel.Sheet.8">
                    <p:embed/>
                  </p:oleObj>
                </mc:Choice>
                <mc:Fallback>
                  <p:oleObj name="Worksheet" r:id="rId2" imgW="4016160" imgH="3442680" progId="Excel.Sheet.8">
                    <p:embed/>
                    <p:pic>
                      <p:nvPicPr>
                        <p:cNvPr id="5" name="Object 5">
                          <a:extLst>
                            <a:ext uri="{FF2B5EF4-FFF2-40B4-BE49-F238E27FC236}">
                              <a16:creationId xmlns:a16="http://schemas.microsoft.com/office/drawing/2014/main" id="{80F0FC8F-7646-E3D5-3ECA-B17127438412}"/>
                            </a:ext>
                          </a:extLst>
                        </p:cNvPr>
                        <p:cNvPicPr>
                          <a:picLocks noRot="1"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8" y="240"/>
                          <a:ext cx="2142" cy="18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000000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107763" dir="189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786EB9B-3780-DC66-EE76-CD123E070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" y="557"/>
              <a:ext cx="852" cy="1260"/>
            </a:xfrm>
            <a:custGeom>
              <a:avLst/>
              <a:gdLst/>
              <a:ahLst/>
              <a:cxnLst>
                <a:cxn ang="0">
                  <a:pos x="518" y="280"/>
                </a:cxn>
                <a:cxn ang="0">
                  <a:pos x="392" y="36"/>
                </a:cxn>
                <a:cxn ang="0">
                  <a:pos x="237" y="21"/>
                </a:cxn>
                <a:cxn ang="0">
                  <a:pos x="133" y="73"/>
                </a:cxn>
                <a:cxn ang="0">
                  <a:pos x="0" y="369"/>
                </a:cxn>
                <a:cxn ang="0">
                  <a:pos x="44" y="688"/>
                </a:cxn>
                <a:cxn ang="0">
                  <a:pos x="362" y="1117"/>
                </a:cxn>
                <a:cxn ang="0">
                  <a:pos x="429" y="1139"/>
                </a:cxn>
                <a:cxn ang="0">
                  <a:pos x="451" y="1154"/>
                </a:cxn>
                <a:cxn ang="0">
                  <a:pos x="525" y="1176"/>
                </a:cxn>
                <a:cxn ang="0">
                  <a:pos x="622" y="1228"/>
                </a:cxn>
                <a:cxn ang="0">
                  <a:pos x="792" y="1243"/>
                </a:cxn>
                <a:cxn ang="0">
                  <a:pos x="785" y="1021"/>
                </a:cxn>
                <a:cxn ang="0">
                  <a:pos x="748" y="954"/>
                </a:cxn>
                <a:cxn ang="0">
                  <a:pos x="688" y="858"/>
                </a:cxn>
                <a:cxn ang="0">
                  <a:pos x="622" y="762"/>
                </a:cxn>
                <a:cxn ang="0">
                  <a:pos x="607" y="732"/>
                </a:cxn>
                <a:cxn ang="0">
                  <a:pos x="592" y="710"/>
                </a:cxn>
                <a:cxn ang="0">
                  <a:pos x="555" y="643"/>
                </a:cxn>
                <a:cxn ang="0">
                  <a:pos x="540" y="621"/>
                </a:cxn>
                <a:cxn ang="0">
                  <a:pos x="518" y="280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66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6CB3EDA-9D21-A7A6-9CD1-5E6F135A1A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7" y="889"/>
              <a:ext cx="768" cy="630"/>
            </a:xfrm>
            <a:custGeom>
              <a:avLst/>
              <a:gdLst/>
              <a:ahLst/>
              <a:cxnLst>
                <a:cxn ang="0">
                  <a:pos x="183" y="67"/>
                </a:cxn>
                <a:cxn ang="0">
                  <a:pos x="72" y="74"/>
                </a:cxn>
                <a:cxn ang="0">
                  <a:pos x="5" y="170"/>
                </a:cxn>
                <a:cxn ang="0">
                  <a:pos x="13" y="311"/>
                </a:cxn>
                <a:cxn ang="0">
                  <a:pos x="57" y="356"/>
                </a:cxn>
                <a:cxn ang="0">
                  <a:pos x="109" y="415"/>
                </a:cxn>
                <a:cxn ang="0">
                  <a:pos x="235" y="548"/>
                </a:cxn>
                <a:cxn ang="0">
                  <a:pos x="257" y="570"/>
                </a:cxn>
                <a:cxn ang="0">
                  <a:pos x="331" y="593"/>
                </a:cxn>
                <a:cxn ang="0">
                  <a:pos x="450" y="630"/>
                </a:cxn>
                <a:cxn ang="0">
                  <a:pos x="598" y="607"/>
                </a:cxn>
                <a:cxn ang="0">
                  <a:pos x="657" y="585"/>
                </a:cxn>
                <a:cxn ang="0">
                  <a:pos x="687" y="533"/>
                </a:cxn>
                <a:cxn ang="0">
                  <a:pos x="717" y="474"/>
                </a:cxn>
                <a:cxn ang="0">
                  <a:pos x="724" y="437"/>
                </a:cxn>
                <a:cxn ang="0">
                  <a:pos x="739" y="415"/>
                </a:cxn>
                <a:cxn ang="0">
                  <a:pos x="768" y="296"/>
                </a:cxn>
                <a:cxn ang="0">
                  <a:pos x="761" y="178"/>
                </a:cxn>
                <a:cxn ang="0">
                  <a:pos x="724" y="111"/>
                </a:cxn>
                <a:cxn ang="0">
                  <a:pos x="465" y="0"/>
                </a:cxn>
                <a:cxn ang="0">
                  <a:pos x="205" y="30"/>
                </a:cxn>
                <a:cxn ang="0">
                  <a:pos x="183" y="67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66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6B8792E6-2DAB-CAAD-CFE9-EAB4E700B9AC}"/>
              </a:ext>
            </a:extLst>
          </p:cNvPr>
          <p:cNvGrpSpPr>
            <a:grpSpLocks/>
          </p:cNvGrpSpPr>
          <p:nvPr/>
        </p:nvGrpSpPr>
        <p:grpSpPr bwMode="auto">
          <a:xfrm>
            <a:off x="6297040" y="2346325"/>
            <a:ext cx="1828800" cy="1828800"/>
            <a:chOff x="4144" y="1265"/>
            <a:chExt cx="1400" cy="1254"/>
          </a:xfrm>
        </p:grpSpPr>
        <p:sp>
          <p:nvSpPr>
            <p:cNvPr id="9" name="Rectangle 9">
              <a:extLst>
                <a:ext uri="{FF2B5EF4-FFF2-40B4-BE49-F238E27FC236}">
                  <a16:creationId xmlns:a16="http://schemas.microsoft.com/office/drawing/2014/main" id="{C0F8311D-AE66-F951-7696-8059AAA0C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Rectangle 10">
              <a:extLst>
                <a:ext uri="{FF2B5EF4-FFF2-40B4-BE49-F238E27FC236}">
                  <a16:creationId xmlns:a16="http://schemas.microsoft.com/office/drawing/2014/main" id="{6E7FDCD5-21C3-1E62-3BC6-928317296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1">
              <a:extLst>
                <a:ext uri="{FF2B5EF4-FFF2-40B4-BE49-F238E27FC236}">
                  <a16:creationId xmlns:a16="http://schemas.microsoft.com/office/drawing/2014/main" id="{F6940277-E743-AC5A-FBF8-7188D89D3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26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89410874-ED96-B3FF-0416-2CCFAF417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163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C6FA89E6-796A-AA7F-03DC-8AF0A9F003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061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555DB653-9AF2-302C-19D6-196DCD5CA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9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CD5B31C5-B365-8FAD-0E9F-A4A978923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858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59E7CC6E-82AD-15C0-7D72-CB921EA950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760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4C942949-4077-4802-F01D-58F5A3DB9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659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48C30E84-90BA-E257-9C5C-B26270BB7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557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9EEEFECE-CC95-CD6B-B8D6-AA3D23946F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45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CB1FE787-9E7E-121F-0CC6-B097164C76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354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37972BA4-6A6D-7930-083B-5E44517C19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B625EA21-C9EE-CA12-0285-FFB403F357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6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3">
              <a:extLst>
                <a:ext uri="{FF2B5EF4-FFF2-40B4-BE49-F238E27FC236}">
                  <a16:creationId xmlns:a16="http://schemas.microsoft.com/office/drawing/2014/main" id="{B4D40B85-859F-33A9-4107-5547444904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9E634934-CF4F-643C-9ADB-3C78D5EBF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90A969D4-0BAB-BFB0-8526-AA99E72C0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2F2453BD-E393-E1F2-31ED-6F7E1F0023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4D11D19A-803A-8C3C-56DC-1084619F0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1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D5126509-A86D-9AB3-B2CE-FE03B2267F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0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0304A450-F288-0D97-1E58-00917E95A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1D689861-9016-20B4-5E6C-79E57D5FF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79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12594BBA-62CC-ADB7-EBF4-99707FD8C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8" y="1354"/>
              <a:ext cx="1201" cy="1012"/>
            </a:xfrm>
            <a:prstGeom prst="rect">
              <a:avLst/>
            </a:prstGeom>
            <a:noFill/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C032D961-9C14-1562-0B72-8DD8A2C59F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1354"/>
              <a:ext cx="1" cy="1012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31AAAB43-8C17-B1AF-BE3F-B896499DF0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36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726E615F-2E8B-8043-1DDE-ACB44CAA3D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26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7402E705-5F19-F37C-AB80-D98B574ED1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163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8F0EA2FD-C017-D03F-5CD7-7F1F2ADEFB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2061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86C6F246-F8E2-6B80-3B58-91DD42EDA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9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0E7CBA01-069B-C5AF-5529-113DABF20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858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80525B19-3B5F-E587-D448-6752ED769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760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0E4DC2F1-E6CC-7187-E043-38B887EA93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659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0EB9EF26-C405-4704-AE5C-49F9168BB7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557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AACC63E4-A817-7D4E-42F8-3A0FD706B1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456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2DCA7E3E-CEE9-E500-0828-59E4B898F7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354"/>
              <a:ext cx="12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9989730B-7A95-145C-92FD-1E16F498BD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8" y="2366"/>
              <a:ext cx="120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DAFCBAFB-2074-A150-F5FB-856F118E28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7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E44FD1F2-6493-252C-0E71-14988D30B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9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17592E9C-6BE3-AF1D-0AC1-2E8ED6E53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6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266A763B-5162-80A4-649A-2002AAB2AC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72B3DE6A-5974-3FBD-FCAC-0F4C2C36BB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5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AA58CFD5-0472-E0D6-8BBC-7F3E705859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8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3664D5ED-4852-03BE-6BD3-F48D3E1F0B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BB8A953F-BD34-A10F-E08D-8010F306B9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1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EE8A4001-62A9-AB5D-FAF0-CC32C9EB9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40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70F464FF-FABE-829A-DD2D-4D84EB84F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8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B911F291-825A-D362-A126-746FB49866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79" y="2366"/>
              <a:ext cx="1" cy="13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F7FD9F34-7917-3BDC-06EC-FD49190E4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930"/>
              <a:ext cx="57" cy="59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7" y="30"/>
                </a:cxn>
                <a:cxn ang="0">
                  <a:pos x="29" y="59"/>
                </a:cxn>
                <a:cxn ang="0">
                  <a:pos x="0" y="30"/>
                </a:cxn>
                <a:cxn ang="0">
                  <a:pos x="29" y="0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30"/>
                  </a:lnTo>
                  <a:lnTo>
                    <a:pt x="29" y="59"/>
                  </a:lnTo>
                  <a:lnTo>
                    <a:pt x="0" y="3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2E39AB60-999B-6629-A499-C65B10CE6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731"/>
              <a:ext cx="57" cy="59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7" y="29"/>
                </a:cxn>
                <a:cxn ang="0">
                  <a:pos x="29" y="59"/>
                </a:cxn>
                <a:cxn ang="0">
                  <a:pos x="0" y="29"/>
                </a:cxn>
                <a:cxn ang="0">
                  <a:pos x="29" y="0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8">
              <a:extLst>
                <a:ext uri="{FF2B5EF4-FFF2-40B4-BE49-F238E27FC236}">
                  <a16:creationId xmlns:a16="http://schemas.microsoft.com/office/drawing/2014/main" id="{C50C737E-C5F0-0461-CD33-8DE4DE19E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" y="2032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9">
              <a:extLst>
                <a:ext uri="{FF2B5EF4-FFF2-40B4-BE49-F238E27FC236}">
                  <a16:creationId xmlns:a16="http://schemas.microsoft.com/office/drawing/2014/main" id="{20251840-F978-95E0-94F4-8CAA6A07B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1629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59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60">
              <a:extLst>
                <a:ext uri="{FF2B5EF4-FFF2-40B4-BE49-F238E27FC236}">
                  <a16:creationId xmlns:a16="http://schemas.microsoft.com/office/drawing/2014/main" id="{91013272-885F-E443-F10A-B8703BDD1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" y="1528"/>
              <a:ext cx="57" cy="59"/>
            </a:xfrm>
            <a:custGeom>
              <a:avLst/>
              <a:gdLst/>
              <a:ahLst/>
              <a:cxnLst>
                <a:cxn ang="0">
                  <a:pos x="29" y="0"/>
                </a:cxn>
                <a:cxn ang="0">
                  <a:pos x="57" y="29"/>
                </a:cxn>
                <a:cxn ang="0">
                  <a:pos x="29" y="59"/>
                </a:cxn>
                <a:cxn ang="0">
                  <a:pos x="0" y="29"/>
                </a:cxn>
                <a:cxn ang="0">
                  <a:pos x="29" y="0"/>
                </a:cxn>
              </a:cxnLst>
              <a:rect l="0" t="0" r="r" b="b"/>
              <a:pathLst>
                <a:path w="57" h="59">
                  <a:moveTo>
                    <a:pt x="29" y="0"/>
                  </a:moveTo>
                  <a:lnTo>
                    <a:pt x="57" y="29"/>
                  </a:lnTo>
                  <a:lnTo>
                    <a:pt x="29" y="59"/>
                  </a:lnTo>
                  <a:lnTo>
                    <a:pt x="0" y="2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61">
              <a:extLst>
                <a:ext uri="{FF2B5EF4-FFF2-40B4-BE49-F238E27FC236}">
                  <a16:creationId xmlns:a16="http://schemas.microsoft.com/office/drawing/2014/main" id="{BCE1D8C3-0FBF-80AB-D87F-1ABE07765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2" y="1832"/>
              <a:ext cx="57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62">
              <a:extLst>
                <a:ext uri="{FF2B5EF4-FFF2-40B4-BE49-F238E27FC236}">
                  <a16:creationId xmlns:a16="http://schemas.microsoft.com/office/drawing/2014/main" id="{AE25E8CA-E0CB-0CCD-840F-389F08DA2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31" y="1832"/>
              <a:ext cx="56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60">
                  <a:moveTo>
                    <a:pt x="28" y="0"/>
                  </a:moveTo>
                  <a:lnTo>
                    <a:pt x="56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63">
              <a:extLst>
                <a:ext uri="{FF2B5EF4-FFF2-40B4-BE49-F238E27FC236}">
                  <a16:creationId xmlns:a16="http://schemas.microsoft.com/office/drawing/2014/main" id="{238F78DB-0459-A5D5-55BB-553F74D1E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2235"/>
              <a:ext cx="57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29"/>
                </a:cxn>
                <a:cxn ang="0">
                  <a:pos x="28" y="59"/>
                </a:cxn>
                <a:cxn ang="0">
                  <a:pos x="0" y="29"/>
                </a:cxn>
                <a:cxn ang="0">
                  <a:pos x="28" y="0"/>
                </a:cxn>
              </a:cxnLst>
              <a:rect l="0" t="0" r="r" b="b"/>
              <a:pathLst>
                <a:path w="57" h="59">
                  <a:moveTo>
                    <a:pt x="28" y="0"/>
                  </a:moveTo>
                  <a:lnTo>
                    <a:pt x="57" y="29"/>
                  </a:lnTo>
                  <a:lnTo>
                    <a:pt x="28" y="59"/>
                  </a:lnTo>
                  <a:lnTo>
                    <a:pt x="0" y="29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FFFF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Freeform 64">
              <a:extLst>
                <a:ext uri="{FF2B5EF4-FFF2-40B4-BE49-F238E27FC236}">
                  <a16:creationId xmlns:a16="http://schemas.microsoft.com/office/drawing/2014/main" id="{950C2A4A-0493-4871-C218-2BD00C613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91" y="1930"/>
              <a:ext cx="56" cy="59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6" y="30"/>
                </a:cxn>
                <a:cxn ang="0">
                  <a:pos x="28" y="59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6" h="59">
                  <a:moveTo>
                    <a:pt x="28" y="0"/>
                  </a:moveTo>
                  <a:lnTo>
                    <a:pt x="56" y="30"/>
                  </a:lnTo>
                  <a:lnTo>
                    <a:pt x="28" y="59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Freeform 65">
              <a:extLst>
                <a:ext uri="{FF2B5EF4-FFF2-40B4-BE49-F238E27FC236}">
                  <a16:creationId xmlns:a16="http://schemas.microsoft.com/office/drawing/2014/main" id="{58D5B9BC-8124-55C9-1C83-3C08A3515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2" y="1832"/>
              <a:ext cx="57" cy="60"/>
            </a:xfrm>
            <a:custGeom>
              <a:avLst/>
              <a:gdLst/>
              <a:ahLst/>
              <a:cxnLst>
                <a:cxn ang="0">
                  <a:pos x="28" y="0"/>
                </a:cxn>
                <a:cxn ang="0">
                  <a:pos x="57" y="30"/>
                </a:cxn>
                <a:cxn ang="0">
                  <a:pos x="28" y="60"/>
                </a:cxn>
                <a:cxn ang="0">
                  <a:pos x="0" y="30"/>
                </a:cxn>
                <a:cxn ang="0">
                  <a:pos x="28" y="0"/>
                </a:cxn>
              </a:cxnLst>
              <a:rect l="0" t="0" r="r" b="b"/>
              <a:pathLst>
                <a:path w="57" h="60">
                  <a:moveTo>
                    <a:pt x="28" y="0"/>
                  </a:moveTo>
                  <a:lnTo>
                    <a:pt x="57" y="30"/>
                  </a:lnTo>
                  <a:lnTo>
                    <a:pt x="28" y="60"/>
                  </a:lnTo>
                  <a:lnTo>
                    <a:pt x="0" y="30"/>
                  </a:lnTo>
                  <a:lnTo>
                    <a:pt x="28" y="0"/>
                  </a:lnTo>
                  <a:close/>
                </a:path>
              </a:pathLst>
            </a:custGeom>
            <a:solidFill>
              <a:srgbClr val="000080"/>
            </a:solidFill>
            <a:ln w="6350">
              <a:solidFill>
                <a:srgbClr val="00008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Oval 66">
              <a:extLst>
                <a:ext uri="{FF2B5EF4-FFF2-40B4-BE49-F238E27FC236}">
                  <a16:creationId xmlns:a16="http://schemas.microsoft.com/office/drawing/2014/main" id="{C4F64476-1D14-8D77-A2EF-B51DD2C4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6" y="1811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Oval 67">
              <a:extLst>
                <a:ext uri="{FF2B5EF4-FFF2-40B4-BE49-F238E27FC236}">
                  <a16:creationId xmlns:a16="http://schemas.microsoft.com/office/drawing/2014/main" id="{9A38A1B4-8ED3-93B7-5CC5-EC9FE32AA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4" y="1900"/>
              <a:ext cx="53" cy="55"/>
            </a:xfrm>
            <a:prstGeom prst="ellipse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Rectangle 68">
              <a:extLst>
                <a:ext uri="{FF2B5EF4-FFF2-40B4-BE49-F238E27FC236}">
                  <a16:creationId xmlns:a16="http://schemas.microsoft.com/office/drawing/2014/main" id="{6C2F9FEF-0743-329E-9748-265BA3915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336"/>
              <a:ext cx="32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0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69" name="Rectangle 69">
              <a:extLst>
                <a:ext uri="{FF2B5EF4-FFF2-40B4-BE49-F238E27FC236}">
                  <a16:creationId xmlns:a16="http://schemas.microsoft.com/office/drawing/2014/main" id="{308FD198-0DFD-E798-5A00-8E589332D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235"/>
              <a:ext cx="32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1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70" name="Rectangle 70">
              <a:extLst>
                <a:ext uri="{FF2B5EF4-FFF2-40B4-BE49-F238E27FC236}">
                  <a16:creationId xmlns:a16="http://schemas.microsoft.com/office/drawing/2014/main" id="{F2D4F88D-D636-655D-8154-E20772590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133"/>
              <a:ext cx="32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2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71" name="Rectangle 71">
              <a:extLst>
                <a:ext uri="{FF2B5EF4-FFF2-40B4-BE49-F238E27FC236}">
                  <a16:creationId xmlns:a16="http://schemas.microsoft.com/office/drawing/2014/main" id="{999236F2-8765-796C-2B6A-2859E3D16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2032"/>
              <a:ext cx="32" cy="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3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72" name="Rectangle 72">
              <a:extLst>
                <a:ext uri="{FF2B5EF4-FFF2-40B4-BE49-F238E27FC236}">
                  <a16:creationId xmlns:a16="http://schemas.microsoft.com/office/drawing/2014/main" id="{62E3EB97-49FD-2591-0F3A-9B910B5AD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929"/>
              <a:ext cx="32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4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73" name="Rectangle 73">
              <a:extLst>
                <a:ext uri="{FF2B5EF4-FFF2-40B4-BE49-F238E27FC236}">
                  <a16:creationId xmlns:a16="http://schemas.microsoft.com/office/drawing/2014/main" id="{D2E6E8D0-D719-1CB6-3C07-B3F0F6A3D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828"/>
              <a:ext cx="32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5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74" name="Rectangle 74">
              <a:extLst>
                <a:ext uri="{FF2B5EF4-FFF2-40B4-BE49-F238E27FC236}">
                  <a16:creationId xmlns:a16="http://schemas.microsoft.com/office/drawing/2014/main" id="{F5D90613-9E4D-B780-1452-13E8C1C6C2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731"/>
              <a:ext cx="32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6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75" name="Rectangle 75">
              <a:extLst>
                <a:ext uri="{FF2B5EF4-FFF2-40B4-BE49-F238E27FC236}">
                  <a16:creationId xmlns:a16="http://schemas.microsoft.com/office/drawing/2014/main" id="{628A1617-8212-D768-FCEA-9079FD5F1E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630"/>
              <a:ext cx="32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7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76" name="Rectangle 76">
              <a:extLst>
                <a:ext uri="{FF2B5EF4-FFF2-40B4-BE49-F238E27FC236}">
                  <a16:creationId xmlns:a16="http://schemas.microsoft.com/office/drawing/2014/main" id="{9EEB1374-48A3-D14F-BB64-492E16D02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527"/>
              <a:ext cx="32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8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77" name="Rectangle 77">
              <a:extLst>
                <a:ext uri="{FF2B5EF4-FFF2-40B4-BE49-F238E27FC236}">
                  <a16:creationId xmlns:a16="http://schemas.microsoft.com/office/drawing/2014/main" id="{95886CBA-EB96-6F0A-C98A-C5B101105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" y="1427"/>
              <a:ext cx="32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9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78" name="Rectangle 78">
              <a:extLst>
                <a:ext uri="{FF2B5EF4-FFF2-40B4-BE49-F238E27FC236}">
                  <a16:creationId xmlns:a16="http://schemas.microsoft.com/office/drawing/2014/main" id="{FD9D8539-3AD7-CD5A-57D3-360C07A31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7" y="1324"/>
              <a:ext cx="66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10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79" name="Rectangle 79">
              <a:extLst>
                <a:ext uri="{FF2B5EF4-FFF2-40B4-BE49-F238E27FC236}">
                  <a16:creationId xmlns:a16="http://schemas.microsoft.com/office/drawing/2014/main" id="{3E543761-C860-7BA6-83FC-6FD1FF81B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66" y="2404"/>
              <a:ext cx="32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0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80" name="Rectangle 80">
              <a:extLst>
                <a:ext uri="{FF2B5EF4-FFF2-40B4-BE49-F238E27FC236}">
                  <a16:creationId xmlns:a16="http://schemas.microsoft.com/office/drawing/2014/main" id="{5358168A-8FFA-9ADE-F3C0-2A05E512BF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7" y="2404"/>
              <a:ext cx="33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1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81" name="Rectangle 81">
              <a:extLst>
                <a:ext uri="{FF2B5EF4-FFF2-40B4-BE49-F238E27FC236}">
                  <a16:creationId xmlns:a16="http://schemas.microsoft.com/office/drawing/2014/main" id="{850F97C5-6B76-ADC7-5241-CAF691F3CB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4" y="2404"/>
              <a:ext cx="33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2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82" name="Rectangle 82">
              <a:extLst>
                <a:ext uri="{FF2B5EF4-FFF2-40B4-BE49-F238E27FC236}">
                  <a16:creationId xmlns:a16="http://schemas.microsoft.com/office/drawing/2014/main" id="{9BE31CCD-D37A-8FBD-7AE4-9D76DD210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6" y="2404"/>
              <a:ext cx="33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3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83" name="Rectangle 83">
              <a:extLst>
                <a:ext uri="{FF2B5EF4-FFF2-40B4-BE49-F238E27FC236}">
                  <a16:creationId xmlns:a16="http://schemas.microsoft.com/office/drawing/2014/main" id="{B08C1293-9B7A-4DC0-76DE-4D2F8F0D3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8" y="2404"/>
              <a:ext cx="33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4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E22BFECE-983B-B603-275D-B491B7F29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2404"/>
              <a:ext cx="33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5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85" name="Rectangle 85">
              <a:extLst>
                <a:ext uri="{FF2B5EF4-FFF2-40B4-BE49-F238E27FC236}">
                  <a16:creationId xmlns:a16="http://schemas.microsoft.com/office/drawing/2014/main" id="{512E650E-FC28-C95C-DCD8-7B99DCA5A0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6" y="2404"/>
              <a:ext cx="33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6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86" name="Rectangle 86">
              <a:extLst>
                <a:ext uri="{FF2B5EF4-FFF2-40B4-BE49-F238E27FC236}">
                  <a16:creationId xmlns:a16="http://schemas.microsoft.com/office/drawing/2014/main" id="{B375F91F-92CB-A7BE-EC7B-AA4C0F479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7" y="2404"/>
              <a:ext cx="32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7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87" name="Rectangle 87">
              <a:extLst>
                <a:ext uri="{FF2B5EF4-FFF2-40B4-BE49-F238E27FC236}">
                  <a16:creationId xmlns:a16="http://schemas.microsoft.com/office/drawing/2014/main" id="{CC98A617-4F23-5F61-03A9-2FF1C72871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8" y="2404"/>
              <a:ext cx="33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8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88" name="Rectangle 88">
              <a:extLst>
                <a:ext uri="{FF2B5EF4-FFF2-40B4-BE49-F238E27FC236}">
                  <a16:creationId xmlns:a16="http://schemas.microsoft.com/office/drawing/2014/main" id="{32D26F84-F375-AF19-A021-B04411EED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5" y="2404"/>
              <a:ext cx="33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9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89" name="Rectangle 89">
              <a:extLst>
                <a:ext uri="{FF2B5EF4-FFF2-40B4-BE49-F238E27FC236}">
                  <a16:creationId xmlns:a16="http://schemas.microsoft.com/office/drawing/2014/main" id="{F0F94E01-49E8-2547-F385-6B657DDF7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5" y="2404"/>
              <a:ext cx="66" cy="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ko-KR" altLang="en-US" sz="600">
                  <a:solidFill>
                    <a:srgbClr val="000000"/>
                  </a:solidFill>
                  <a:ea typeface="Gulim" pitchFamily="34" charset="-127"/>
                  <a:cs typeface="Arial" pitchFamily="34" charset="0"/>
                </a:rPr>
                <a:t>10</a:t>
              </a:r>
              <a:endParaRPr lang="ko-KR" altLang="en-US" sz="2400">
                <a:latin typeface="Tahoma" pitchFamily="34" charset="0"/>
                <a:ea typeface="Gulim" pitchFamily="34" charset="-127"/>
                <a:cs typeface="Arial" pitchFamily="34" charset="0"/>
              </a:endParaRPr>
            </a:p>
          </p:txBody>
        </p:sp>
        <p:sp>
          <p:nvSpPr>
            <p:cNvPr id="90" name="Rectangle 90">
              <a:extLst>
                <a:ext uri="{FF2B5EF4-FFF2-40B4-BE49-F238E27FC236}">
                  <a16:creationId xmlns:a16="http://schemas.microsoft.com/office/drawing/2014/main" id="{CD6C1756-8983-B6FD-6C53-EF764EE332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4" y="1265"/>
              <a:ext cx="1400" cy="1254"/>
            </a:xfrm>
            <a:prstGeom prst="rect">
              <a:avLst/>
            </a:prstGeom>
            <a:noFill/>
            <a:ln w="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91">
              <a:extLst>
                <a:ext uri="{FF2B5EF4-FFF2-40B4-BE49-F238E27FC236}">
                  <a16:creationId xmlns:a16="http://schemas.microsoft.com/office/drawing/2014/main" id="{BA5EB7F5-722B-599E-4A95-AB64E301A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26" y="1447"/>
              <a:ext cx="573" cy="873"/>
            </a:xfrm>
            <a:custGeom>
              <a:avLst/>
              <a:gdLst/>
              <a:ahLst/>
              <a:cxnLst>
                <a:cxn ang="0">
                  <a:pos x="518" y="280"/>
                </a:cxn>
                <a:cxn ang="0">
                  <a:pos x="392" y="36"/>
                </a:cxn>
                <a:cxn ang="0">
                  <a:pos x="237" y="21"/>
                </a:cxn>
                <a:cxn ang="0">
                  <a:pos x="133" y="73"/>
                </a:cxn>
                <a:cxn ang="0">
                  <a:pos x="0" y="369"/>
                </a:cxn>
                <a:cxn ang="0">
                  <a:pos x="44" y="688"/>
                </a:cxn>
                <a:cxn ang="0">
                  <a:pos x="362" y="1117"/>
                </a:cxn>
                <a:cxn ang="0">
                  <a:pos x="429" y="1139"/>
                </a:cxn>
                <a:cxn ang="0">
                  <a:pos x="451" y="1154"/>
                </a:cxn>
                <a:cxn ang="0">
                  <a:pos x="525" y="1176"/>
                </a:cxn>
                <a:cxn ang="0">
                  <a:pos x="622" y="1228"/>
                </a:cxn>
                <a:cxn ang="0">
                  <a:pos x="792" y="1243"/>
                </a:cxn>
                <a:cxn ang="0">
                  <a:pos x="785" y="1021"/>
                </a:cxn>
                <a:cxn ang="0">
                  <a:pos x="748" y="954"/>
                </a:cxn>
                <a:cxn ang="0">
                  <a:pos x="688" y="858"/>
                </a:cxn>
                <a:cxn ang="0">
                  <a:pos x="622" y="762"/>
                </a:cxn>
                <a:cxn ang="0">
                  <a:pos x="607" y="732"/>
                </a:cxn>
                <a:cxn ang="0">
                  <a:pos x="592" y="710"/>
                </a:cxn>
                <a:cxn ang="0">
                  <a:pos x="555" y="643"/>
                </a:cxn>
                <a:cxn ang="0">
                  <a:pos x="540" y="621"/>
                </a:cxn>
                <a:cxn ang="0">
                  <a:pos x="518" y="280"/>
                </a:cxn>
              </a:cxnLst>
              <a:rect l="0" t="0" r="r" b="b"/>
              <a:pathLst>
                <a:path w="852" h="1260">
                  <a:moveTo>
                    <a:pt x="518" y="280"/>
                  </a:moveTo>
                  <a:cubicBezTo>
                    <a:pt x="509" y="187"/>
                    <a:pt x="497" y="69"/>
                    <a:pt x="392" y="36"/>
                  </a:cubicBezTo>
                  <a:cubicBezTo>
                    <a:pt x="339" y="0"/>
                    <a:pt x="309" y="15"/>
                    <a:pt x="237" y="21"/>
                  </a:cubicBezTo>
                  <a:cubicBezTo>
                    <a:pt x="194" y="31"/>
                    <a:pt x="168" y="45"/>
                    <a:pt x="133" y="73"/>
                  </a:cubicBezTo>
                  <a:cubicBezTo>
                    <a:pt x="84" y="168"/>
                    <a:pt x="20" y="262"/>
                    <a:pt x="0" y="369"/>
                  </a:cubicBezTo>
                  <a:cubicBezTo>
                    <a:pt x="5" y="481"/>
                    <a:pt x="3" y="584"/>
                    <a:pt x="44" y="688"/>
                  </a:cubicBezTo>
                  <a:cubicBezTo>
                    <a:pt x="78" y="870"/>
                    <a:pt x="173" y="1057"/>
                    <a:pt x="362" y="1117"/>
                  </a:cubicBezTo>
                  <a:cubicBezTo>
                    <a:pt x="415" y="1152"/>
                    <a:pt x="347" y="1112"/>
                    <a:pt x="429" y="1139"/>
                  </a:cubicBezTo>
                  <a:cubicBezTo>
                    <a:pt x="437" y="1142"/>
                    <a:pt x="443" y="1150"/>
                    <a:pt x="451" y="1154"/>
                  </a:cubicBezTo>
                  <a:cubicBezTo>
                    <a:pt x="473" y="1165"/>
                    <a:pt x="501" y="1168"/>
                    <a:pt x="525" y="1176"/>
                  </a:cubicBezTo>
                  <a:cubicBezTo>
                    <a:pt x="562" y="1201"/>
                    <a:pt x="581" y="1218"/>
                    <a:pt x="622" y="1228"/>
                  </a:cubicBezTo>
                  <a:cubicBezTo>
                    <a:pt x="684" y="1260"/>
                    <a:pt x="714" y="1249"/>
                    <a:pt x="792" y="1243"/>
                  </a:cubicBezTo>
                  <a:cubicBezTo>
                    <a:pt x="852" y="1183"/>
                    <a:pt x="819" y="1088"/>
                    <a:pt x="785" y="1021"/>
                  </a:cubicBezTo>
                  <a:cubicBezTo>
                    <a:pt x="770" y="992"/>
                    <a:pt x="773" y="979"/>
                    <a:pt x="748" y="954"/>
                  </a:cubicBezTo>
                  <a:cubicBezTo>
                    <a:pt x="735" y="917"/>
                    <a:pt x="711" y="888"/>
                    <a:pt x="688" y="858"/>
                  </a:cubicBezTo>
                  <a:cubicBezTo>
                    <a:pt x="676" y="821"/>
                    <a:pt x="643" y="795"/>
                    <a:pt x="622" y="762"/>
                  </a:cubicBezTo>
                  <a:cubicBezTo>
                    <a:pt x="616" y="753"/>
                    <a:pt x="613" y="742"/>
                    <a:pt x="607" y="732"/>
                  </a:cubicBezTo>
                  <a:cubicBezTo>
                    <a:pt x="603" y="724"/>
                    <a:pt x="597" y="717"/>
                    <a:pt x="592" y="710"/>
                  </a:cubicBezTo>
                  <a:cubicBezTo>
                    <a:pt x="580" y="671"/>
                    <a:pt x="589" y="694"/>
                    <a:pt x="555" y="643"/>
                  </a:cubicBezTo>
                  <a:cubicBezTo>
                    <a:pt x="550" y="636"/>
                    <a:pt x="540" y="621"/>
                    <a:pt x="540" y="621"/>
                  </a:cubicBezTo>
                  <a:cubicBezTo>
                    <a:pt x="519" y="510"/>
                    <a:pt x="518" y="392"/>
                    <a:pt x="518" y="280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66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Freeform 92">
              <a:extLst>
                <a:ext uri="{FF2B5EF4-FFF2-40B4-BE49-F238E27FC236}">
                  <a16:creationId xmlns:a16="http://schemas.microsoft.com/office/drawing/2014/main" id="{2A60C7D2-177C-2F8A-6031-EE2B75D2E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6" y="1713"/>
              <a:ext cx="516" cy="436"/>
            </a:xfrm>
            <a:custGeom>
              <a:avLst/>
              <a:gdLst/>
              <a:ahLst/>
              <a:cxnLst>
                <a:cxn ang="0">
                  <a:pos x="183" y="67"/>
                </a:cxn>
                <a:cxn ang="0">
                  <a:pos x="72" y="74"/>
                </a:cxn>
                <a:cxn ang="0">
                  <a:pos x="5" y="170"/>
                </a:cxn>
                <a:cxn ang="0">
                  <a:pos x="13" y="311"/>
                </a:cxn>
                <a:cxn ang="0">
                  <a:pos x="57" y="356"/>
                </a:cxn>
                <a:cxn ang="0">
                  <a:pos x="109" y="415"/>
                </a:cxn>
                <a:cxn ang="0">
                  <a:pos x="235" y="548"/>
                </a:cxn>
                <a:cxn ang="0">
                  <a:pos x="257" y="570"/>
                </a:cxn>
                <a:cxn ang="0">
                  <a:pos x="331" y="593"/>
                </a:cxn>
                <a:cxn ang="0">
                  <a:pos x="450" y="630"/>
                </a:cxn>
                <a:cxn ang="0">
                  <a:pos x="598" y="607"/>
                </a:cxn>
                <a:cxn ang="0">
                  <a:pos x="657" y="585"/>
                </a:cxn>
                <a:cxn ang="0">
                  <a:pos x="687" y="533"/>
                </a:cxn>
                <a:cxn ang="0">
                  <a:pos x="717" y="474"/>
                </a:cxn>
                <a:cxn ang="0">
                  <a:pos x="724" y="437"/>
                </a:cxn>
                <a:cxn ang="0">
                  <a:pos x="739" y="415"/>
                </a:cxn>
                <a:cxn ang="0">
                  <a:pos x="768" y="296"/>
                </a:cxn>
                <a:cxn ang="0">
                  <a:pos x="761" y="178"/>
                </a:cxn>
                <a:cxn ang="0">
                  <a:pos x="724" y="111"/>
                </a:cxn>
                <a:cxn ang="0">
                  <a:pos x="465" y="0"/>
                </a:cxn>
                <a:cxn ang="0">
                  <a:pos x="205" y="30"/>
                </a:cxn>
                <a:cxn ang="0">
                  <a:pos x="183" y="67"/>
                </a:cxn>
              </a:cxnLst>
              <a:rect l="0" t="0" r="r" b="b"/>
              <a:pathLst>
                <a:path w="768" h="630">
                  <a:moveTo>
                    <a:pt x="183" y="67"/>
                  </a:moveTo>
                  <a:cubicBezTo>
                    <a:pt x="146" y="41"/>
                    <a:pt x="112" y="61"/>
                    <a:pt x="72" y="74"/>
                  </a:cubicBezTo>
                  <a:cubicBezTo>
                    <a:pt x="13" y="114"/>
                    <a:pt x="28" y="107"/>
                    <a:pt x="5" y="170"/>
                  </a:cubicBezTo>
                  <a:cubicBezTo>
                    <a:pt x="8" y="217"/>
                    <a:pt x="0" y="266"/>
                    <a:pt x="13" y="311"/>
                  </a:cubicBezTo>
                  <a:cubicBezTo>
                    <a:pt x="19" y="331"/>
                    <a:pt x="45" y="339"/>
                    <a:pt x="57" y="356"/>
                  </a:cubicBezTo>
                  <a:cubicBezTo>
                    <a:pt x="92" y="407"/>
                    <a:pt x="72" y="390"/>
                    <a:pt x="109" y="415"/>
                  </a:cubicBezTo>
                  <a:cubicBezTo>
                    <a:pt x="145" y="467"/>
                    <a:pt x="187" y="508"/>
                    <a:pt x="235" y="548"/>
                  </a:cubicBezTo>
                  <a:cubicBezTo>
                    <a:pt x="243" y="555"/>
                    <a:pt x="248" y="565"/>
                    <a:pt x="257" y="570"/>
                  </a:cubicBezTo>
                  <a:cubicBezTo>
                    <a:pt x="283" y="584"/>
                    <a:pt x="305" y="583"/>
                    <a:pt x="331" y="593"/>
                  </a:cubicBezTo>
                  <a:cubicBezTo>
                    <a:pt x="371" y="608"/>
                    <a:pt x="408" y="621"/>
                    <a:pt x="450" y="630"/>
                  </a:cubicBezTo>
                  <a:cubicBezTo>
                    <a:pt x="498" y="625"/>
                    <a:pt x="551" y="623"/>
                    <a:pt x="598" y="607"/>
                  </a:cubicBezTo>
                  <a:cubicBezTo>
                    <a:pt x="618" y="600"/>
                    <a:pt x="657" y="585"/>
                    <a:pt x="657" y="585"/>
                  </a:cubicBezTo>
                  <a:cubicBezTo>
                    <a:pt x="675" y="536"/>
                    <a:pt x="651" y="594"/>
                    <a:pt x="687" y="533"/>
                  </a:cubicBezTo>
                  <a:cubicBezTo>
                    <a:pt x="698" y="514"/>
                    <a:pt x="717" y="474"/>
                    <a:pt x="717" y="474"/>
                  </a:cubicBezTo>
                  <a:cubicBezTo>
                    <a:pt x="719" y="462"/>
                    <a:pt x="720" y="449"/>
                    <a:pt x="724" y="437"/>
                  </a:cubicBezTo>
                  <a:cubicBezTo>
                    <a:pt x="727" y="429"/>
                    <a:pt x="736" y="423"/>
                    <a:pt x="739" y="415"/>
                  </a:cubicBezTo>
                  <a:cubicBezTo>
                    <a:pt x="750" y="382"/>
                    <a:pt x="760" y="332"/>
                    <a:pt x="768" y="296"/>
                  </a:cubicBezTo>
                  <a:cubicBezTo>
                    <a:pt x="766" y="257"/>
                    <a:pt x="766" y="217"/>
                    <a:pt x="761" y="178"/>
                  </a:cubicBezTo>
                  <a:cubicBezTo>
                    <a:pt x="754" y="127"/>
                    <a:pt x="750" y="142"/>
                    <a:pt x="724" y="111"/>
                  </a:cubicBezTo>
                  <a:cubicBezTo>
                    <a:pt x="653" y="27"/>
                    <a:pt x="566" y="24"/>
                    <a:pt x="465" y="0"/>
                  </a:cubicBezTo>
                  <a:cubicBezTo>
                    <a:pt x="370" y="4"/>
                    <a:pt x="294" y="6"/>
                    <a:pt x="205" y="30"/>
                  </a:cubicBezTo>
                  <a:cubicBezTo>
                    <a:pt x="154" y="63"/>
                    <a:pt x="144" y="53"/>
                    <a:pt x="183" y="6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66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93" name="Group 93">
            <a:extLst>
              <a:ext uri="{FF2B5EF4-FFF2-40B4-BE49-F238E27FC236}">
                <a16:creationId xmlns:a16="http://schemas.microsoft.com/office/drawing/2014/main" id="{A84108DF-F43A-9822-20F2-562CDDD48DF1}"/>
              </a:ext>
            </a:extLst>
          </p:cNvPr>
          <p:cNvGrpSpPr>
            <a:grpSpLocks/>
          </p:cNvGrpSpPr>
          <p:nvPr/>
        </p:nvGrpSpPr>
        <p:grpSpPr bwMode="auto">
          <a:xfrm>
            <a:off x="8506840" y="2346325"/>
            <a:ext cx="1828800" cy="1828800"/>
            <a:chOff x="4608" y="2064"/>
            <a:chExt cx="1296" cy="1152"/>
          </a:xfrm>
        </p:grpSpPr>
        <p:graphicFrame>
          <p:nvGraphicFramePr>
            <p:cNvPr id="94" name="Object 94">
              <a:extLst>
                <a:ext uri="{FF2B5EF4-FFF2-40B4-BE49-F238E27FC236}">
                  <a16:creationId xmlns:a16="http://schemas.microsoft.com/office/drawing/2014/main" id="{336A482B-EF35-0D56-D8C9-9ED7D8572D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608" y="2064"/>
            <a:ext cx="1296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Worksheet" r:id="rId4" imgW="4038840" imgH="3465000" progId="Excel.Sheet.8">
                    <p:embed/>
                  </p:oleObj>
                </mc:Choice>
                <mc:Fallback>
                  <p:oleObj name="Worksheet" r:id="rId4" imgW="4038840" imgH="3465000" progId="Excel.Sheet.8">
                    <p:embed/>
                    <p:pic>
                      <p:nvPicPr>
                        <p:cNvPr id="94" name="Object 94">
                          <a:extLst>
                            <a:ext uri="{FF2B5EF4-FFF2-40B4-BE49-F238E27FC236}">
                              <a16:creationId xmlns:a16="http://schemas.microsoft.com/office/drawing/2014/main" id="{336A482B-EF35-0D56-D8C9-9ED7D8572D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08" y="2064"/>
                          <a:ext cx="1296" cy="11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5" name="Freeform 95">
              <a:extLst>
                <a:ext uri="{FF2B5EF4-FFF2-40B4-BE49-F238E27FC236}">
                  <a16:creationId xmlns:a16="http://schemas.microsoft.com/office/drawing/2014/main" id="{EFA00313-5BBE-FA25-9C3D-F8AA0C616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0" y="2232"/>
              <a:ext cx="488" cy="597"/>
            </a:xfrm>
            <a:custGeom>
              <a:avLst/>
              <a:gdLst/>
              <a:ahLst/>
              <a:cxnLst>
                <a:cxn ang="0">
                  <a:pos x="199" y="7"/>
                </a:cxn>
                <a:cxn ang="0">
                  <a:pos x="110" y="96"/>
                </a:cxn>
                <a:cxn ang="0">
                  <a:pos x="80" y="140"/>
                </a:cxn>
                <a:cxn ang="0">
                  <a:pos x="65" y="162"/>
                </a:cxn>
                <a:cxn ang="0">
                  <a:pos x="21" y="303"/>
                </a:cxn>
                <a:cxn ang="0">
                  <a:pos x="65" y="703"/>
                </a:cxn>
                <a:cxn ang="0">
                  <a:pos x="110" y="763"/>
                </a:cxn>
                <a:cxn ang="0">
                  <a:pos x="332" y="896"/>
                </a:cxn>
                <a:cxn ang="0">
                  <a:pos x="495" y="851"/>
                </a:cxn>
                <a:cxn ang="0">
                  <a:pos x="636" y="711"/>
                </a:cxn>
                <a:cxn ang="0">
                  <a:pos x="688" y="607"/>
                </a:cxn>
                <a:cxn ang="0">
                  <a:pos x="702" y="563"/>
                </a:cxn>
                <a:cxn ang="0">
                  <a:pos x="710" y="540"/>
                </a:cxn>
                <a:cxn ang="0">
                  <a:pos x="680" y="296"/>
                </a:cxn>
                <a:cxn ang="0">
                  <a:pos x="569" y="133"/>
                </a:cxn>
                <a:cxn ang="0">
                  <a:pos x="510" y="88"/>
                </a:cxn>
                <a:cxn ang="0">
                  <a:pos x="465" y="59"/>
                </a:cxn>
                <a:cxn ang="0">
                  <a:pos x="295" y="0"/>
                </a:cxn>
                <a:cxn ang="0">
                  <a:pos x="206" y="7"/>
                </a:cxn>
                <a:cxn ang="0">
                  <a:pos x="184" y="14"/>
                </a:cxn>
                <a:cxn ang="0">
                  <a:pos x="199" y="7"/>
                </a:cxn>
              </a:cxnLst>
              <a:rect l="0" t="0" r="r" b="b"/>
              <a:pathLst>
                <a:path w="728" h="896">
                  <a:moveTo>
                    <a:pt x="199" y="7"/>
                  </a:moveTo>
                  <a:cubicBezTo>
                    <a:pt x="148" y="19"/>
                    <a:pt x="135" y="54"/>
                    <a:pt x="110" y="96"/>
                  </a:cubicBezTo>
                  <a:cubicBezTo>
                    <a:pt x="101" y="111"/>
                    <a:pt x="90" y="125"/>
                    <a:pt x="80" y="140"/>
                  </a:cubicBezTo>
                  <a:cubicBezTo>
                    <a:pt x="75" y="147"/>
                    <a:pt x="65" y="162"/>
                    <a:pt x="65" y="162"/>
                  </a:cubicBezTo>
                  <a:cubicBezTo>
                    <a:pt x="50" y="210"/>
                    <a:pt x="33" y="254"/>
                    <a:pt x="21" y="303"/>
                  </a:cubicBezTo>
                  <a:cubicBezTo>
                    <a:pt x="4" y="446"/>
                    <a:pt x="0" y="574"/>
                    <a:pt x="65" y="703"/>
                  </a:cubicBezTo>
                  <a:cubicBezTo>
                    <a:pt x="79" y="731"/>
                    <a:pt x="83" y="744"/>
                    <a:pt x="110" y="763"/>
                  </a:cubicBezTo>
                  <a:cubicBezTo>
                    <a:pt x="159" y="835"/>
                    <a:pt x="250" y="874"/>
                    <a:pt x="332" y="896"/>
                  </a:cubicBezTo>
                  <a:cubicBezTo>
                    <a:pt x="394" y="889"/>
                    <a:pt x="441" y="878"/>
                    <a:pt x="495" y="851"/>
                  </a:cubicBezTo>
                  <a:cubicBezTo>
                    <a:pt x="537" y="789"/>
                    <a:pt x="571" y="751"/>
                    <a:pt x="636" y="711"/>
                  </a:cubicBezTo>
                  <a:cubicBezTo>
                    <a:pt x="660" y="674"/>
                    <a:pt x="672" y="647"/>
                    <a:pt x="688" y="607"/>
                  </a:cubicBezTo>
                  <a:cubicBezTo>
                    <a:pt x="694" y="593"/>
                    <a:pt x="697" y="578"/>
                    <a:pt x="702" y="563"/>
                  </a:cubicBezTo>
                  <a:cubicBezTo>
                    <a:pt x="705" y="555"/>
                    <a:pt x="710" y="540"/>
                    <a:pt x="710" y="540"/>
                  </a:cubicBezTo>
                  <a:cubicBezTo>
                    <a:pt x="720" y="459"/>
                    <a:pt x="728" y="366"/>
                    <a:pt x="680" y="296"/>
                  </a:cubicBezTo>
                  <a:cubicBezTo>
                    <a:pt x="659" y="231"/>
                    <a:pt x="621" y="176"/>
                    <a:pt x="569" y="133"/>
                  </a:cubicBezTo>
                  <a:cubicBezTo>
                    <a:pt x="550" y="117"/>
                    <a:pt x="530" y="103"/>
                    <a:pt x="510" y="88"/>
                  </a:cubicBezTo>
                  <a:cubicBezTo>
                    <a:pt x="496" y="77"/>
                    <a:pt x="465" y="59"/>
                    <a:pt x="465" y="59"/>
                  </a:cubicBezTo>
                  <a:cubicBezTo>
                    <a:pt x="428" y="0"/>
                    <a:pt x="358" y="5"/>
                    <a:pt x="295" y="0"/>
                  </a:cubicBezTo>
                  <a:cubicBezTo>
                    <a:pt x="265" y="2"/>
                    <a:pt x="236" y="3"/>
                    <a:pt x="206" y="7"/>
                  </a:cubicBezTo>
                  <a:cubicBezTo>
                    <a:pt x="198" y="8"/>
                    <a:pt x="192" y="14"/>
                    <a:pt x="184" y="14"/>
                  </a:cubicBezTo>
                  <a:cubicBezTo>
                    <a:pt x="178" y="14"/>
                    <a:pt x="194" y="9"/>
                    <a:pt x="199" y="7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66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96" name="Freeform 96">
              <a:extLst>
                <a:ext uri="{FF2B5EF4-FFF2-40B4-BE49-F238E27FC236}">
                  <a16:creationId xmlns:a16="http://schemas.microsoft.com/office/drawing/2014/main" id="{37967099-6B8D-7A64-ED5A-C732355147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2" y="2448"/>
              <a:ext cx="538" cy="593"/>
            </a:xfrm>
            <a:custGeom>
              <a:avLst/>
              <a:gdLst/>
              <a:ahLst/>
              <a:cxnLst>
                <a:cxn ang="0">
                  <a:pos x="510" y="44"/>
                </a:cxn>
                <a:cxn ang="0">
                  <a:pos x="376" y="177"/>
                </a:cxn>
                <a:cxn ang="0">
                  <a:pos x="236" y="296"/>
                </a:cxn>
                <a:cxn ang="0">
                  <a:pos x="221" y="318"/>
                </a:cxn>
                <a:cxn ang="0">
                  <a:pos x="199" y="333"/>
                </a:cxn>
                <a:cxn ang="0">
                  <a:pos x="191" y="355"/>
                </a:cxn>
                <a:cxn ang="0">
                  <a:pos x="169" y="385"/>
                </a:cxn>
                <a:cxn ang="0">
                  <a:pos x="132" y="496"/>
                </a:cxn>
                <a:cxn ang="0">
                  <a:pos x="110" y="518"/>
                </a:cxn>
                <a:cxn ang="0">
                  <a:pos x="80" y="562"/>
                </a:cxn>
                <a:cxn ang="0">
                  <a:pos x="43" y="629"/>
                </a:cxn>
                <a:cxn ang="0">
                  <a:pos x="13" y="703"/>
                </a:cxn>
                <a:cxn ang="0">
                  <a:pos x="36" y="844"/>
                </a:cxn>
                <a:cxn ang="0">
                  <a:pos x="80" y="874"/>
                </a:cxn>
                <a:cxn ang="0">
                  <a:pos x="124" y="888"/>
                </a:cxn>
                <a:cxn ang="0">
                  <a:pos x="354" y="874"/>
                </a:cxn>
                <a:cxn ang="0">
                  <a:pos x="517" y="822"/>
                </a:cxn>
                <a:cxn ang="0">
                  <a:pos x="569" y="792"/>
                </a:cxn>
                <a:cxn ang="0">
                  <a:pos x="673" y="651"/>
                </a:cxn>
                <a:cxn ang="0">
                  <a:pos x="695" y="600"/>
                </a:cxn>
                <a:cxn ang="0">
                  <a:pos x="747" y="533"/>
                </a:cxn>
                <a:cxn ang="0">
                  <a:pos x="784" y="451"/>
                </a:cxn>
                <a:cxn ang="0">
                  <a:pos x="798" y="385"/>
                </a:cxn>
                <a:cxn ang="0">
                  <a:pos x="650" y="0"/>
                </a:cxn>
                <a:cxn ang="0">
                  <a:pos x="532" y="22"/>
                </a:cxn>
                <a:cxn ang="0">
                  <a:pos x="510" y="44"/>
                </a:cxn>
              </a:cxnLst>
              <a:rect l="0" t="0" r="r" b="b"/>
              <a:pathLst>
                <a:path w="802" h="889">
                  <a:moveTo>
                    <a:pt x="510" y="44"/>
                  </a:moveTo>
                  <a:cubicBezTo>
                    <a:pt x="455" y="80"/>
                    <a:pt x="422" y="133"/>
                    <a:pt x="376" y="177"/>
                  </a:cubicBezTo>
                  <a:cubicBezTo>
                    <a:pt x="346" y="236"/>
                    <a:pt x="298" y="273"/>
                    <a:pt x="236" y="296"/>
                  </a:cubicBezTo>
                  <a:cubicBezTo>
                    <a:pt x="231" y="303"/>
                    <a:pt x="227" y="312"/>
                    <a:pt x="221" y="318"/>
                  </a:cubicBezTo>
                  <a:cubicBezTo>
                    <a:pt x="215" y="324"/>
                    <a:pt x="205" y="326"/>
                    <a:pt x="199" y="333"/>
                  </a:cubicBezTo>
                  <a:cubicBezTo>
                    <a:pt x="194" y="339"/>
                    <a:pt x="195" y="348"/>
                    <a:pt x="191" y="355"/>
                  </a:cubicBezTo>
                  <a:cubicBezTo>
                    <a:pt x="185" y="366"/>
                    <a:pt x="176" y="375"/>
                    <a:pt x="169" y="385"/>
                  </a:cubicBezTo>
                  <a:cubicBezTo>
                    <a:pt x="156" y="422"/>
                    <a:pt x="155" y="463"/>
                    <a:pt x="132" y="496"/>
                  </a:cubicBezTo>
                  <a:cubicBezTo>
                    <a:pt x="126" y="504"/>
                    <a:pt x="116" y="510"/>
                    <a:pt x="110" y="518"/>
                  </a:cubicBezTo>
                  <a:cubicBezTo>
                    <a:pt x="99" y="532"/>
                    <a:pt x="80" y="562"/>
                    <a:pt x="80" y="562"/>
                  </a:cubicBezTo>
                  <a:cubicBezTo>
                    <a:pt x="68" y="602"/>
                    <a:pt x="78" y="578"/>
                    <a:pt x="43" y="629"/>
                  </a:cubicBezTo>
                  <a:cubicBezTo>
                    <a:pt x="28" y="651"/>
                    <a:pt x="22" y="678"/>
                    <a:pt x="13" y="703"/>
                  </a:cubicBezTo>
                  <a:cubicBezTo>
                    <a:pt x="15" y="727"/>
                    <a:pt x="0" y="812"/>
                    <a:pt x="36" y="844"/>
                  </a:cubicBezTo>
                  <a:cubicBezTo>
                    <a:pt x="49" y="856"/>
                    <a:pt x="65" y="864"/>
                    <a:pt x="80" y="874"/>
                  </a:cubicBezTo>
                  <a:cubicBezTo>
                    <a:pt x="93" y="883"/>
                    <a:pt x="124" y="888"/>
                    <a:pt x="124" y="888"/>
                  </a:cubicBezTo>
                  <a:cubicBezTo>
                    <a:pt x="167" y="886"/>
                    <a:pt x="287" y="889"/>
                    <a:pt x="354" y="874"/>
                  </a:cubicBezTo>
                  <a:cubicBezTo>
                    <a:pt x="410" y="861"/>
                    <a:pt x="461" y="835"/>
                    <a:pt x="517" y="822"/>
                  </a:cubicBezTo>
                  <a:cubicBezTo>
                    <a:pt x="534" y="811"/>
                    <a:pt x="553" y="804"/>
                    <a:pt x="569" y="792"/>
                  </a:cubicBezTo>
                  <a:cubicBezTo>
                    <a:pt x="613" y="757"/>
                    <a:pt x="651" y="702"/>
                    <a:pt x="673" y="651"/>
                  </a:cubicBezTo>
                  <a:cubicBezTo>
                    <a:pt x="680" y="634"/>
                    <a:pt x="685" y="615"/>
                    <a:pt x="695" y="600"/>
                  </a:cubicBezTo>
                  <a:cubicBezTo>
                    <a:pt x="711" y="577"/>
                    <a:pt x="747" y="533"/>
                    <a:pt x="747" y="533"/>
                  </a:cubicBezTo>
                  <a:cubicBezTo>
                    <a:pt x="756" y="504"/>
                    <a:pt x="784" y="451"/>
                    <a:pt x="784" y="451"/>
                  </a:cubicBezTo>
                  <a:cubicBezTo>
                    <a:pt x="787" y="439"/>
                    <a:pt x="798" y="395"/>
                    <a:pt x="798" y="385"/>
                  </a:cubicBezTo>
                  <a:cubicBezTo>
                    <a:pt x="798" y="264"/>
                    <a:pt x="802" y="46"/>
                    <a:pt x="650" y="0"/>
                  </a:cubicBezTo>
                  <a:cubicBezTo>
                    <a:pt x="598" y="5"/>
                    <a:pt x="575" y="6"/>
                    <a:pt x="532" y="22"/>
                  </a:cubicBezTo>
                  <a:cubicBezTo>
                    <a:pt x="516" y="46"/>
                    <a:pt x="526" y="44"/>
                    <a:pt x="510" y="44"/>
                  </a:cubicBezTo>
                  <a:close/>
                </a:path>
              </a:pathLst>
            </a:custGeom>
            <a:noFill/>
            <a:ln w="19050" cap="flat" cmpd="sng">
              <a:solidFill>
                <a:srgbClr val="FF66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97" name="Line 97">
            <a:extLst>
              <a:ext uri="{FF2B5EF4-FFF2-40B4-BE49-F238E27FC236}">
                <a16:creationId xmlns:a16="http://schemas.microsoft.com/office/drawing/2014/main" id="{F6994B00-C61A-1008-37C8-3ECBDD76F46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6040" y="3184525"/>
            <a:ext cx="35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8" name="Line 98">
            <a:extLst>
              <a:ext uri="{FF2B5EF4-FFF2-40B4-BE49-F238E27FC236}">
                <a16:creationId xmlns:a16="http://schemas.microsoft.com/office/drawing/2014/main" id="{5A38362F-8D66-79FF-E43D-1C4031C3231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76640" y="3184525"/>
            <a:ext cx="3302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99" name="Group 99">
            <a:extLst>
              <a:ext uri="{FF2B5EF4-FFF2-40B4-BE49-F238E27FC236}">
                <a16:creationId xmlns:a16="http://schemas.microsoft.com/office/drawing/2014/main" id="{DC581073-0265-2DED-8D12-7FBB77AABA62}"/>
              </a:ext>
            </a:extLst>
          </p:cNvPr>
          <p:cNvGrpSpPr>
            <a:grpSpLocks/>
          </p:cNvGrpSpPr>
          <p:nvPr/>
        </p:nvGrpSpPr>
        <p:grpSpPr bwMode="auto">
          <a:xfrm>
            <a:off x="7059040" y="4098925"/>
            <a:ext cx="2387600" cy="381000"/>
            <a:chOff x="2816" y="3648"/>
            <a:chExt cx="1712" cy="240"/>
          </a:xfrm>
        </p:grpSpPr>
        <p:sp>
          <p:nvSpPr>
            <p:cNvPr id="100" name="Line 100">
              <a:extLst>
                <a:ext uri="{FF2B5EF4-FFF2-40B4-BE49-F238E27FC236}">
                  <a16:creationId xmlns:a16="http://schemas.microsoft.com/office/drawing/2014/main" id="{A77B2053-EAA7-DAFE-7E7C-ABB91C594B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3648"/>
              <a:ext cx="0" cy="2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01">
              <a:extLst>
                <a:ext uri="{FF2B5EF4-FFF2-40B4-BE49-F238E27FC236}">
                  <a16:creationId xmlns:a16="http://schemas.microsoft.com/office/drawing/2014/main" id="{5F485512-4B7C-408B-739D-525BA1B4B0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16" y="3888"/>
              <a:ext cx="171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02">
              <a:extLst>
                <a:ext uri="{FF2B5EF4-FFF2-40B4-BE49-F238E27FC236}">
                  <a16:creationId xmlns:a16="http://schemas.microsoft.com/office/drawing/2014/main" id="{D5BB20D8-CBD0-3ACB-DA51-729C45F755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696"/>
              <a:ext cx="0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3" name="Rectangle 103">
            <a:extLst>
              <a:ext uri="{FF2B5EF4-FFF2-40B4-BE49-F238E27FC236}">
                <a16:creationId xmlns:a16="http://schemas.microsoft.com/office/drawing/2014/main" id="{D576C582-B1EB-AF67-5D57-E8BF27E4C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240" y="2346325"/>
            <a:ext cx="1828800" cy="1828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4" name="Rectangle 104">
            <a:extLst>
              <a:ext uri="{FF2B5EF4-FFF2-40B4-BE49-F238E27FC236}">
                <a16:creationId xmlns:a16="http://schemas.microsoft.com/office/drawing/2014/main" id="{01A01793-A2B3-A5FF-7FD6-FA195465F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9840" y="2498725"/>
            <a:ext cx="1570038" cy="14747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5" name="Line 105">
            <a:extLst>
              <a:ext uri="{FF2B5EF4-FFF2-40B4-BE49-F238E27FC236}">
                <a16:creationId xmlns:a16="http://schemas.microsoft.com/office/drawing/2014/main" id="{54DFACF7-44C3-30D5-44D7-D51466001E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5865" y="3803650"/>
            <a:ext cx="15700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Line 106">
            <a:extLst>
              <a:ext uri="{FF2B5EF4-FFF2-40B4-BE49-F238E27FC236}">
                <a16:creationId xmlns:a16="http://schemas.microsoft.com/office/drawing/2014/main" id="{554750B0-A24C-0EE9-14AB-2728C7671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5865" y="3656013"/>
            <a:ext cx="15700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7" name="Line 107">
            <a:extLst>
              <a:ext uri="{FF2B5EF4-FFF2-40B4-BE49-F238E27FC236}">
                <a16:creationId xmlns:a16="http://schemas.microsoft.com/office/drawing/2014/main" id="{AF5FF7B0-C695-664F-DC41-2BBE4E9BD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5865" y="3506788"/>
            <a:ext cx="15700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8" name="Line 108">
            <a:extLst>
              <a:ext uri="{FF2B5EF4-FFF2-40B4-BE49-F238E27FC236}">
                <a16:creationId xmlns:a16="http://schemas.microsoft.com/office/drawing/2014/main" id="{4CAD2CA0-F464-D26F-851A-3C0CD457D09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5865" y="3359150"/>
            <a:ext cx="15700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9" name="Line 109">
            <a:extLst>
              <a:ext uri="{FF2B5EF4-FFF2-40B4-BE49-F238E27FC236}">
                <a16:creationId xmlns:a16="http://schemas.microsoft.com/office/drawing/2014/main" id="{751E89E1-8988-58CB-2AAC-55C250266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5865" y="3211513"/>
            <a:ext cx="15700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0" name="Line 110">
            <a:extLst>
              <a:ext uri="{FF2B5EF4-FFF2-40B4-BE49-F238E27FC236}">
                <a16:creationId xmlns:a16="http://schemas.microsoft.com/office/drawing/2014/main" id="{3D61C75E-E708-F913-A086-542BBE098A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5865" y="3068638"/>
            <a:ext cx="15700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1" name="Line 111">
            <a:extLst>
              <a:ext uri="{FF2B5EF4-FFF2-40B4-BE49-F238E27FC236}">
                <a16:creationId xmlns:a16="http://schemas.microsoft.com/office/drawing/2014/main" id="{4986B927-D8CD-4E71-C3FC-37BBE49DE9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5865" y="2921000"/>
            <a:ext cx="15700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" name="Line 112">
            <a:extLst>
              <a:ext uri="{FF2B5EF4-FFF2-40B4-BE49-F238E27FC236}">
                <a16:creationId xmlns:a16="http://schemas.microsoft.com/office/drawing/2014/main" id="{EACB37A7-95A3-CA39-B007-4FDB2D7CFC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5865" y="2771775"/>
            <a:ext cx="15700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" name="Line 113">
            <a:extLst>
              <a:ext uri="{FF2B5EF4-FFF2-40B4-BE49-F238E27FC236}">
                <a16:creationId xmlns:a16="http://schemas.microsoft.com/office/drawing/2014/main" id="{709D4069-0572-A9E0-E3A8-E0ED613460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5865" y="2624138"/>
            <a:ext cx="15700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4" name="Line 114">
            <a:extLst>
              <a:ext uri="{FF2B5EF4-FFF2-40B4-BE49-F238E27FC236}">
                <a16:creationId xmlns:a16="http://schemas.microsoft.com/office/drawing/2014/main" id="{252E0377-276B-48FF-776A-3C6ECA8B6C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5865" y="2476500"/>
            <a:ext cx="1570038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5" name="Line 115">
            <a:extLst>
              <a:ext uri="{FF2B5EF4-FFF2-40B4-BE49-F238E27FC236}">
                <a16:creationId xmlns:a16="http://schemas.microsoft.com/office/drawing/2014/main" id="{4A5ED968-71A7-084E-FF6C-8AB3A957BF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4615" y="2476500"/>
            <a:ext cx="1588" cy="14747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6" name="Line 116">
            <a:extLst>
              <a:ext uri="{FF2B5EF4-FFF2-40B4-BE49-F238E27FC236}">
                <a16:creationId xmlns:a16="http://schemas.microsoft.com/office/drawing/2014/main" id="{DF228393-D431-D1AB-E7F3-9EF9F25E2A08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7015" y="2476500"/>
            <a:ext cx="1588" cy="14747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7" name="Line 117">
            <a:extLst>
              <a:ext uri="{FF2B5EF4-FFF2-40B4-BE49-F238E27FC236}">
                <a16:creationId xmlns:a16="http://schemas.microsoft.com/office/drawing/2014/main" id="{18F39713-2B2B-740B-D2DA-3F1355BCFA8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5765" y="2476500"/>
            <a:ext cx="1588" cy="14747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8" name="Line 118">
            <a:extLst>
              <a:ext uri="{FF2B5EF4-FFF2-40B4-BE49-F238E27FC236}">
                <a16:creationId xmlns:a16="http://schemas.microsoft.com/office/drawing/2014/main" id="{E2900FED-E819-57F8-0968-5A95A3E56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4515" y="2476500"/>
            <a:ext cx="1588" cy="14747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" name="Line 119">
            <a:extLst>
              <a:ext uri="{FF2B5EF4-FFF2-40B4-BE49-F238E27FC236}">
                <a16:creationId xmlns:a16="http://schemas.microsoft.com/office/drawing/2014/main" id="{50C2F8B0-7F7A-DCE0-F6FA-99FB87AB6C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265" y="2476500"/>
            <a:ext cx="0" cy="14747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0" name="Line 120">
            <a:extLst>
              <a:ext uri="{FF2B5EF4-FFF2-40B4-BE49-F238E27FC236}">
                <a16:creationId xmlns:a16="http://schemas.microsoft.com/office/drawing/2014/main" id="{1195E45B-0F63-10A9-32E6-68373E653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7253" y="2476500"/>
            <a:ext cx="1587" cy="14747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1" name="Line 121">
            <a:extLst>
              <a:ext uri="{FF2B5EF4-FFF2-40B4-BE49-F238E27FC236}">
                <a16:creationId xmlns:a16="http://schemas.microsoft.com/office/drawing/2014/main" id="{B5CFA8AD-64A8-6F05-3E8B-5DB9E538450C}"/>
              </a:ext>
            </a:extLst>
          </p:cNvPr>
          <p:cNvSpPr>
            <a:spLocks noChangeShapeType="1"/>
          </p:cNvSpPr>
          <p:nvPr/>
        </p:nvSpPr>
        <p:spPr bwMode="auto">
          <a:xfrm>
            <a:off x="3074415" y="2476500"/>
            <a:ext cx="1588" cy="14747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2" name="Line 122">
            <a:extLst>
              <a:ext uri="{FF2B5EF4-FFF2-40B4-BE49-F238E27FC236}">
                <a16:creationId xmlns:a16="http://schemas.microsoft.com/office/drawing/2014/main" id="{BBE2751E-D776-862B-CAC7-0A6F431B8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3165" y="2476500"/>
            <a:ext cx="1588" cy="14747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3" name="Line 123">
            <a:extLst>
              <a:ext uri="{FF2B5EF4-FFF2-40B4-BE49-F238E27FC236}">
                <a16:creationId xmlns:a16="http://schemas.microsoft.com/office/drawing/2014/main" id="{76DF25C7-5791-A511-F0F9-6D22909BC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7153" y="2476500"/>
            <a:ext cx="1587" cy="14747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4" name="Line 124">
            <a:extLst>
              <a:ext uri="{FF2B5EF4-FFF2-40B4-BE49-F238E27FC236}">
                <a16:creationId xmlns:a16="http://schemas.microsoft.com/office/drawing/2014/main" id="{CF2ADDBC-04DA-715F-1F85-B6CFE9CE0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45903" y="2476500"/>
            <a:ext cx="0" cy="14747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5" name="Rectangle 125">
            <a:extLst>
              <a:ext uri="{FF2B5EF4-FFF2-40B4-BE49-F238E27FC236}">
                <a16:creationId xmlns:a16="http://schemas.microsoft.com/office/drawing/2014/main" id="{249AA1E5-5CC0-C388-DDC3-A392C5022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5865" y="2476500"/>
            <a:ext cx="1570038" cy="1474788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6" name="Line 126">
            <a:extLst>
              <a:ext uri="{FF2B5EF4-FFF2-40B4-BE49-F238E27FC236}">
                <a16:creationId xmlns:a16="http://schemas.microsoft.com/office/drawing/2014/main" id="{FD28C1D7-C186-9FA3-971F-72059DFA552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5865" y="2476500"/>
            <a:ext cx="1588" cy="14747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7" name="Line 127">
            <a:extLst>
              <a:ext uri="{FF2B5EF4-FFF2-40B4-BE49-F238E27FC236}">
                <a16:creationId xmlns:a16="http://schemas.microsoft.com/office/drawing/2014/main" id="{B30FD854-BD90-2317-03A0-2065926284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990" y="3951288"/>
            <a:ext cx="158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8" name="Line 128">
            <a:extLst>
              <a:ext uri="{FF2B5EF4-FFF2-40B4-BE49-F238E27FC236}">
                <a16:creationId xmlns:a16="http://schemas.microsoft.com/office/drawing/2014/main" id="{165315FE-F9F8-EB2E-F97C-3E770E552112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990" y="3803650"/>
            <a:ext cx="158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9" name="Line 129">
            <a:extLst>
              <a:ext uri="{FF2B5EF4-FFF2-40B4-BE49-F238E27FC236}">
                <a16:creationId xmlns:a16="http://schemas.microsoft.com/office/drawing/2014/main" id="{680A7BC7-AA1A-5DA2-7B71-D01C3E5BF3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990" y="3656013"/>
            <a:ext cx="158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0" name="Line 130">
            <a:extLst>
              <a:ext uri="{FF2B5EF4-FFF2-40B4-BE49-F238E27FC236}">
                <a16:creationId xmlns:a16="http://schemas.microsoft.com/office/drawing/2014/main" id="{1F14852B-FA6E-0DB7-F3B2-C9BEDF9F3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990" y="3506788"/>
            <a:ext cx="158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1" name="Line 131">
            <a:extLst>
              <a:ext uri="{FF2B5EF4-FFF2-40B4-BE49-F238E27FC236}">
                <a16:creationId xmlns:a16="http://schemas.microsoft.com/office/drawing/2014/main" id="{1431FEE7-4094-669F-F143-912E174D23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990" y="3359150"/>
            <a:ext cx="158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2" name="Line 132">
            <a:extLst>
              <a:ext uri="{FF2B5EF4-FFF2-40B4-BE49-F238E27FC236}">
                <a16:creationId xmlns:a16="http://schemas.microsoft.com/office/drawing/2014/main" id="{FAA6F7F1-4224-B27C-4A47-5241686DFE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990" y="3211513"/>
            <a:ext cx="158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3" name="Line 133">
            <a:extLst>
              <a:ext uri="{FF2B5EF4-FFF2-40B4-BE49-F238E27FC236}">
                <a16:creationId xmlns:a16="http://schemas.microsoft.com/office/drawing/2014/main" id="{90C4152B-D010-E620-5D7C-D6C0CE0028EF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990" y="3068638"/>
            <a:ext cx="158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4" name="Line 134">
            <a:extLst>
              <a:ext uri="{FF2B5EF4-FFF2-40B4-BE49-F238E27FC236}">
                <a16:creationId xmlns:a16="http://schemas.microsoft.com/office/drawing/2014/main" id="{6B378DC3-71A4-7CBE-7455-8EFCEFED0EF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990" y="2921000"/>
            <a:ext cx="158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5" name="Line 135">
            <a:extLst>
              <a:ext uri="{FF2B5EF4-FFF2-40B4-BE49-F238E27FC236}">
                <a16:creationId xmlns:a16="http://schemas.microsoft.com/office/drawing/2014/main" id="{D45DFA19-66B6-42B5-2866-44C20515D58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990" y="2771775"/>
            <a:ext cx="158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6" name="Line 136">
            <a:extLst>
              <a:ext uri="{FF2B5EF4-FFF2-40B4-BE49-F238E27FC236}">
                <a16:creationId xmlns:a16="http://schemas.microsoft.com/office/drawing/2014/main" id="{653A147A-B05E-201B-8EB9-12C1D709AF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990" y="2624138"/>
            <a:ext cx="15875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7" name="Line 137">
            <a:extLst>
              <a:ext uri="{FF2B5EF4-FFF2-40B4-BE49-F238E27FC236}">
                <a16:creationId xmlns:a16="http://schemas.microsoft.com/office/drawing/2014/main" id="{65AC7498-8096-B266-E8D3-4099089E203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9990" y="2476500"/>
            <a:ext cx="15875" cy="1588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8" name="Line 138">
            <a:extLst>
              <a:ext uri="{FF2B5EF4-FFF2-40B4-BE49-F238E27FC236}">
                <a16:creationId xmlns:a16="http://schemas.microsoft.com/office/drawing/2014/main" id="{45D766F6-DDE2-B822-DDC2-D45BEF758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975865" y="3951288"/>
            <a:ext cx="1570038" cy="1587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9" name="Line 139">
            <a:extLst>
              <a:ext uri="{FF2B5EF4-FFF2-40B4-BE49-F238E27FC236}">
                <a16:creationId xmlns:a16="http://schemas.microsoft.com/office/drawing/2014/main" id="{8D09DEDB-BFF7-F248-35F4-4338F17F99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75865" y="395128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0" name="Line 140">
            <a:extLst>
              <a:ext uri="{FF2B5EF4-FFF2-40B4-BE49-F238E27FC236}">
                <a16:creationId xmlns:a16="http://schemas.microsoft.com/office/drawing/2014/main" id="{66F1CE3A-F67A-157B-6766-3D64399E13A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34615" y="395128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1" name="Line 141">
            <a:extLst>
              <a:ext uri="{FF2B5EF4-FFF2-40B4-BE49-F238E27FC236}">
                <a16:creationId xmlns:a16="http://schemas.microsoft.com/office/drawing/2014/main" id="{9B5C714B-E24B-2F24-049A-E8D5DAB70D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7015" y="395128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2" name="Line 142">
            <a:extLst>
              <a:ext uri="{FF2B5EF4-FFF2-40B4-BE49-F238E27FC236}">
                <a16:creationId xmlns:a16="http://schemas.microsoft.com/office/drawing/2014/main" id="{2635FF75-93D8-5876-59B2-4233E70F68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5765" y="395128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" name="Line 143">
            <a:extLst>
              <a:ext uri="{FF2B5EF4-FFF2-40B4-BE49-F238E27FC236}">
                <a16:creationId xmlns:a16="http://schemas.microsoft.com/office/drawing/2014/main" id="{9211C4E5-E93E-452B-F58C-8E7C4E8690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4515" y="395128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4" name="Line 144">
            <a:extLst>
              <a:ext uri="{FF2B5EF4-FFF2-40B4-BE49-F238E27FC236}">
                <a16:creationId xmlns:a16="http://schemas.microsoft.com/office/drawing/2014/main" id="{3BAB262F-320A-B416-3377-D4B85FE5AE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3265" y="3951288"/>
            <a:ext cx="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" name="Line 145">
            <a:extLst>
              <a:ext uri="{FF2B5EF4-FFF2-40B4-BE49-F238E27FC236}">
                <a16:creationId xmlns:a16="http://schemas.microsoft.com/office/drawing/2014/main" id="{4DCF6BAE-D409-9F13-3ED1-DD6676A8D94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17253" y="3951288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6" name="Line 146">
            <a:extLst>
              <a:ext uri="{FF2B5EF4-FFF2-40B4-BE49-F238E27FC236}">
                <a16:creationId xmlns:a16="http://schemas.microsoft.com/office/drawing/2014/main" id="{AEE06462-E243-9BED-B459-ABABF4E23C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74415" y="395128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7" name="Line 147">
            <a:extLst>
              <a:ext uri="{FF2B5EF4-FFF2-40B4-BE49-F238E27FC236}">
                <a16:creationId xmlns:a16="http://schemas.microsoft.com/office/drawing/2014/main" id="{1ABF8559-7E5F-85B7-A2BA-7A7680B97B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33165" y="3951288"/>
            <a:ext cx="1588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8" name="Line 148">
            <a:extLst>
              <a:ext uri="{FF2B5EF4-FFF2-40B4-BE49-F238E27FC236}">
                <a16:creationId xmlns:a16="http://schemas.microsoft.com/office/drawing/2014/main" id="{137B2256-038B-D0AD-CB98-66CAF7CF83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87153" y="3951288"/>
            <a:ext cx="1587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9" name="Line 149">
            <a:extLst>
              <a:ext uri="{FF2B5EF4-FFF2-40B4-BE49-F238E27FC236}">
                <a16:creationId xmlns:a16="http://schemas.microsoft.com/office/drawing/2014/main" id="{F1C17BDC-B535-0121-FD40-C7DB501003B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5903" y="3951288"/>
            <a:ext cx="0" cy="19050"/>
          </a:xfrm>
          <a:prstGeom prst="line">
            <a:avLst/>
          </a:prstGeom>
          <a:noFill/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0" name="Freeform 150">
            <a:extLst>
              <a:ext uri="{FF2B5EF4-FFF2-40B4-BE49-F238E27FC236}">
                <a16:creationId xmlns:a16="http://schemas.microsoft.com/office/drawing/2014/main" id="{A2D7C75F-ADE5-09EF-2985-DAC1C34A482F}"/>
              </a:ext>
            </a:extLst>
          </p:cNvPr>
          <p:cNvSpPr>
            <a:spLocks/>
          </p:cNvSpPr>
          <p:nvPr/>
        </p:nvSpPr>
        <p:spPr bwMode="auto">
          <a:xfrm>
            <a:off x="2409253" y="3025775"/>
            <a:ext cx="74612" cy="85725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57" y="29"/>
              </a:cxn>
              <a:cxn ang="0">
                <a:pos x="29" y="59"/>
              </a:cxn>
              <a:cxn ang="0">
                <a:pos x="0" y="29"/>
              </a:cxn>
              <a:cxn ang="0">
                <a:pos x="29" y="0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1" name="Freeform 151">
            <a:extLst>
              <a:ext uri="{FF2B5EF4-FFF2-40B4-BE49-F238E27FC236}">
                <a16:creationId xmlns:a16="http://schemas.microsoft.com/office/drawing/2014/main" id="{F7A6F6D2-8E95-AD2C-7F0E-E0EE2D66092C}"/>
              </a:ext>
            </a:extLst>
          </p:cNvPr>
          <p:cNvSpPr>
            <a:spLocks/>
          </p:cNvSpPr>
          <p:nvPr/>
        </p:nvSpPr>
        <p:spPr bwMode="auto">
          <a:xfrm>
            <a:off x="3037903" y="3465513"/>
            <a:ext cx="73025" cy="85725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29"/>
              </a:cxn>
              <a:cxn ang="0">
                <a:pos x="28" y="59"/>
              </a:cxn>
              <a:cxn ang="0">
                <a:pos x="0" y="29"/>
              </a:cxn>
              <a:cxn ang="0">
                <a:pos x="28" y="0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66FFFF"/>
          </a:solidFill>
          <a:ln w="635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2" name="Freeform 152">
            <a:extLst>
              <a:ext uri="{FF2B5EF4-FFF2-40B4-BE49-F238E27FC236}">
                <a16:creationId xmlns:a16="http://schemas.microsoft.com/office/drawing/2014/main" id="{D6BCC587-7B82-70E3-C98C-2663EC52BF21}"/>
              </a:ext>
            </a:extLst>
          </p:cNvPr>
          <p:cNvSpPr>
            <a:spLocks/>
          </p:cNvSpPr>
          <p:nvPr/>
        </p:nvSpPr>
        <p:spPr bwMode="auto">
          <a:xfrm>
            <a:off x="2568003" y="2876550"/>
            <a:ext cx="73025" cy="87313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30"/>
              </a:cxn>
              <a:cxn ang="0">
                <a:pos x="28" y="59"/>
              </a:cxn>
              <a:cxn ang="0">
                <a:pos x="0" y="30"/>
              </a:cxn>
              <a:cxn ang="0">
                <a:pos x="28" y="0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30"/>
                </a:lnTo>
                <a:lnTo>
                  <a:pt x="28" y="59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" name="Freeform 153">
            <a:extLst>
              <a:ext uri="{FF2B5EF4-FFF2-40B4-BE49-F238E27FC236}">
                <a16:creationId xmlns:a16="http://schemas.microsoft.com/office/drawing/2014/main" id="{1F585F29-82B3-61C4-C2AE-924A0A7EB179}"/>
              </a:ext>
            </a:extLst>
          </p:cNvPr>
          <p:cNvSpPr>
            <a:spLocks/>
          </p:cNvSpPr>
          <p:nvPr/>
        </p:nvSpPr>
        <p:spPr bwMode="auto">
          <a:xfrm>
            <a:off x="2409253" y="2730500"/>
            <a:ext cx="74612" cy="85725"/>
          </a:xfrm>
          <a:custGeom>
            <a:avLst/>
            <a:gdLst/>
            <a:ahLst/>
            <a:cxnLst>
              <a:cxn ang="0">
                <a:pos x="29" y="0"/>
              </a:cxn>
              <a:cxn ang="0">
                <a:pos x="57" y="29"/>
              </a:cxn>
              <a:cxn ang="0">
                <a:pos x="29" y="59"/>
              </a:cxn>
              <a:cxn ang="0">
                <a:pos x="0" y="29"/>
              </a:cxn>
              <a:cxn ang="0">
                <a:pos x="29" y="0"/>
              </a:cxn>
            </a:cxnLst>
            <a:rect l="0" t="0" r="r" b="b"/>
            <a:pathLst>
              <a:path w="57" h="59">
                <a:moveTo>
                  <a:pt x="29" y="0"/>
                </a:moveTo>
                <a:lnTo>
                  <a:pt x="57" y="29"/>
                </a:lnTo>
                <a:lnTo>
                  <a:pt x="29" y="59"/>
                </a:lnTo>
                <a:lnTo>
                  <a:pt x="0" y="29"/>
                </a:lnTo>
                <a:lnTo>
                  <a:pt x="29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4" name="Freeform 154">
            <a:extLst>
              <a:ext uri="{FF2B5EF4-FFF2-40B4-BE49-F238E27FC236}">
                <a16:creationId xmlns:a16="http://schemas.microsoft.com/office/drawing/2014/main" id="{9A1B801B-EECD-A751-1913-AC71BB62B51B}"/>
              </a:ext>
            </a:extLst>
          </p:cNvPr>
          <p:cNvSpPr>
            <a:spLocks/>
          </p:cNvSpPr>
          <p:nvPr/>
        </p:nvSpPr>
        <p:spPr bwMode="auto">
          <a:xfrm>
            <a:off x="3196653" y="3173413"/>
            <a:ext cx="74612" cy="87312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7" y="30"/>
              </a:cxn>
              <a:cxn ang="0">
                <a:pos x="28" y="60"/>
              </a:cxn>
              <a:cxn ang="0">
                <a:pos x="0" y="30"/>
              </a:cxn>
              <a:cxn ang="0">
                <a:pos x="28" y="0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66FFFF"/>
          </a:solidFill>
          <a:ln w="635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5" name="Freeform 155">
            <a:extLst>
              <a:ext uri="{FF2B5EF4-FFF2-40B4-BE49-F238E27FC236}">
                <a16:creationId xmlns:a16="http://schemas.microsoft.com/office/drawing/2014/main" id="{5C1DF166-D958-74AD-9761-580BC40683A6}"/>
              </a:ext>
            </a:extLst>
          </p:cNvPr>
          <p:cNvSpPr>
            <a:spLocks/>
          </p:cNvSpPr>
          <p:nvPr/>
        </p:nvSpPr>
        <p:spPr bwMode="auto">
          <a:xfrm>
            <a:off x="2568003" y="3173413"/>
            <a:ext cx="73025" cy="87312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30"/>
              </a:cxn>
              <a:cxn ang="0">
                <a:pos x="28" y="60"/>
              </a:cxn>
              <a:cxn ang="0">
                <a:pos x="0" y="30"/>
              </a:cxn>
              <a:cxn ang="0">
                <a:pos x="28" y="0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6" name="Freeform 156">
            <a:extLst>
              <a:ext uri="{FF2B5EF4-FFF2-40B4-BE49-F238E27FC236}">
                <a16:creationId xmlns:a16="http://schemas.microsoft.com/office/drawing/2014/main" id="{2AEC7967-2E99-1118-99F1-8322A6611C78}"/>
              </a:ext>
            </a:extLst>
          </p:cNvPr>
          <p:cNvSpPr>
            <a:spLocks/>
          </p:cNvSpPr>
          <p:nvPr/>
        </p:nvSpPr>
        <p:spPr bwMode="auto">
          <a:xfrm>
            <a:off x="2569590" y="3749675"/>
            <a:ext cx="73025" cy="85725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7" y="29"/>
              </a:cxn>
              <a:cxn ang="0">
                <a:pos x="28" y="59"/>
              </a:cxn>
              <a:cxn ang="0">
                <a:pos x="0" y="29"/>
              </a:cxn>
              <a:cxn ang="0">
                <a:pos x="28" y="0"/>
              </a:cxn>
            </a:cxnLst>
            <a:rect l="0" t="0" r="r" b="b"/>
            <a:pathLst>
              <a:path w="57" h="59">
                <a:moveTo>
                  <a:pt x="28" y="0"/>
                </a:moveTo>
                <a:lnTo>
                  <a:pt x="57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7" name="Freeform 157">
            <a:extLst>
              <a:ext uri="{FF2B5EF4-FFF2-40B4-BE49-F238E27FC236}">
                <a16:creationId xmlns:a16="http://schemas.microsoft.com/office/drawing/2014/main" id="{927DA879-39B0-8A26-3D83-01F0101DC054}"/>
              </a:ext>
            </a:extLst>
          </p:cNvPr>
          <p:cNvSpPr>
            <a:spLocks/>
          </p:cNvSpPr>
          <p:nvPr/>
        </p:nvSpPr>
        <p:spPr bwMode="auto">
          <a:xfrm>
            <a:off x="2795015" y="3173413"/>
            <a:ext cx="73025" cy="87312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7" y="30"/>
              </a:cxn>
              <a:cxn ang="0">
                <a:pos x="28" y="60"/>
              </a:cxn>
              <a:cxn ang="0">
                <a:pos x="0" y="30"/>
              </a:cxn>
              <a:cxn ang="0">
                <a:pos x="28" y="0"/>
              </a:cxn>
            </a:cxnLst>
            <a:rect l="0" t="0" r="r" b="b"/>
            <a:pathLst>
              <a:path w="57" h="60">
                <a:moveTo>
                  <a:pt x="28" y="0"/>
                </a:moveTo>
                <a:lnTo>
                  <a:pt x="57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66FFFF"/>
          </a:solidFill>
          <a:ln w="6350">
            <a:solidFill>
              <a:srgbClr val="008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8" name="Rectangle 158">
            <a:extLst>
              <a:ext uri="{FF2B5EF4-FFF2-40B4-BE49-F238E27FC236}">
                <a16:creationId xmlns:a16="http://schemas.microsoft.com/office/drawing/2014/main" id="{A262F6E7-7F2E-01DC-A960-B98F12877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253" y="3908425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0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59" name="Rectangle 159">
            <a:extLst>
              <a:ext uri="{FF2B5EF4-FFF2-40B4-BE49-F238E27FC236}">
                <a16:creationId xmlns:a16="http://schemas.microsoft.com/office/drawing/2014/main" id="{95B1A73A-9413-8B27-7B3B-031B8AED10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253" y="3760788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1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60" name="Rectangle 160">
            <a:extLst>
              <a:ext uri="{FF2B5EF4-FFF2-40B4-BE49-F238E27FC236}">
                <a16:creationId xmlns:a16="http://schemas.microsoft.com/office/drawing/2014/main" id="{3DD426D6-A7BA-EF36-D17B-4537CC5EF6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253" y="3611563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2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61" name="Rectangle 161">
            <a:extLst>
              <a:ext uri="{FF2B5EF4-FFF2-40B4-BE49-F238E27FC236}">
                <a16:creationId xmlns:a16="http://schemas.microsoft.com/office/drawing/2014/main" id="{BE73BA50-ABB2-327A-8160-9828DFE59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253" y="3465513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3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62" name="Rectangle 162">
            <a:extLst>
              <a:ext uri="{FF2B5EF4-FFF2-40B4-BE49-F238E27FC236}">
                <a16:creationId xmlns:a16="http://schemas.microsoft.com/office/drawing/2014/main" id="{54EE2B25-2B00-575D-2838-EF7ADF220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253" y="3316288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4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63" name="Rectangle 163">
            <a:extLst>
              <a:ext uri="{FF2B5EF4-FFF2-40B4-BE49-F238E27FC236}">
                <a16:creationId xmlns:a16="http://schemas.microsoft.com/office/drawing/2014/main" id="{02B8B2EE-2424-067E-C783-DB5B5C53B3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253" y="3167063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5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64" name="Rectangle 164">
            <a:extLst>
              <a:ext uri="{FF2B5EF4-FFF2-40B4-BE49-F238E27FC236}">
                <a16:creationId xmlns:a16="http://schemas.microsoft.com/office/drawing/2014/main" id="{04C0D4B2-98FB-4783-D531-1814EC333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253" y="3025775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6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65" name="Rectangle 165">
            <a:extLst>
              <a:ext uri="{FF2B5EF4-FFF2-40B4-BE49-F238E27FC236}">
                <a16:creationId xmlns:a16="http://schemas.microsoft.com/office/drawing/2014/main" id="{8F93958A-5A5A-E66E-2278-2930F9904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253" y="2876550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7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66" name="Rectangle 166">
            <a:extLst>
              <a:ext uri="{FF2B5EF4-FFF2-40B4-BE49-F238E27FC236}">
                <a16:creationId xmlns:a16="http://schemas.microsoft.com/office/drawing/2014/main" id="{8A83B0BF-1D12-D74B-1EF2-4AC371052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253" y="2730500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8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67" name="Rectangle 167">
            <a:extLst>
              <a:ext uri="{FF2B5EF4-FFF2-40B4-BE49-F238E27FC236}">
                <a16:creationId xmlns:a16="http://schemas.microsoft.com/office/drawing/2014/main" id="{303129DE-DC78-CFC3-C194-4546B3A74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253" y="2581275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9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68" name="Rectangle 168">
            <a:extLst>
              <a:ext uri="{FF2B5EF4-FFF2-40B4-BE49-F238E27FC236}">
                <a16:creationId xmlns:a16="http://schemas.microsoft.com/office/drawing/2014/main" id="{2DA6B9E7-7EF2-F300-987A-2FC04D1C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1090" y="2432050"/>
            <a:ext cx="8572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10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69" name="Rectangle 169">
            <a:extLst>
              <a:ext uri="{FF2B5EF4-FFF2-40B4-BE49-F238E27FC236}">
                <a16:creationId xmlns:a16="http://schemas.microsoft.com/office/drawing/2014/main" id="{E1835C90-6153-A01B-3B70-27589A242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990" y="4006850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0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70" name="Rectangle 170">
            <a:extLst>
              <a:ext uri="{FF2B5EF4-FFF2-40B4-BE49-F238E27FC236}">
                <a16:creationId xmlns:a16="http://schemas.microsoft.com/office/drawing/2014/main" id="{084C70B8-5ECC-A4B5-86CB-E4D97D739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8740" y="4006850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1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71" name="Rectangle 171">
            <a:extLst>
              <a:ext uri="{FF2B5EF4-FFF2-40B4-BE49-F238E27FC236}">
                <a16:creationId xmlns:a16="http://schemas.microsoft.com/office/drawing/2014/main" id="{58609F92-0759-07F2-4D12-27AC9A47A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1140" y="4006850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2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72" name="Rectangle 172">
            <a:extLst>
              <a:ext uri="{FF2B5EF4-FFF2-40B4-BE49-F238E27FC236}">
                <a16:creationId xmlns:a16="http://schemas.microsoft.com/office/drawing/2014/main" id="{AA3736AA-0267-D092-93DD-06387C93E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1478" y="4006850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3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73" name="Rectangle 173">
            <a:extLst>
              <a:ext uri="{FF2B5EF4-FFF2-40B4-BE49-F238E27FC236}">
                <a16:creationId xmlns:a16="http://schemas.microsoft.com/office/drawing/2014/main" id="{29FEE32A-C9DD-523A-A25A-C5AFED5A0F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640" y="4006850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4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74" name="Rectangle 174">
            <a:extLst>
              <a:ext uri="{FF2B5EF4-FFF2-40B4-BE49-F238E27FC236}">
                <a16:creationId xmlns:a16="http://schemas.microsoft.com/office/drawing/2014/main" id="{03E13703-4317-C1C2-FF7D-D036C0C12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7390" y="4006850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5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75" name="Rectangle 175">
            <a:extLst>
              <a:ext uri="{FF2B5EF4-FFF2-40B4-BE49-F238E27FC236}">
                <a16:creationId xmlns:a16="http://schemas.microsoft.com/office/drawing/2014/main" id="{870A1ECB-B95A-4239-DCEB-84820F71C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1378" y="4006850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6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76" name="Rectangle 176">
            <a:extLst>
              <a:ext uri="{FF2B5EF4-FFF2-40B4-BE49-F238E27FC236}">
                <a16:creationId xmlns:a16="http://schemas.microsoft.com/office/drawing/2014/main" id="{4BE010DD-B9B9-53A2-46A0-DFC2D059D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8540" y="4006850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7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77" name="Rectangle 177">
            <a:extLst>
              <a:ext uri="{FF2B5EF4-FFF2-40B4-BE49-F238E27FC236}">
                <a16:creationId xmlns:a16="http://schemas.microsoft.com/office/drawing/2014/main" id="{DF57055C-3D47-976D-6EDE-DF61F8E61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7290" y="4006850"/>
            <a:ext cx="42863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8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78" name="Rectangle 178">
            <a:extLst>
              <a:ext uri="{FF2B5EF4-FFF2-40B4-BE49-F238E27FC236}">
                <a16:creationId xmlns:a16="http://schemas.microsoft.com/office/drawing/2014/main" id="{5B8DDBB3-EF3D-702A-B407-AA45BFA25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278" y="4006850"/>
            <a:ext cx="42862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9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79" name="Rectangle 179">
            <a:extLst>
              <a:ext uri="{FF2B5EF4-FFF2-40B4-BE49-F238E27FC236}">
                <a16:creationId xmlns:a16="http://schemas.microsoft.com/office/drawing/2014/main" id="{4330829B-A6DA-A02C-1F15-D1B7A9930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4153" y="4006850"/>
            <a:ext cx="85725" cy="9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/>
            <a:r>
              <a:rPr lang="ko-KR" altLang="en-US" sz="600">
                <a:solidFill>
                  <a:srgbClr val="000000"/>
                </a:solidFill>
                <a:ea typeface="Gulim" pitchFamily="34" charset="-127"/>
                <a:cs typeface="Arial" pitchFamily="34" charset="0"/>
              </a:rPr>
              <a:t>10</a:t>
            </a:r>
            <a:endParaRPr lang="ko-KR" altLang="en-US" sz="2400">
              <a:latin typeface="Tahoma" pitchFamily="34" charset="0"/>
              <a:ea typeface="Gulim" pitchFamily="34" charset="-127"/>
              <a:cs typeface="Arial" pitchFamily="34" charset="0"/>
            </a:endParaRPr>
          </a:p>
        </p:txBody>
      </p:sp>
      <p:sp>
        <p:nvSpPr>
          <p:cNvPr id="180" name="Rectangle 180">
            <a:extLst>
              <a:ext uri="{FF2B5EF4-FFF2-40B4-BE49-F238E27FC236}">
                <a16:creationId xmlns:a16="http://schemas.microsoft.com/office/drawing/2014/main" id="{E2F00473-1F63-DAF3-B198-DE2846377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1240" y="2346325"/>
            <a:ext cx="1828800" cy="1828800"/>
          </a:xfrm>
          <a:prstGeom prst="rect">
            <a:avLst/>
          </a:prstGeom>
          <a:noFill/>
          <a:ln w="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1" name="Freeform 181">
            <a:extLst>
              <a:ext uri="{FF2B5EF4-FFF2-40B4-BE49-F238E27FC236}">
                <a16:creationId xmlns:a16="http://schemas.microsoft.com/office/drawing/2014/main" id="{5C644290-22F9-0744-57AC-026AFE0D3F81}"/>
              </a:ext>
            </a:extLst>
          </p:cNvPr>
          <p:cNvSpPr>
            <a:spLocks/>
          </p:cNvSpPr>
          <p:nvPr/>
        </p:nvSpPr>
        <p:spPr bwMode="auto">
          <a:xfrm>
            <a:off x="2407665" y="3313113"/>
            <a:ext cx="73025" cy="87312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30"/>
              </a:cxn>
              <a:cxn ang="0">
                <a:pos x="28" y="60"/>
              </a:cxn>
              <a:cxn ang="0">
                <a:pos x="0" y="30"/>
              </a:cxn>
              <a:cxn ang="0">
                <a:pos x="28" y="0"/>
              </a:cxn>
            </a:cxnLst>
            <a:rect l="0" t="0" r="r" b="b"/>
            <a:pathLst>
              <a:path w="56" h="60">
                <a:moveTo>
                  <a:pt x="28" y="0"/>
                </a:moveTo>
                <a:lnTo>
                  <a:pt x="56" y="30"/>
                </a:lnTo>
                <a:lnTo>
                  <a:pt x="28" y="60"/>
                </a:lnTo>
                <a:lnTo>
                  <a:pt x="0" y="30"/>
                </a:lnTo>
                <a:lnTo>
                  <a:pt x="28" y="0"/>
                </a:lnTo>
                <a:close/>
              </a:path>
            </a:pathLst>
          </a:custGeom>
          <a:solidFill>
            <a:srgbClr val="00FFFF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2" name="Freeform 182">
            <a:extLst>
              <a:ext uri="{FF2B5EF4-FFF2-40B4-BE49-F238E27FC236}">
                <a16:creationId xmlns:a16="http://schemas.microsoft.com/office/drawing/2014/main" id="{A5501865-3DA0-2EEE-ECC4-25D2984A3336}"/>
              </a:ext>
            </a:extLst>
          </p:cNvPr>
          <p:cNvSpPr>
            <a:spLocks/>
          </p:cNvSpPr>
          <p:nvPr/>
        </p:nvSpPr>
        <p:spPr bwMode="auto">
          <a:xfrm>
            <a:off x="3034728" y="3286125"/>
            <a:ext cx="73025" cy="85725"/>
          </a:xfrm>
          <a:custGeom>
            <a:avLst/>
            <a:gdLst/>
            <a:ahLst/>
            <a:cxnLst>
              <a:cxn ang="0">
                <a:pos x="28" y="0"/>
              </a:cxn>
              <a:cxn ang="0">
                <a:pos x="56" y="29"/>
              </a:cxn>
              <a:cxn ang="0">
                <a:pos x="28" y="59"/>
              </a:cxn>
              <a:cxn ang="0">
                <a:pos x="0" y="29"/>
              </a:cxn>
              <a:cxn ang="0">
                <a:pos x="28" y="0"/>
              </a:cxn>
            </a:cxnLst>
            <a:rect l="0" t="0" r="r" b="b"/>
            <a:pathLst>
              <a:path w="56" h="59">
                <a:moveTo>
                  <a:pt x="28" y="0"/>
                </a:moveTo>
                <a:lnTo>
                  <a:pt x="56" y="29"/>
                </a:lnTo>
                <a:lnTo>
                  <a:pt x="28" y="59"/>
                </a:lnTo>
                <a:lnTo>
                  <a:pt x="0" y="29"/>
                </a:lnTo>
                <a:lnTo>
                  <a:pt x="28" y="0"/>
                </a:lnTo>
                <a:close/>
              </a:path>
            </a:pathLst>
          </a:custGeom>
          <a:solidFill>
            <a:srgbClr val="000080"/>
          </a:solidFill>
          <a:ln w="6350">
            <a:solidFill>
              <a:srgbClr val="00008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3" name="Oval 183">
            <a:extLst>
              <a:ext uri="{FF2B5EF4-FFF2-40B4-BE49-F238E27FC236}">
                <a16:creationId xmlns:a16="http://schemas.microsoft.com/office/drawing/2014/main" id="{98D08137-1E02-5B7F-8675-57C11698D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1315" y="3321050"/>
            <a:ext cx="68263" cy="79375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" name="Oval 184">
            <a:extLst>
              <a:ext uri="{FF2B5EF4-FFF2-40B4-BE49-F238E27FC236}">
                <a16:creationId xmlns:a16="http://schemas.microsoft.com/office/drawing/2014/main" id="{4EE72E27-9EED-4EC7-207B-583D2EA68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4728" y="3290888"/>
            <a:ext cx="68262" cy="80962"/>
          </a:xfrm>
          <a:prstGeom prst="ellipse">
            <a:avLst/>
          </a:prstGeom>
          <a:solidFill>
            <a:srgbClr val="FF0000"/>
          </a:solidFill>
          <a:ln w="63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5" name="Line 185">
            <a:extLst>
              <a:ext uri="{FF2B5EF4-FFF2-40B4-BE49-F238E27FC236}">
                <a16:creationId xmlns:a16="http://schemas.microsoft.com/office/drawing/2014/main" id="{532581FF-23BB-2C4F-4F45-B31CB10C56C9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6240" y="3184525"/>
            <a:ext cx="3556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6" name="Text Box 189">
            <a:extLst>
              <a:ext uri="{FF2B5EF4-FFF2-40B4-BE49-F238E27FC236}">
                <a16:creationId xmlns:a16="http://schemas.microsoft.com/office/drawing/2014/main" id="{E616282C-3987-08DB-088B-4C3C484EB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2440" y="4556125"/>
            <a:ext cx="1066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000" b="1">
                <a:latin typeface="Garamond" pitchFamily="18" charset="0"/>
                <a:ea typeface="SimSun" pitchFamily="2" charset="-122"/>
                <a:cs typeface="Arial" pitchFamily="34" charset="0"/>
              </a:rPr>
              <a:t>Step 4</a:t>
            </a:r>
          </a:p>
        </p:txBody>
      </p:sp>
      <p:sp>
        <p:nvSpPr>
          <p:cNvPr id="187" name="Line 190">
            <a:extLst>
              <a:ext uri="{FF2B5EF4-FFF2-40B4-BE49-F238E27FC236}">
                <a16:creationId xmlns:a16="http://schemas.microsoft.com/office/drawing/2014/main" id="{D8813F87-346D-5CD7-905C-2DABFD9489B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5290" y="2803525"/>
            <a:ext cx="0" cy="5334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8" name="Line 191">
            <a:extLst>
              <a:ext uri="{FF2B5EF4-FFF2-40B4-BE49-F238E27FC236}">
                <a16:creationId xmlns:a16="http://schemas.microsoft.com/office/drawing/2014/main" id="{B8C00F1A-E238-9C92-4043-02DD54E56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2590" y="2784475"/>
            <a:ext cx="654050" cy="5524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89" name="Line 192">
            <a:extLst>
              <a:ext uri="{FF2B5EF4-FFF2-40B4-BE49-F238E27FC236}">
                <a16:creationId xmlns:a16="http://schemas.microsoft.com/office/drawing/2014/main" id="{48C54FAE-0ECD-C246-2449-FCC9424C47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48940" y="3216275"/>
            <a:ext cx="146050" cy="196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0" name="Line 193">
            <a:extLst>
              <a:ext uri="{FF2B5EF4-FFF2-40B4-BE49-F238E27FC236}">
                <a16:creationId xmlns:a16="http://schemas.microsoft.com/office/drawing/2014/main" id="{0BC8CE7E-AC7B-4FE4-DD53-86794C44CE5C}"/>
              </a:ext>
            </a:extLst>
          </p:cNvPr>
          <p:cNvSpPr>
            <a:spLocks noChangeShapeType="1"/>
          </p:cNvSpPr>
          <p:nvPr/>
        </p:nvSpPr>
        <p:spPr bwMode="auto">
          <a:xfrm>
            <a:off x="2614040" y="3222625"/>
            <a:ext cx="482600" cy="1143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1" name="Line 194">
            <a:extLst>
              <a:ext uri="{FF2B5EF4-FFF2-40B4-BE49-F238E27FC236}">
                <a16:creationId xmlns:a16="http://schemas.microsoft.com/office/drawing/2014/main" id="{F5B33865-618E-78EE-E9D2-226E20E9C4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64890" y="3336925"/>
            <a:ext cx="0" cy="1651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2" name="Line 195">
            <a:extLst>
              <a:ext uri="{FF2B5EF4-FFF2-40B4-BE49-F238E27FC236}">
                <a16:creationId xmlns:a16="http://schemas.microsoft.com/office/drawing/2014/main" id="{206CC940-A354-05B3-4325-212799BD2A2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36240" y="3381375"/>
            <a:ext cx="584200" cy="1079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3" name="Line 196">
            <a:extLst>
              <a:ext uri="{FF2B5EF4-FFF2-40B4-BE49-F238E27FC236}">
                <a16:creationId xmlns:a16="http://schemas.microsoft.com/office/drawing/2014/main" id="{D8A4248B-03FF-8B73-34E4-8FD5742B01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33090" y="3336925"/>
            <a:ext cx="463550" cy="4699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4" name="Line 197">
            <a:extLst>
              <a:ext uri="{FF2B5EF4-FFF2-40B4-BE49-F238E27FC236}">
                <a16:creationId xmlns:a16="http://schemas.microsoft.com/office/drawing/2014/main" id="{912A5823-0653-C6C8-DE28-A12A9AD003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42590" y="3381375"/>
            <a:ext cx="158750" cy="400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5" name="Line 198">
            <a:extLst>
              <a:ext uri="{FF2B5EF4-FFF2-40B4-BE49-F238E27FC236}">
                <a16:creationId xmlns:a16="http://schemas.microsoft.com/office/drawing/2014/main" id="{DBFD185B-50D6-CC68-FA29-82D5FF733F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5340" y="3216275"/>
            <a:ext cx="241300" cy="762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6" name="Line 199">
            <a:extLst>
              <a:ext uri="{FF2B5EF4-FFF2-40B4-BE49-F238E27FC236}">
                <a16:creationId xmlns:a16="http://schemas.microsoft.com/office/drawing/2014/main" id="{09A05C0C-E6DC-DEA7-E74C-97B0F7FDCA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0840" y="3222625"/>
            <a:ext cx="393700" cy="1460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7" name="Line 200">
            <a:extLst>
              <a:ext uri="{FF2B5EF4-FFF2-40B4-BE49-F238E27FC236}">
                <a16:creationId xmlns:a16="http://schemas.microsoft.com/office/drawing/2014/main" id="{B30AAEBB-7D6B-B352-6B05-56882517E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8940" y="3079750"/>
            <a:ext cx="0" cy="2571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8" name="Line 201">
            <a:extLst>
              <a:ext uri="{FF2B5EF4-FFF2-40B4-BE49-F238E27FC236}">
                <a16:creationId xmlns:a16="http://schemas.microsoft.com/office/drawing/2014/main" id="{504E941C-13BC-D9DB-50F6-55AAB9288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2115" y="3070225"/>
            <a:ext cx="644525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99" name="Line 202">
            <a:extLst>
              <a:ext uri="{FF2B5EF4-FFF2-40B4-BE49-F238E27FC236}">
                <a16:creationId xmlns:a16="http://schemas.microsoft.com/office/drawing/2014/main" id="{94F9382C-3AB4-1AF6-8150-1A6B52812E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10840" y="2927350"/>
            <a:ext cx="190500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0" name="Line 203">
            <a:extLst>
              <a:ext uri="{FF2B5EF4-FFF2-40B4-BE49-F238E27FC236}">
                <a16:creationId xmlns:a16="http://schemas.microsoft.com/office/drawing/2014/main" id="{918DA000-1881-607B-B046-18806EC7224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04515" y="2927350"/>
            <a:ext cx="492125" cy="409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1" name="Line 204">
            <a:extLst>
              <a:ext uri="{FF2B5EF4-FFF2-40B4-BE49-F238E27FC236}">
                <a16:creationId xmlns:a16="http://schemas.microsoft.com/office/drawing/2014/main" id="{ED218308-9D99-54A0-4046-61464EBE6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96640" y="3213100"/>
            <a:ext cx="142875" cy="1238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02" name="Line 205">
            <a:extLst>
              <a:ext uri="{FF2B5EF4-FFF2-40B4-BE49-F238E27FC236}">
                <a16:creationId xmlns:a16="http://schemas.microsoft.com/office/drawing/2014/main" id="{A2D32105-A77E-A525-95CB-9B33AC48A6F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87040" y="3232150"/>
            <a:ext cx="727075" cy="1047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185" grpId="0" animBg="1"/>
      <p:bldP spid="186" grpId="0" autoUpdateAnimBg="0"/>
      <p:bldP spid="187" grpId="0" animBg="1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78F93FB-1818-454E-C85B-6F87094E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K-means clustering</a:t>
            </a:r>
            <a:endParaRPr lang="en-US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22E8BE32-34AA-14A2-D8B8-78ED4B39F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altLang="en-US"/>
              <a:t>Consider the sample dataset table for our analysis</a:t>
            </a:r>
            <a:endParaRPr lang="en-US" altLang="en-US"/>
          </a:p>
        </p:txBody>
      </p:sp>
      <p:pic>
        <p:nvPicPr>
          <p:cNvPr id="15364" name="Picture 2">
            <a:extLst>
              <a:ext uri="{FF2B5EF4-FFF2-40B4-BE49-F238E27FC236}">
                <a16:creationId xmlns:a16="http://schemas.microsoft.com/office/drawing/2014/main" id="{CD4ADC1D-C6DC-0A06-5D5E-16E19C558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455863"/>
            <a:ext cx="6564313" cy="384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3">
            <a:extLst>
              <a:ext uri="{FF2B5EF4-FFF2-40B4-BE49-F238E27FC236}">
                <a16:creationId xmlns:a16="http://schemas.microsoft.com/office/drawing/2014/main" id="{ED39D92B-9E39-0FD5-1C24-8DDA8076A7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138" y="2455863"/>
            <a:ext cx="2651125" cy="237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3ADE9C4-5D61-BBF6-A837-C733F859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400" dirty="0"/>
              <a:t>Machine Learning Process</a:t>
            </a:r>
          </a:p>
        </p:txBody>
      </p:sp>
      <p:sp>
        <p:nvSpPr>
          <p:cNvPr id="7171" name="Content Placeholder 2">
            <a:extLst>
              <a:ext uri="{FF2B5EF4-FFF2-40B4-BE49-F238E27FC236}">
                <a16:creationId xmlns:a16="http://schemas.microsoft.com/office/drawing/2014/main" id="{66EB6E08-84F0-8809-6594-1C03D66CC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92290"/>
          </a:xfrm>
        </p:spPr>
        <p:txBody>
          <a:bodyPr/>
          <a:lstStyle/>
          <a:p>
            <a:r>
              <a:rPr lang="en-US" altLang="en-US" sz="1800" b="1" dirty="0">
                <a:solidFill>
                  <a:srgbClr val="FF0000"/>
                </a:solidFill>
              </a:rPr>
              <a:t>Step 1 :</a:t>
            </a:r>
            <a:r>
              <a:rPr lang="en-US" altLang="en-US" sz="1800" dirty="0">
                <a:solidFill>
                  <a:srgbClr val="FF0000"/>
                </a:solidFill>
              </a:rPr>
              <a:t> Import the libraries</a:t>
            </a:r>
          </a:p>
          <a:p>
            <a:r>
              <a:rPr lang="en-US" altLang="en-US" sz="1800" b="1" dirty="0">
                <a:solidFill>
                  <a:srgbClr val="FF0000"/>
                </a:solidFill>
              </a:rPr>
              <a:t>Step 2 :</a:t>
            </a:r>
            <a:r>
              <a:rPr lang="en-US" altLang="en-US" sz="1800" dirty="0">
                <a:solidFill>
                  <a:srgbClr val="FF0000"/>
                </a:solidFill>
              </a:rPr>
              <a:t> Import the data-set</a:t>
            </a:r>
          </a:p>
          <a:p>
            <a:r>
              <a:rPr lang="en-US" altLang="en-US" sz="1800" b="1" dirty="0">
                <a:solidFill>
                  <a:srgbClr val="FF0000"/>
                </a:solidFill>
              </a:rPr>
              <a:t>Step 3 :</a:t>
            </a:r>
            <a:r>
              <a:rPr lang="en-US" altLang="en-US" sz="1800" dirty="0">
                <a:solidFill>
                  <a:srgbClr val="FF0000"/>
                </a:solidFill>
              </a:rPr>
              <a:t> Check out the missing values</a:t>
            </a:r>
          </a:p>
          <a:p>
            <a:r>
              <a:rPr lang="en-US" altLang="en-US" sz="1800" b="1" dirty="0">
                <a:solidFill>
                  <a:srgbClr val="FF0000"/>
                </a:solidFill>
              </a:rPr>
              <a:t>Step 4: handling the missing values</a:t>
            </a:r>
          </a:p>
          <a:p>
            <a:r>
              <a:rPr lang="en-US" altLang="en-US" sz="1800" b="1" dirty="0"/>
              <a:t>Step 5 :</a:t>
            </a:r>
            <a:r>
              <a:rPr lang="en-US" altLang="en-US" sz="1800" dirty="0"/>
              <a:t> Splitting the data-set into Training and Test Set</a:t>
            </a:r>
          </a:p>
          <a:p>
            <a:r>
              <a:rPr lang="en-US" altLang="en-US" sz="1800" dirty="0"/>
              <a:t>Step 6 : Train and build model</a:t>
            </a:r>
          </a:p>
          <a:p>
            <a:r>
              <a:rPr lang="en-US" altLang="en-US" sz="1800" dirty="0"/>
              <a:t>Step 7: Evaluation </a:t>
            </a:r>
          </a:p>
          <a:p>
            <a:endParaRPr lang="en-US" altLang="en-US" dirty="0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AA71-C3D1-F034-B20A-F47169C1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mount the drive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8B55-4709-4E85-687F-25E8E460B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2185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google.colab</a:t>
            </a:r>
            <a:r>
              <a:rPr lang="en-US" dirty="0"/>
              <a:t> import drive</a:t>
            </a:r>
          </a:p>
          <a:p>
            <a:pPr marL="0" indent="0">
              <a:buNone/>
            </a:pPr>
            <a:r>
              <a:rPr lang="en-US" dirty="0" err="1"/>
              <a:t>drive.mount</a:t>
            </a:r>
            <a:r>
              <a:rPr lang="en-US" dirty="0"/>
              <a:t>(‘/content/drive')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D0420E-36F3-4DD6-BF63-5D9E9796E5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95" t="42979" r="16144" b="30780"/>
          <a:stretch/>
        </p:blipFill>
        <p:spPr>
          <a:xfrm>
            <a:off x="2091446" y="2947481"/>
            <a:ext cx="8151780" cy="179961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17BB6-4256-041C-A91E-DD1152FA76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89" t="39007" r="57872" b="27660"/>
          <a:stretch/>
        </p:blipFill>
        <p:spPr>
          <a:xfrm>
            <a:off x="6553201" y="4747099"/>
            <a:ext cx="4147226" cy="206046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8497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722</TotalTime>
  <Words>1097</Words>
  <Application>Microsoft Office PowerPoint</Application>
  <PresentationFormat>Widescreen</PresentationFormat>
  <Paragraphs>190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Gulim</vt:lpstr>
      <vt:lpstr>Arial</vt:lpstr>
      <vt:lpstr>Calibri</vt:lpstr>
      <vt:lpstr>Calibri Light</vt:lpstr>
      <vt:lpstr>Courier New</vt:lpstr>
      <vt:lpstr>Garamond</vt:lpstr>
      <vt:lpstr>Tahoma</vt:lpstr>
      <vt:lpstr>Office Theme</vt:lpstr>
      <vt:lpstr>Worksheet</vt:lpstr>
      <vt:lpstr>ML algorithm </vt:lpstr>
      <vt:lpstr>Classification </vt:lpstr>
      <vt:lpstr>Evaluating classifiers</vt:lpstr>
      <vt:lpstr>Evaluating classifiers (cont’d)</vt:lpstr>
      <vt:lpstr>Clustering</vt:lpstr>
      <vt:lpstr>PowerPoint Presentation</vt:lpstr>
      <vt:lpstr>K-means clustering</vt:lpstr>
      <vt:lpstr>Machine Learning Process</vt:lpstr>
      <vt:lpstr>How to mount the drive</vt:lpstr>
      <vt:lpstr>Import the libraries/Dataset</vt:lpstr>
      <vt:lpstr>Analysis the dataset</vt:lpstr>
      <vt:lpstr>Check out the missing values</vt:lpstr>
      <vt:lpstr>List the columns with missing value </vt:lpstr>
      <vt:lpstr>Fill with column average</vt:lpstr>
      <vt:lpstr>Data Frames: method iloc</vt:lpstr>
      <vt:lpstr>ML approach</vt:lpstr>
      <vt:lpstr>Linear Regression</vt:lpstr>
      <vt:lpstr>Linear Regression</vt:lpstr>
      <vt:lpstr>Linear Regression</vt:lpstr>
      <vt:lpstr>SVM</vt:lpstr>
      <vt:lpstr>DT</vt:lpstr>
      <vt:lpstr>Finally Visualize the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HP</cp:lastModifiedBy>
  <cp:revision>87</cp:revision>
  <dcterms:created xsi:type="dcterms:W3CDTF">2022-06-13T12:24:54Z</dcterms:created>
  <dcterms:modified xsi:type="dcterms:W3CDTF">2024-09-14T07:17:31Z</dcterms:modified>
</cp:coreProperties>
</file>