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1" r:id="rId2"/>
    <p:sldId id="297" r:id="rId3"/>
    <p:sldId id="512" r:id="rId4"/>
    <p:sldId id="513" r:id="rId5"/>
    <p:sldId id="514" r:id="rId6"/>
    <p:sldId id="508" r:id="rId7"/>
    <p:sldId id="299" r:id="rId8"/>
    <p:sldId id="308" r:id="rId9"/>
    <p:sldId id="302" r:id="rId10"/>
    <p:sldId id="509" r:id="rId11"/>
    <p:sldId id="307" r:id="rId12"/>
    <p:sldId id="510" r:id="rId13"/>
    <p:sldId id="320" r:id="rId14"/>
    <p:sldId id="51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E2BA8-B26F-4813-A915-9507F8535DE1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F2BF9-4110-4603-9A74-F0AABA124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78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84759CC2-EEEF-A1AB-436D-40EDDD560D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8A2D5208-2F7D-E77E-DF8D-F8FE296D24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50FE9E10-8A86-DC88-4A9E-DEDF6613C2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34BA80-49C5-49C9-A3EC-BDAC265E12E3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70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B7E7-276E-DAAE-4BF7-D3C1471EE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F8FA4-9556-0143-8BCA-CE376CC1B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E4AAE-A0C9-B821-4D90-4AEDF7DF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0EC3-5D2F-4802-AFE5-768E2D07CF01}" type="datetime7">
              <a:rPr lang="en-US" smtClean="0"/>
              <a:t>Aug-24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EE0A8-F595-DB27-D071-68DF9B97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FBF40-35AC-CBE3-FB34-C5F3030B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FCCB-08F4-4F82-8BFC-292FC9A47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9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B650-D76D-2C3C-8D9E-29CE0597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EFCE2-0726-3EF7-0317-54D632EA3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0EA9-4EF7-35D4-10DC-4F8A3404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EB3E-AA72-49F6-8B84-595E439EF37A}" type="datetime7">
              <a:rPr lang="en-US" smtClean="0"/>
              <a:t>Aug-24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5AA57-6826-CE65-D79C-056F9CC9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E78D6-5656-38B7-9A8E-62D6C02B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FCCB-08F4-4F82-8BFC-292FC9A47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51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2E580-9DC8-733A-A962-0672A6AEF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26A35-69C4-16E7-E11E-5AC098F2B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4ED58-9488-CD23-6E50-813EE19C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998A-0186-447F-B322-4FA5E7594F89}" type="datetime7">
              <a:rPr lang="en-US" smtClean="0"/>
              <a:t>Aug-24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3B128-7D69-E393-8665-6A7D34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21D37-452D-717F-F07F-8BE74975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FCCB-08F4-4F82-8BFC-292FC9A47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5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226D-A4ED-FEC9-B364-1B70FAC6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CA41-808A-4964-C345-0454E65B5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7BAAE-D4A0-4371-B5F0-F7552AEF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9BDA-217B-45E7-988D-97FF22179D96}" type="datetime7">
              <a:rPr lang="en-US" smtClean="0"/>
              <a:t>Aug-24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14AA5-4B62-5B61-91D9-229A20F7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19DD6-A02A-B455-E650-9F4C0191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FCCB-08F4-4F82-8BFC-292FC9A47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27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C930-1D35-166A-2E07-F4A86F5A0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93488-3E67-A818-0807-59C9EA1B6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77072-72F6-445E-B1FF-53302051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3736-8965-40CC-B0B0-71E8B8D01F24}" type="datetime7">
              <a:rPr lang="en-US" smtClean="0"/>
              <a:t>Aug-24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AC24A-A106-36A5-86BF-AEE1F8EE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BD7FA-49AD-FD3A-C205-4E0DF8DB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FCCB-08F4-4F82-8BFC-292FC9A47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40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1C70-8B5E-9AAC-308D-BAC0AD38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07F6-74D1-CD12-0ECB-A3F706340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A3454-FB0E-3E44-923F-F9C8D2DD0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DF6E2-1023-A56B-EE62-308E995E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FEB6-D9C9-4DC1-8F9A-D370A757C30B}" type="datetime7">
              <a:rPr lang="en-US" smtClean="0"/>
              <a:t>Aug-24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1CEA7-2ABA-18C2-8064-4402BA5E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945F4-A070-ED2E-E27C-3B421805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FCCB-08F4-4F82-8BFC-292FC9A47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44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C584-7440-5CEA-617D-88AC5F8A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C61AB-30E0-0F43-31AC-D4907BFF7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B3418-F9FD-1E31-C919-3BF251330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24AD4-A1D9-06F4-39E8-727452811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1184B-689F-CBA6-E2EB-37C6EB8A3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C1814-A78D-EF3F-1BB3-9392C25D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7912-1FCF-434B-9655-394236C45E01}" type="datetime7">
              <a:rPr lang="en-US" smtClean="0"/>
              <a:t>Aug-24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8F3D9-7234-5081-C16E-E006C34E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Programming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F7D0C-04A7-A74F-2907-4DD52210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FCCB-08F4-4F82-8BFC-292FC9A47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43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54C5-B6B1-6BC6-ABC4-31F5D8DF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1F0BA-CC22-32B0-7B40-70784EB6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4006-FD6D-4A28-B1D4-4B8F554E0D6A}" type="datetime7">
              <a:rPr lang="en-US" smtClean="0"/>
              <a:t>Aug-24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AE698-6D9C-D7EC-1CA6-C1F0013E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A218D-8134-F6FC-DBB6-DFB1503B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FCCB-08F4-4F82-8BFC-292FC9A47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77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B830CC-398F-32B7-BB5C-6D6ACD9F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9007-E807-484F-87AE-69DC7EC538EC}" type="datetime7">
              <a:rPr lang="en-US" smtClean="0"/>
              <a:t>Aug-24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91945-08EE-A824-CC89-60F905DF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83B1C-8CCB-4C17-F618-984A241E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FCCB-08F4-4F82-8BFC-292FC9A47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12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8347-BF8B-5F64-1E8E-FD32E7CE2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E81AC-E0AF-067A-43A0-AD68FC23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43C7F-0248-A459-49E4-F4570A16E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D5855-5988-344C-7603-1854BCB6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8C37-11D9-4867-ACEE-A919A772D0A7}" type="datetime7">
              <a:rPr lang="en-US" smtClean="0"/>
              <a:t>Aug-24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D8289-642C-4B8F-0646-D081044C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88089-8DBD-735B-C6C6-20725C52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FCCB-08F4-4F82-8BFC-292FC9A47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33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C0B8-79C0-A295-65B7-90A3A5F7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653AA-7827-12A5-4CC5-4620DCDC8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7D6FA-FAA1-2F60-261E-9720CBAF2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FBB4A-522A-FCB5-5F5E-98BEDDF9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C841-184B-40E7-BD80-1EC6F8984246}" type="datetime7">
              <a:rPr lang="en-US" smtClean="0"/>
              <a:t>Aug-24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23657-8A3D-657D-CE63-961F1364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2C5EC-52D0-BC20-C225-DC49294C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FCCB-08F4-4F82-8BFC-292FC9A47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40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25BCD-8529-64A1-C17B-C795C2E43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40B46-89D5-3CDE-237B-A86BD1017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7BC2E-4823-C9FB-4069-E0630F558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8817F-144A-4D01-B6E0-331ADF2A931B}" type="datetime7">
              <a:rPr lang="en-US" smtClean="0"/>
              <a:t>Aug-24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29327-2FD3-225F-B6FE-1B354E88A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Python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1685D-0CCF-D0E2-27ED-E5D97A889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5FCCB-08F4-4F82-8BFC-292FC9A47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85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CAE3-5DC2-9418-850A-A860EDE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Missing Values Handling</a:t>
            </a:r>
            <a:br>
              <a:rPr lang="en-US" dirty="0">
                <a:solidFill>
                  <a:srgbClr val="00B0F0"/>
                </a:solidFill>
              </a:rPr>
            </a:br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419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58FA-A8D0-4098-ADD4-252C8A33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96B-F041-F512-6D52-A9AE8C12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92540" cy="1100455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dirty="0"/>
              <a:t>import </a:t>
            </a:r>
            <a:r>
              <a:rPr lang="en-US" altLang="en-US" dirty="0" err="1"/>
              <a:t>matplotlib.pyplot</a:t>
            </a:r>
            <a:r>
              <a:rPr lang="en-US" altLang="en-US" dirty="0"/>
              <a:t> as </a:t>
            </a:r>
            <a:r>
              <a:rPr lang="en-US" altLang="en-US" dirty="0" err="1"/>
              <a:t>plt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%matplotlib inline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693F4-1DEC-EAED-E344-7BDFCA0CC44E}"/>
              </a:ext>
            </a:extLst>
          </p:cNvPr>
          <p:cNvSpPr txBox="1"/>
          <p:nvPr/>
        </p:nvSpPr>
        <p:spPr>
          <a:xfrm>
            <a:off x="3047188" y="3105835"/>
            <a:ext cx="757541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boxplot=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data.boxplot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(column=[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'Pregnancies'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95D4F-8B0F-ADB4-AF75-E0C7CEC811B9}"/>
              </a:ext>
            </a:extLst>
          </p:cNvPr>
          <p:cNvSpPr txBox="1"/>
          <p:nvPr/>
        </p:nvSpPr>
        <p:spPr>
          <a:xfrm>
            <a:off x="1780162" y="4243983"/>
            <a:ext cx="999030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boxplot=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data.boxplot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(column=[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BloodPressure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SkinThickness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25300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8CF3442-B60F-EB21-26C1-7C95D45E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missing values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0150C830-CC3D-FD61-F9AD-64129377B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2209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rgbClr val="0070C0"/>
                </a:solidFill>
              </a:rPr>
              <a:t>Checking Missing value</a:t>
            </a:r>
          </a:p>
          <a:p>
            <a:pPr lvl="1"/>
            <a:r>
              <a:rPr lang="en-US" altLang="en-US" dirty="0" err="1"/>
              <a:t>data.isnull</a:t>
            </a:r>
            <a:r>
              <a:rPr lang="en-US" altLang="en-US" dirty="0"/>
              <a:t>().</a:t>
            </a:r>
            <a:r>
              <a:rPr lang="en-US" altLang="en-US" dirty="0" err="1"/>
              <a:t>values.any</a:t>
            </a:r>
            <a:r>
              <a:rPr lang="en-US" altLang="en-US" dirty="0"/>
              <a:t>()</a:t>
            </a:r>
          </a:p>
          <a:p>
            <a:pPr lvl="1"/>
            <a:r>
              <a:rPr lang="en-US" altLang="en-US" dirty="0" err="1"/>
              <a:t>data.isnull</a:t>
            </a:r>
            <a:r>
              <a:rPr lang="en-US" altLang="en-US" dirty="0"/>
              <a:t>().sum()</a:t>
            </a:r>
          </a:p>
          <a:p>
            <a:pPr lvl="1"/>
            <a:r>
              <a:rPr lang="en-US" altLang="en-US" dirty="0" err="1"/>
              <a:t>data.isnull</a:t>
            </a:r>
            <a:r>
              <a:rPr lang="en-US" altLang="en-US" dirty="0"/>
              <a:t>().sum().sum()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Copy original dataset </a:t>
            </a:r>
          </a:p>
          <a:p>
            <a:pPr lvl="1"/>
            <a:r>
              <a:rPr lang="en-US" altLang="en-US" dirty="0"/>
              <a:t>data2=</a:t>
            </a:r>
            <a:r>
              <a:rPr lang="en-US" altLang="en-US" dirty="0" err="1"/>
              <a:t>data.copy</a:t>
            </a:r>
            <a:r>
              <a:rPr lang="en-US" altLang="en-US" dirty="0"/>
              <a:t>()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17A49-B878-D165-F4AF-09FB4A0A6E7F}"/>
              </a:ext>
            </a:extLst>
          </p:cNvPr>
          <p:cNvSpPr txBox="1"/>
          <p:nvPr/>
        </p:nvSpPr>
        <p:spPr>
          <a:xfrm>
            <a:off x="2375981" y="4129551"/>
            <a:ext cx="609437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hist=data2.hist()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55BAC-DA50-19B2-950F-A97C1C658B57}"/>
              </a:ext>
            </a:extLst>
          </p:cNvPr>
          <p:cNvSpPr txBox="1"/>
          <p:nvPr/>
        </p:nvSpPr>
        <p:spPr>
          <a:xfrm>
            <a:off x="3533572" y="5257800"/>
            <a:ext cx="609437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hist=data2.hist(column=[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'Glucose'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5711EE-20CB-725B-B932-C23D1F4727A8}"/>
              </a:ext>
            </a:extLst>
          </p:cNvPr>
          <p:cNvSpPr/>
          <p:nvPr/>
        </p:nvSpPr>
        <p:spPr>
          <a:xfrm>
            <a:off x="1559667" y="5838033"/>
            <a:ext cx="7311957" cy="7080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dirty="0"/>
              <a:t>#Copy and create another </a:t>
            </a:r>
            <a:r>
              <a:rPr lang="en-US" sz="2000" dirty="0" err="1"/>
              <a:t>dataframe</a:t>
            </a:r>
            <a:endParaRPr lang="en-US" sz="2000" dirty="0"/>
          </a:p>
          <a:p>
            <a:pPr eaLnBrk="1" hangingPunct="1">
              <a:defRPr/>
            </a:pPr>
            <a:r>
              <a:rPr lang="en-US" sz="2000" dirty="0"/>
              <a:t>d1=data[['</a:t>
            </a:r>
            <a:r>
              <a:rPr lang="en-US" sz="2000" dirty="0" err="1"/>
              <a:t>Pregnancies','Glucose</a:t>
            </a:r>
            <a:r>
              <a:rPr lang="en-US" sz="2000" dirty="0"/>
              <a:t>']]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E64E-1C70-C799-A92E-C0845BAA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&amp;&amp;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5CD9F-87B1-D63B-9959-74563B0E4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3113" y="4320029"/>
            <a:ext cx="10515600" cy="577107"/>
          </a:xfrm>
        </p:spPr>
        <p:txBody>
          <a:bodyPr/>
          <a:lstStyle/>
          <a:p>
            <a:r>
              <a:rPr lang="en-US" dirty="0"/>
              <a:t>Find the mean of any column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E2605-02FD-A75C-F388-55D088041E74}"/>
              </a:ext>
            </a:extLst>
          </p:cNvPr>
          <p:cNvSpPr txBox="1"/>
          <p:nvPr/>
        </p:nvSpPr>
        <p:spPr>
          <a:xfrm>
            <a:off x="1539402" y="2537669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dfglucose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=data2[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'Glucose'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].copy()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dfglucose.isnull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().sum()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CD84E-C27B-C3A1-FC20-6D0D3AA7755E}"/>
              </a:ext>
            </a:extLst>
          </p:cNvPr>
          <p:cNvSpPr txBox="1"/>
          <p:nvPr/>
        </p:nvSpPr>
        <p:spPr>
          <a:xfrm>
            <a:off x="1539402" y="361351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dfglucose.fillna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gmean,inplace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64183-D7BB-41F5-0AF3-0DA61B84BEF5}"/>
              </a:ext>
            </a:extLst>
          </p:cNvPr>
          <p:cNvSpPr txBox="1"/>
          <p:nvPr/>
        </p:nvSpPr>
        <p:spPr>
          <a:xfrm>
            <a:off x="1539402" y="3244183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gmean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dfglucose.mean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F1BDE-C4AF-21D2-21DA-679035CA9583}"/>
              </a:ext>
            </a:extLst>
          </p:cNvPr>
          <p:cNvSpPr txBox="1"/>
          <p:nvPr/>
        </p:nvSpPr>
        <p:spPr>
          <a:xfrm>
            <a:off x="3392522" y="4864986"/>
            <a:ext cx="6201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gmean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=data2[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'Glucose'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].mean()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D4D81-61E5-D160-3966-51BA0AD43D71}"/>
              </a:ext>
            </a:extLst>
          </p:cNvPr>
          <p:cNvSpPr txBox="1"/>
          <p:nvPr/>
        </p:nvSpPr>
        <p:spPr>
          <a:xfrm>
            <a:off x="3392522" y="5258646"/>
            <a:ext cx="6201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data2[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'Glucose'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gmean,inplace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19750F-6A52-25A2-84C9-346E564DA052}"/>
              </a:ext>
            </a:extLst>
          </p:cNvPr>
          <p:cNvSpPr txBox="1"/>
          <p:nvPr/>
        </p:nvSpPr>
        <p:spPr>
          <a:xfrm>
            <a:off x="3392522" y="5756166"/>
            <a:ext cx="6201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data2[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'Glucose'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isnull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values.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any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2290DA-BBAC-F046-75BF-2EE3C1B86A36}"/>
              </a:ext>
            </a:extLst>
          </p:cNvPr>
          <p:cNvSpPr txBox="1"/>
          <p:nvPr/>
        </p:nvSpPr>
        <p:spPr>
          <a:xfrm>
            <a:off x="3392522" y="6110915"/>
            <a:ext cx="6201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data2[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'Glucose'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isnull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62971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852FB253-AABB-2B4B-EACB-5694BD23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missing values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31227449-57F3-1DA2-6553-13A74C2DF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1295400"/>
          </a:xfrm>
        </p:spPr>
        <p:txBody>
          <a:bodyPr/>
          <a:lstStyle/>
          <a:p>
            <a:r>
              <a:rPr lang="en-US" altLang="en-US">
                <a:solidFill>
                  <a:srgbClr val="0070C0"/>
                </a:solidFill>
              </a:rPr>
              <a:t>Find the mean value of </a:t>
            </a:r>
            <a:r>
              <a:rPr lang="en-US" altLang="en-US"/>
              <a:t>Insulin</a:t>
            </a:r>
            <a:r>
              <a:rPr lang="en-US" altLang="en-US">
                <a:solidFill>
                  <a:srgbClr val="0070C0"/>
                </a:solidFill>
              </a:rPr>
              <a:t> value</a:t>
            </a:r>
          </a:p>
          <a:p>
            <a:pPr lvl="1"/>
            <a:r>
              <a:rPr lang="en-US" altLang="en-US">
                <a:solidFill>
                  <a:srgbClr val="002060"/>
                </a:solidFill>
              </a:rPr>
              <a:t>data2['Insulin'].fillna(data2['Insulin'].mean(), inplace=True)</a:t>
            </a:r>
          </a:p>
          <a:p>
            <a:pPr lvl="1"/>
            <a:r>
              <a:rPr lang="en-US" altLang="en-US">
                <a:solidFill>
                  <a:srgbClr val="002060"/>
                </a:solidFill>
              </a:rPr>
              <a:t>data2['Insulin'].isnull().sum()</a:t>
            </a:r>
          </a:p>
        </p:txBody>
      </p:sp>
    </p:spTree>
    <p:extLst>
      <p:ext uri="{BB962C8B-B14F-4D97-AF65-F5344CB8AC3E}">
        <p14:creationId xmlns:p14="http://schemas.microsoft.com/office/powerpoint/2010/main" val="1460687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4C5C-E512-53DE-A0A9-26A2C4FA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us try to fill with mean value for each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D40D-8C15-C32F-C464-5190151B2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6957" cy="2084894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it-IT" dirty="0"/>
              <a:t>data3=data.copy()</a:t>
            </a:r>
          </a:p>
          <a:p>
            <a:pPr marL="0" indent="0">
              <a:buNone/>
            </a:pPr>
            <a:r>
              <a:rPr lang="it-IT" dirty="0"/>
              <a:t>data3.isnull().sum()</a:t>
            </a:r>
          </a:p>
          <a:p>
            <a:pPr marL="0" indent="0">
              <a:buNone/>
            </a:pPr>
            <a:r>
              <a:rPr lang="it-IT" dirty="0"/>
              <a:t>col=data3.columns.tolist()</a:t>
            </a:r>
          </a:p>
          <a:p>
            <a:pPr marL="0" indent="0">
              <a:buNone/>
            </a:pPr>
            <a:r>
              <a:rPr lang="it-IT" dirty="0"/>
              <a:t>col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F91B0-8656-D292-2A0D-A3FAE99AF4A4}"/>
              </a:ext>
            </a:extLst>
          </p:cNvPr>
          <p:cNvSpPr txBox="1"/>
          <p:nvPr/>
        </p:nvSpPr>
        <p:spPr>
          <a:xfrm>
            <a:off x="2054968" y="4045456"/>
            <a:ext cx="6094378" cy="7017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dirty="0">
                <a:latin typeface="+mn-lt"/>
                <a:cs typeface="+mn-cs"/>
              </a:rPr>
              <a:t>for cols in col: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800" dirty="0">
                <a:latin typeface="+mn-lt"/>
                <a:cs typeface="+mn-cs"/>
              </a:rPr>
              <a:t>              print("Mean </a:t>
            </a:r>
            <a:r>
              <a:rPr lang="en-US" sz="1800" dirty="0" err="1">
                <a:latin typeface="+mn-lt"/>
                <a:cs typeface="+mn-cs"/>
              </a:rPr>
              <a:t>of",cols,".is</a:t>
            </a:r>
            <a:r>
              <a:rPr lang="en-US" sz="1800" dirty="0">
                <a:latin typeface="+mn-lt"/>
                <a:cs typeface="+mn-cs"/>
              </a:rPr>
              <a:t> : ",data3[cols].mean())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9DBF84-8D8B-4E9E-4F50-DE01DC715CB2}"/>
              </a:ext>
            </a:extLst>
          </p:cNvPr>
          <p:cNvSpPr/>
          <p:nvPr/>
        </p:nvSpPr>
        <p:spPr>
          <a:xfrm>
            <a:off x="3351179" y="5341362"/>
            <a:ext cx="7391400" cy="923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for cols in </a:t>
            </a:r>
            <a:r>
              <a:rPr lang="en-US" dirty="0" err="1"/>
              <a:t>col</a:t>
            </a:r>
            <a:r>
              <a:rPr lang="en-US" dirty="0"/>
              <a:t>:</a:t>
            </a:r>
          </a:p>
          <a:p>
            <a:pPr eaLnBrk="1" hangingPunct="1">
              <a:defRPr/>
            </a:pPr>
            <a:r>
              <a:rPr lang="en-US" dirty="0"/>
              <a:t>    print("Mean </a:t>
            </a:r>
            <a:r>
              <a:rPr lang="en-US" dirty="0" err="1"/>
              <a:t>of",cols,".is</a:t>
            </a:r>
            <a:r>
              <a:rPr lang="en-US" dirty="0"/>
              <a:t> : ",data3[cols].mean())</a:t>
            </a:r>
          </a:p>
          <a:p>
            <a:pPr eaLnBrk="1" hangingPunct="1">
              <a:defRPr/>
            </a:pPr>
            <a:r>
              <a:rPr lang="en-US" dirty="0"/>
              <a:t>    data3[cols].</a:t>
            </a:r>
            <a:r>
              <a:rPr lang="en-US" dirty="0" err="1"/>
              <a:t>fillna</a:t>
            </a:r>
            <a:r>
              <a:rPr lang="en-US" dirty="0"/>
              <a:t>(data3[cols].mean(),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160479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3ADE9C4-5D61-BBF6-A837-C733F859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cleaning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66EB6E08-84F0-8809-6594-1C03D66CC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Machine Learning Process Steps in Data Preprocessing</a:t>
            </a:r>
          </a:p>
          <a:p>
            <a:r>
              <a:rPr lang="en-US" altLang="en-US" sz="1800" b="1">
                <a:solidFill>
                  <a:srgbClr val="FF0000"/>
                </a:solidFill>
              </a:rPr>
              <a:t>Step 1 :</a:t>
            </a:r>
            <a:r>
              <a:rPr lang="en-US" altLang="en-US" sz="1800">
                <a:solidFill>
                  <a:srgbClr val="FF0000"/>
                </a:solidFill>
              </a:rPr>
              <a:t> Import the libraries</a:t>
            </a:r>
          </a:p>
          <a:p>
            <a:r>
              <a:rPr lang="en-US" altLang="en-US" sz="1800" b="1">
                <a:solidFill>
                  <a:srgbClr val="FF0000"/>
                </a:solidFill>
              </a:rPr>
              <a:t>Step 2 :</a:t>
            </a:r>
            <a:r>
              <a:rPr lang="en-US" altLang="en-US" sz="1800">
                <a:solidFill>
                  <a:srgbClr val="FF0000"/>
                </a:solidFill>
              </a:rPr>
              <a:t> Import the data-set</a:t>
            </a:r>
          </a:p>
          <a:p>
            <a:r>
              <a:rPr lang="en-US" altLang="en-US" sz="1800" b="1">
                <a:solidFill>
                  <a:srgbClr val="FF0000"/>
                </a:solidFill>
              </a:rPr>
              <a:t>Step 3 :</a:t>
            </a:r>
            <a:r>
              <a:rPr lang="en-US" altLang="en-US" sz="1800">
                <a:solidFill>
                  <a:srgbClr val="FF0000"/>
                </a:solidFill>
              </a:rPr>
              <a:t> Check out the missing values</a:t>
            </a:r>
          </a:p>
          <a:p>
            <a:r>
              <a:rPr lang="en-US" altLang="en-US" sz="1800" b="1">
                <a:solidFill>
                  <a:srgbClr val="FF0000"/>
                </a:solidFill>
              </a:rPr>
              <a:t>Step 4: handling the missing values</a:t>
            </a:r>
          </a:p>
          <a:p>
            <a:r>
              <a:rPr lang="en-US" altLang="en-US" sz="1800" b="1"/>
              <a:t>Step 5 :</a:t>
            </a:r>
            <a:r>
              <a:rPr lang="en-US" altLang="en-US" sz="1800"/>
              <a:t> See the Categorical Values</a:t>
            </a:r>
          </a:p>
          <a:p>
            <a:r>
              <a:rPr lang="en-US" altLang="en-US" sz="1800" b="1"/>
              <a:t>Step 6 :</a:t>
            </a:r>
            <a:r>
              <a:rPr lang="en-US" altLang="en-US" sz="1800"/>
              <a:t> Splitting the data-set into Training and Test Set</a:t>
            </a:r>
          </a:p>
          <a:p>
            <a:r>
              <a:rPr lang="en-US" altLang="en-US" sz="1800" b="1"/>
              <a:t>Step 7 :</a:t>
            </a:r>
            <a:r>
              <a:rPr lang="en-US" altLang="en-US" sz="1800"/>
              <a:t> Feature Scaling</a:t>
            </a:r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273D-C389-0BCA-EB29-66C959A7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any row with missing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F1A1-4E6A-59B4-9DF9-F0E210EFB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68" y="289137"/>
            <a:ext cx="9009434" cy="538196"/>
          </a:xfrm>
        </p:spPr>
        <p:txBody>
          <a:bodyPr/>
          <a:lstStyle/>
          <a:p>
            <a:r>
              <a:rPr lang="en-US" dirty="0"/>
              <a:t>Let us create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030061-9173-90C5-7936-4C733BB81D3A}"/>
              </a:ext>
            </a:extLst>
          </p:cNvPr>
          <p:cNvSpPr txBox="1"/>
          <p:nvPr/>
        </p:nvSpPr>
        <p:spPr>
          <a:xfrm>
            <a:off x="340468" y="1816669"/>
            <a:ext cx="1176074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pandas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pd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Create the data of the 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DataFrame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as a dictionary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'Ankit'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'Aman'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'Riya'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Ayush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'Anushka'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4001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4002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np.nan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np.nan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4010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Use 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np.nan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'Department'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'Technical'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np.nan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np.nan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np.nan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'Marketing'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'Qualification'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np.nan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np.nan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np.nan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np.nan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'M.A.'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Create the 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DataFrame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4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273D-C389-0BCA-EB29-66C959A7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any row with missing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34C8C-97D2-E26B-C695-CC03F9AB134E}"/>
              </a:ext>
            </a:extLst>
          </p:cNvPr>
          <p:cNvSpPr txBox="1"/>
          <p:nvPr/>
        </p:nvSpPr>
        <p:spPr>
          <a:xfrm>
            <a:off x="1510219" y="1726818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df.isnull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values.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any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B197E-9DCD-ADED-3BC1-567F5270289C}"/>
              </a:ext>
            </a:extLst>
          </p:cNvPr>
          <p:cNvSpPr txBox="1"/>
          <p:nvPr/>
        </p:nvSpPr>
        <p:spPr>
          <a:xfrm>
            <a:off x="3047189" y="2359116"/>
            <a:ext cx="2546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df2=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df.copy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B29A6F-6FBE-00B4-1496-B94545E35716}"/>
              </a:ext>
            </a:extLst>
          </p:cNvPr>
          <p:cNvSpPr txBox="1"/>
          <p:nvPr/>
        </p:nvSpPr>
        <p:spPr>
          <a:xfrm>
            <a:off x="3630849" y="2832832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df2.isnull().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values.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any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962DD4-3649-3877-A86C-44A938424AB4}"/>
              </a:ext>
            </a:extLst>
          </p:cNvPr>
          <p:cNvSpPr txBox="1"/>
          <p:nvPr/>
        </p:nvSpPr>
        <p:spPr>
          <a:xfrm>
            <a:off x="4730074" y="354535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df2.isnull().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BC7A7B-8ECE-ABB3-2AAE-FA75EE2A7456}"/>
              </a:ext>
            </a:extLst>
          </p:cNvPr>
          <p:cNvSpPr txBox="1"/>
          <p:nvPr/>
        </p:nvSpPr>
        <p:spPr>
          <a:xfrm>
            <a:off x="5132962" y="4213782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df2.dropna(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63AFBA-BE4C-B179-C84C-A0FCB3ACA2DE}"/>
              </a:ext>
            </a:extLst>
          </p:cNvPr>
          <p:cNvSpPr txBox="1"/>
          <p:nvPr/>
        </p:nvSpPr>
        <p:spPr>
          <a:xfrm>
            <a:off x="3874040" y="5075429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df3=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df.copy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8038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273D-C389-0BCA-EB29-66C959A7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Fillna</a:t>
            </a:r>
            <a:r>
              <a:rPr lang="en-US" dirty="0"/>
              <a:t>() with missing value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63AFBA-BE4C-B179-C84C-A0FCB3ACA2DE}"/>
              </a:ext>
            </a:extLst>
          </p:cNvPr>
          <p:cNvSpPr txBox="1"/>
          <p:nvPr/>
        </p:nvSpPr>
        <p:spPr>
          <a:xfrm>
            <a:off x="2434346" y="2011216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df3=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df.copy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B93C5-7028-E960-6C41-20D78F8BE8DC}"/>
              </a:ext>
            </a:extLst>
          </p:cNvPr>
          <p:cNvSpPr txBox="1"/>
          <p:nvPr/>
        </p:nvSpPr>
        <p:spPr>
          <a:xfrm>
            <a:off x="2949912" y="2516410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df3[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4000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ACE755-B7C4-2B4E-1687-1F9EB0E91241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df3[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4000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555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1-C3D1-F034-B20A-F47169C1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mount the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88B55-4709-4E85-687F-25E8E460B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18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google.colab</a:t>
            </a:r>
            <a:r>
              <a:rPr lang="en-US" dirty="0"/>
              <a:t> import drive</a:t>
            </a:r>
          </a:p>
          <a:p>
            <a:pPr marL="0" indent="0">
              <a:buNone/>
            </a:pPr>
            <a:r>
              <a:rPr lang="en-US" dirty="0" err="1"/>
              <a:t>drive.mount</a:t>
            </a:r>
            <a:r>
              <a:rPr lang="en-US" dirty="0"/>
              <a:t>(‘/content/drive')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0420E-36F3-4DD6-BF63-5D9E9796E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95" t="42979" r="16144" b="30780"/>
          <a:stretch/>
        </p:blipFill>
        <p:spPr>
          <a:xfrm>
            <a:off x="2091446" y="2947481"/>
            <a:ext cx="8151780" cy="17996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617BB6-4256-041C-A91E-DD1152FA76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89" t="39007" r="57872" b="27660"/>
          <a:stretch/>
        </p:blipFill>
        <p:spPr>
          <a:xfrm>
            <a:off x="6553201" y="4747099"/>
            <a:ext cx="4147226" cy="20604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3849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2708E8B5-32B1-E813-C6E5-E64EE860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 the libraries/Dataset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08C5929E-EA1D-C64F-4997-8A040EDD2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Importing the libraries</a:t>
            </a:r>
          </a:p>
          <a:p>
            <a:pPr lvl="1"/>
            <a:r>
              <a:rPr lang="en-US" altLang="en-US" dirty="0"/>
              <a:t>import </a:t>
            </a:r>
            <a:r>
              <a:rPr lang="en-US" altLang="en-US" dirty="0" err="1"/>
              <a:t>numpy</a:t>
            </a:r>
            <a:r>
              <a:rPr lang="en-US" altLang="en-US" dirty="0"/>
              <a:t> as np</a:t>
            </a:r>
          </a:p>
          <a:p>
            <a:pPr lvl="1"/>
            <a:r>
              <a:rPr lang="en-US" altLang="en-US" dirty="0"/>
              <a:t>import pandas as pd</a:t>
            </a:r>
          </a:p>
          <a:p>
            <a:r>
              <a:rPr lang="en-US" altLang="en-US" dirty="0"/>
              <a:t>Reading the Dataset</a:t>
            </a:r>
          </a:p>
          <a:p>
            <a:pPr lvl="1"/>
            <a:r>
              <a:rPr lang="en-US" altLang="en-US" dirty="0"/>
              <a:t>data=</a:t>
            </a:r>
            <a:r>
              <a:rPr lang="en-US" altLang="en-US" dirty="0" err="1">
                <a:solidFill>
                  <a:srgbClr val="FF0000"/>
                </a:solidFill>
              </a:rPr>
              <a:t>pd.read_csv</a:t>
            </a:r>
            <a:r>
              <a:rPr lang="en-US" altLang="en-US" dirty="0"/>
              <a:t>('diabetes.csv’)</a:t>
            </a:r>
          </a:p>
          <a:p>
            <a:pPr lvl="1"/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 google-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colab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'/content/drive/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Colab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Notebooks/diabetes.csv'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A43DF50-F81E-AE1D-C248-C793D1D2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the dataset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53AF41B7-0060-B1FC-EC33-E8F6955B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3733800"/>
          </a:xfrm>
        </p:spPr>
        <p:txBody>
          <a:bodyPr/>
          <a:lstStyle/>
          <a:p>
            <a:r>
              <a:rPr lang="en-US" altLang="en-US" dirty="0"/>
              <a:t>Show the shape</a:t>
            </a:r>
          </a:p>
          <a:p>
            <a:pPr lvl="1"/>
            <a:r>
              <a:rPr lang="en-US" altLang="en-US" dirty="0" err="1"/>
              <a:t>data.shape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 err="1"/>
              <a:t>data.describe</a:t>
            </a:r>
            <a:r>
              <a:rPr lang="en-US" altLang="en-US" dirty="0"/>
              <a:t>()</a:t>
            </a:r>
          </a:p>
          <a:p>
            <a:pPr lvl="1"/>
            <a:r>
              <a:rPr lang="en-US" altLang="en-US" dirty="0" err="1"/>
              <a:t>data.describe</a:t>
            </a:r>
            <a:r>
              <a:rPr lang="en-US" altLang="en-US" dirty="0"/>
              <a:t>().T</a:t>
            </a:r>
          </a:p>
          <a:p>
            <a:pPr lvl="1"/>
            <a:r>
              <a:rPr lang="en-US" altLang="en-US" dirty="0" err="1"/>
              <a:t>data.dtypes</a:t>
            </a:r>
            <a:endParaRPr lang="en-US" altLang="en-US" dirty="0"/>
          </a:p>
          <a:p>
            <a:pPr lvl="1"/>
            <a:r>
              <a:rPr lang="en-US" altLang="en-US" dirty="0" err="1"/>
              <a:t>data.columns</a:t>
            </a:r>
            <a:endParaRPr lang="en-US" altLang="en-US" dirty="0"/>
          </a:p>
          <a:p>
            <a:pPr lvl="1"/>
            <a:r>
              <a:rPr lang="en-US" altLang="en-US" dirty="0"/>
              <a:t>data['Pregnancies'].</a:t>
            </a:r>
            <a:r>
              <a:rPr lang="en-US" altLang="en-US" dirty="0" err="1"/>
              <a:t>dtype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0DE486C-3B10-9EE7-578D-DAD0A528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solidFill>
                  <a:srgbClr val="FF0000"/>
                </a:solidFill>
              </a:rPr>
              <a:t>Check out the missing values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70B2D6E-85D5-AEE3-E445-F1444CE93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3" y="1600200"/>
            <a:ext cx="9140757" cy="1600200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altLang="en-US" sz="3200" dirty="0" err="1"/>
              <a:t>data.isnull</a:t>
            </a:r>
            <a:r>
              <a:rPr lang="en-US" altLang="en-US" sz="3200" dirty="0"/>
              <a:t>().</a:t>
            </a:r>
            <a:r>
              <a:rPr lang="en-US" altLang="en-US" sz="3200" dirty="0" err="1"/>
              <a:t>values.any</a:t>
            </a:r>
            <a:r>
              <a:rPr lang="en-US" altLang="en-US" sz="3200" dirty="0"/>
              <a:t>()</a:t>
            </a:r>
          </a:p>
          <a:p>
            <a:pPr lvl="1"/>
            <a:r>
              <a:rPr lang="en-US" altLang="en-US" sz="3200" dirty="0" err="1"/>
              <a:t>data.isnull</a:t>
            </a:r>
            <a:r>
              <a:rPr lang="en-US" altLang="en-US" sz="3200" dirty="0"/>
              <a:t>().sum()</a:t>
            </a:r>
          </a:p>
          <a:p>
            <a:pPr lvl="1"/>
            <a:r>
              <a:rPr lang="en-US" altLang="en-US" sz="3200" dirty="0" err="1"/>
              <a:t>data.isnull</a:t>
            </a:r>
            <a:r>
              <a:rPr lang="en-US" altLang="en-US" sz="3200" dirty="0"/>
              <a:t>()</a:t>
            </a:r>
          </a:p>
          <a:p>
            <a:pPr lvl="1"/>
            <a:r>
              <a:rPr lang="en-US" altLang="en-US" sz="3200" dirty="0" err="1"/>
              <a:t>data.isnull</a:t>
            </a:r>
            <a:r>
              <a:rPr lang="en-US" altLang="en-US" sz="3200" dirty="0"/>
              <a:t>().sum().sum()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711</Words>
  <Application>Microsoft Office PowerPoint</Application>
  <PresentationFormat>Widescreen</PresentationFormat>
  <Paragraphs>99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Missing Values Handling </vt:lpstr>
      <vt:lpstr>Data cleaning</vt:lpstr>
      <vt:lpstr>Drop any row with missing value</vt:lpstr>
      <vt:lpstr>Drop any row with missing value</vt:lpstr>
      <vt:lpstr>Fillna() with missing value</vt:lpstr>
      <vt:lpstr>How to mount the drive</vt:lpstr>
      <vt:lpstr>Import the libraries/Dataset</vt:lpstr>
      <vt:lpstr>Analysis the dataset</vt:lpstr>
      <vt:lpstr>Check out the missing values</vt:lpstr>
      <vt:lpstr>Boxplot</vt:lpstr>
      <vt:lpstr>Finding missing values</vt:lpstr>
      <vt:lpstr>Copy &amp;&amp;</vt:lpstr>
      <vt:lpstr>Finding missing values</vt:lpstr>
      <vt:lpstr>Lets us try to fill with mean value for each column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HP</cp:lastModifiedBy>
  <cp:revision>81</cp:revision>
  <dcterms:created xsi:type="dcterms:W3CDTF">2022-06-13T12:24:54Z</dcterms:created>
  <dcterms:modified xsi:type="dcterms:W3CDTF">2024-08-26T05:05:24Z</dcterms:modified>
</cp:coreProperties>
</file>