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24.xml" ContentType="application/inkml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912" r:id="rId4"/>
  </p:sldMasterIdLst>
  <p:notesMasterIdLst>
    <p:notesMasterId r:id="rId28"/>
  </p:notesMasterIdLst>
  <p:handoutMasterIdLst>
    <p:handoutMasterId r:id="rId29"/>
  </p:handoutMasterIdLst>
  <p:sldIdLst>
    <p:sldId id="585" r:id="rId5"/>
    <p:sldId id="586" r:id="rId6"/>
    <p:sldId id="587" r:id="rId7"/>
    <p:sldId id="588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</p:sldIdLst>
  <p:sldSz cx="9144000" cy="5143500" type="screen16x9"/>
  <p:notesSz cx="9928225" cy="679767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91" d="100"/>
          <a:sy n="91" d="100"/>
        </p:scale>
        <p:origin x="81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D0CF-462D-42C1-A185-2A9AF3668EAF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91383-AC6E-4641-8D63-9A85E891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9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21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8BC716EE-A9E8-4F55-812B-82EBDCA1E812}" emma:medium="tactile" emma:mode="ink">
          <msink:context xmlns:msink="http://schemas.microsoft.com/ink/2010/main" type="inkDrawing" rotatedBoundingBox="18709,12031 18729,12051 18719,12062 18699,12041" rotationAngle="1718561568"/>
        </emma:interpretation>
      </emma:emma>
    </inkml:annotationXML>
    <inkml:trace contextRef="#ctx0" brushRef="#br0">18719 12062 64,'-20'-20'-63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77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96CBFBBF-FF70-4350-8E82-BBD0B8A2548C}" emma:medium="tactile" emma:mode="ink">
          <msink:context xmlns:msink="http://schemas.microsoft.com/ink/2010/main" type="inkDrawing" rotatedBoundingBox="17210,12027 17249,12027 17249,12042 17210,12042" shapeName="Other"/>
        </emma:interpretation>
      </emma:emma>
    </inkml:annotationXML>
    <inkml:trace contextRef="#ctx0" brushRef="#br0">17249 12042 1985,'-39'0'-96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2.1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5F9FC8A7-1273-4B20-981B-856160DF85B4}" emma:medium="tactile" emma:mode="ink">
          <msink:context xmlns:msink="http://schemas.microsoft.com/ink/2010/main" type="inkDrawing" rotatedBoundingBox="16674,12081 16689,12081 16689,12096 16674,12096" shapeName="Other"/>
        </emma:interpretation>
      </emma:emma>
    </inkml:annotationXML>
    <inkml:trace contextRef="#ctx0" brushRef="#br0">16674 12081 3555,'0'0'1313,"0"0"-352,0 0-737,0 0-544,0 0-1794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06.3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649E6909-F127-40A1-AFA1-977F281C8ED6}" emma:medium="tactile" emma:mode="ink">
          <msink:context xmlns:msink="http://schemas.microsoft.com/ink/2010/main" type="inkDrawing" rotatedBoundingBox="1972,2023 24727,1630 24924,13055 2170,13448" semanticType="callout" shapeName="Other">
            <msink:destinationLink direction="with" ref="{BB303EDA-6423-4269-A6F7-0D170C72BC36}"/>
          </msink:context>
        </emma:interpretation>
      </emma:emma>
    </inkml:annotationXML>
    <inkml:trace contextRef="#ctx0" brushRef="#br0">11691 5464 8263,'-20'0'1794,"20"0"-1217,0 0 191,0 0 353,20 0 257,20-19-546,-1-1-351,22-21-161,38-17 1,0-2-129,20 1 32,-1-1-32,42-20 32,-2 0-96,20 1-160,22-21 513,-1 21-417,-1-20-32,19-1-32,-37 1 0,-2-1 32,-19 21 0,-20 19 0,-60 0-64,0 21-64,-59 19-353,1 20-191,-21-19-385,0 19-577,-21 0-223,1 19-578,2-19-2081</inkml:trace>
    <inkml:trace contextRef="#ctx0" brushRef="#br0" timeOffset="267.0156">13993 4054 13196,'0'-21'0,"21"21"-416,19-20 576,39 1 224,-20-1 481,21 0 0,0 0-64,-1 20-65,0 0-63,-19 20-385,-21 0-288,-39 39 0,0 1 0,-19 0-64,-21 19-192,-19-20 96,19 21 64,-1-20-353,21-1-544,2 1-768,-2-20-962,-1 0-1761</inkml:trace>
    <inkml:trace contextRef="#ctx0" brushRef="#br0" timeOffset="5957.3407">16753 1768 5509,'0'0'-64,"0"0"96,0 20 160,0-20 192,0 0-63,0 0-161,0 21 416,0-21 257,0 0-32,0 0 32,20 19 160,-20-19-257,0 19-95,0-19-193,0 0-63,0 0-65,0 21-32,0-21 0,0 0 1,0 19-1,0-19-64,0 21 0,0-1 33,0-1-65,0-19 0,0 20-32,0 20-96,0-20 0,20 0-32,-20-1 32,0 1 32,0 0-31,0 20 95,0-20-96,0 19 64,0-19-64,20 20-32,-20 0 32,19-21-160,-19 21 128,20-19 32,-20-2-64,0 21 64,20-20 0,-20 19 0,21 1 0,-21 0-32,20-1 32,0 1-32,-2 0 0,-18 20 32,21-21 33,-1 1-33,0 0 0,0 0 0,-1-1 0,1 1 0,0 0 32,0-1 0,0 2-32,-1-2 0,1 1 0,0 0-128,0-1 192,0 1-32,19 20-96,-19-21 96,1 1-160,-1 20 96,18-21 0,-17 1 65,-1 0-97,19 0 96,-19 19 64,20-19-160,-1 0 96,-19-1-96,20 1 192,-1 20-224,-19-20 32,20-1 32,-1 1-32,2 0 0,-1 0 128,-1-1-160,1 1 32,0 19 32,-1-19 32,21 0-96,-21 0 32,1-20-32,-1 20 96,2-1-32,-1 1-64,-1 0 64,1 0 32,-1-1-32,1 21 32,0-40-64,-1 20 129,22 0-161,-23-1 64,3 1-32,-1 0 0,-1-20 256,1 19-512,-1-19 320,1 20-96,0-20 64,19 0 32,-18 20 0,-3-21 0,3 22-64,-3-22 160,3 21-160,-1-21 160,-1 2-96,1 18-96,-1-19 64,1-1 0,0 2 0,-1-1-32,2 0 0,-1-1 32,19 1-32,-19 0 32,-1 0 0,21 0-32,-21 0 32,1 0-32,-1-1 32,22 1-32,-23 0 0,3 0 0,18 1-64,-19-2 160,0 1-96,-1-1 0,1 1 0,-1 1 0,1-21 64,1 20-96,-3-1 32,3 1-32,-1-1 129,19 2-162,-19-21 130,-1 20-65,1-1 64,19-19-32,-19 20 32,-1-20-32,22 20-32,-23-20 0,23 0 0,-22 20 96,21-20-160,-1 0 64,-19 0 32,19 20-32,-18-20 32,18 0-96,1 0 64,-21 0-32,21 0-32,-21 0-32,21 0 128,-1 0 0,-18 0-96,-3-20 128,23 20-64,-22 0 32,21 0-32,-21 0 32,21-20 0,19 20-32,-18-20-128,-2 20 160,0-20-128,1 20 192,-1-19-225,1-1 194,-1-1-130,-18 2 98,18-1-33,-19 1 0,19-1 0,-19-1 0,-1 1 96,21-19-192,-1 20-129,2-22 450,-2 1-322,0 21 1,1-21 128,-1 0-96,-19 0 64,-1 1 0,1-2 32,1 2-32,-3 0-32,3-1 0,-3 20 192,-17 0-256,-1-20 96,20 1 0,-1-1 0,21-20-64,-21 20-32,1-19 320,1-1-95,-3 1-129,3 19 32,-2-20-64,1 0 96,0 0-96,-21 1 32,1-20 64,20 19-96,-20 1-32,19-2 64,1-18-65,-19 20 33,-3-1 129,22-20-162,-19 21 65,-1-1 32,19-19-32,-19 19-64,0-19 32,19 19 64,-19-20-32,20 21 0,-20-1 64,19-19-128,-19 19 128,0 1-128,0-21 96,1 20-64,17 1 0,-17-1 0,-1-19 64,0 18-96,19 3 96,-39-2-64,20 1 128,0-1-32,0 0 65,-20 1-1,19 19-64,1 1-64,-20-1-64,0 0 64,20 0-64,-20 20 192,0-20-128,20 20 0,-20-19 64,0 19-128,0 0 0,0 0 32,0 0-417,0 1-544,0 19-1217,0-20-3811</inkml:trace>
    <inkml:trace contextRef="#ctx0" brushRef="#br0" timeOffset="10940.6262">5001 5186 5925,'-20'0'1313,"0"0"-992,20 0 992,0 0 481,-20 0-193,20 0-576,0 0-416,0 0 63,-19 0 97,19 0-289,0 0-255,19 0 31,-19 21 192,20-21 65,20 0-129,19 0 97,2 0-129,18 0-160,20-21-32,20 21-128,-19 0 129,19 0-129,-1 0 64,-19 0 0,0 0-96,-18 0 128,-22 0-96,-19 0-96,-21 0-321,-19 0-672,-19 21-768,-21-2-5382</inkml:trace>
    <inkml:trace contextRef="#ctx0" brushRef="#br0" timeOffset="44966.5718">6866 5246 7366,'0'0'-32,"0"0"-576,0 0 448,0-20 160,0 20-32,21 0 128,-1 0 0,0 0 128,0 0 385,19 0 31,1 0-351,0 0-65,19 0-64,0 0-64,22-19 32,-2 19-32,0-21 128,40 21-95,-19 0-65,19 0 96,0-20 192,19 20 193,2 0-1,18-19 1,-18 19-193,18 0-160,-19 0-32,19 0-32,-18 0-96,18 0 0,2 0 65,-2 0-33,22 0-32,-2-21 32,0 2-32,1 19 32,-20-40 0,-1 20 0,2 20 256,-42-20 65,1 0-33,-20 20-256,1 0-96,-20 0 32,-41 0-64,1 0-192,-19 0-929,-21 0-865,0 0 32,-41 0-2466</inkml:trace>
    <inkml:trace contextRef="#ctx0" brushRef="#br0" timeOffset="45846.6222">2242 6179 3042,'-41'0'673,"41"0"-417,0 0 609,0 21 544,0-21-255,21 0-290,-1-21-447,20 21-321,19 0 0,0 0 96,40 0 224,0 21-63,21-21-33,19 19-128,1 1-64,38-20-31,21 0-33,-1 21 32,0-21 64,1 0 256,-21 0 417,-18 0 32,-22 0-128,-19-21-1,1 21-319,-41-20-321,-19 20-160,-21 0-1730,-39 0-4292</inkml:trace>
    <inkml:trace contextRef="#ctx0" brushRef="#br0" timeOffset="62316.5645">2560 10055 6694,'0'0'608,"0"0"-672,0 0 64,0 0 481,20 0 448,-20 19-97,18-19-351,3 0-257,-1 0 321,20 0 287,-21 0-95,41 0-224,-21-19-385,21 19-96,-1 0-64,2 0 32,18 0 32,0 0-32,20 0 0,0 0-32,0 0 96,1 0-64,-1 0 32,-20 0 0,22 0-32,-22 0 0,20 0 0,-20 19 0,0-19-64,0 20 32,20-20-32,1 21 64,-20-21 0,20 0 96,-1 0 0,20 0 0,-20 0 64,1 0 513,-1 0-353,-20-21-192,20 21 128,-20 0-224,0 0-64,-18 21 64,18-21-32,0 0 65,0 0-33,1 0 32,0 0-32,-1 0 96,0-21 96,0 21 0,-19-20-64,-1 20-128,-19-19-128,1 19-128,-41 0-513,18 19-1793,-36-19-2563</inkml:trace>
    <inkml:trace contextRef="#ctx0" brushRef="#br0" timeOffset="63211.6157">13161 10551 10922,'-20'20'224,"0"-20"-736,20 0 448,20 0 1409,18 0-320,3-20-577,18 20-256,21-19 65,-1-2 351,41 21 161,-21-19-321,39-1-223,-19 0-65,21-20 32,-21 21 0,19-2-96,-39 2-32,-18 19-64,-22-20-128,-19 20-865,-21 0-416,1 0-1602,-20 0-1986</inkml:trace>
    <inkml:trace contextRef="#ctx0" brushRef="#br0" timeOffset="63463.6298">14311 10193 13004,'-20'-19'256,"20"19"-576,40 0 352,-19 0 192,37 19-128,3-19-128,18 21-64,20-1 128,-20-20 96,0 19 417,2 1 448,-22 0-97,-19 0-351,-21 0-353,-19 19-192,-39-18 32,-1 18-192,-19-19-577,-2 20-224,-18 0-768,20-1-1154,-20 1-2979</inkml:trace>
    <inkml:trace contextRef="#ctx0" brushRef="#br0" timeOffset="78929.5144">19255 12796 2049,'-20'21'3684,"0"-21"-2755,20 0 288,0 0 320,0 0-416,-20 0-704,20 0-161,0 0 161,20 0-161,0 0-192,0 0-64,-1 0 32,1 0 32,20 0-96,-20 0 64,19-21-32,2 21-32,17 0-128,3 0 96,-2 0 128,20 0 0,20 0 128,-18 0-96,37 0 224,-19 0 97,20-20-65,1 20 225,-1 0-1,-20 0 161,20 0-385,-19 0-160,-21 0-96,0 0-96,0 0 0,-19 0-64,-19 0 32,-3 0-128,3 0 0,-21 0 0,19 20 160,-19-20-32,0 0 64,0 0-64,-1 21 64,21-21-64,-20 0 64,0 0-128,-20 0-128,19 0-225,-19 0-255,20-21-418,-20 21-223,0 0-224,-20-20-417,20 20-3139</inkml:trace>
    <inkml:trace contextRef="#ctx0" brushRef="#br0" timeOffset="79224.5317">21280 12657 8359,'-20'-19'449,"20"19"-385,20 0 1698,-20 0-257,20 0-800,19 0-289,1 19 32,-1-19 129,21 20 192,-1 0-97,-18 0-95,18 0-257,1 19-128,-21-19 97,1 1-225,-1-1-160,-39-1 64,0 1-225,0-1-255,-39 2 160,-1 19 95,1-20-63,-21 19-641,1-19-1377,-2 20 768,2 0-383</inkml:trace>
    <inkml:trace contextRef="#ctx0" brushRef="#br0" timeOffset="96436.5159">22292 12677 8263,'20'0'641,"-20"-20"-481,0 20 1057,0 0-64,0 0-960,0 0-418,0 0 65,0-19 128,0 19 64,0 0 0,0 19 96,-20-19 129,20 0 31,0 0 0,-20 0 32,20-19 257,-20 19-129,0 0-191,20 0-161,-39 0-96,19 0 32,0-20-32,-19 20 96,19 0-96,-20 0 64,1 0 64,-1 0 64,-1 0 0,2 0-64,-1 0-63,0 0-33,-19 0 32,19 0-64,-19 0-32,0 0 64,-22-20-32,22 20-32,-40 0 32,20 20 32,-20-20-32,0 0-32,-1 0 64,1 0-64,0 0 0,0 0 64,-1 0-32,1 0 64,0 0 64,-20 0 0,19 0 160,1 0-64,-20 0-31,20-20-161,-21 20-32,21 0 32,0 0-32,0-20-32,-21 20 64,21 0 32,0 0-64,-1 0 0,1 0 160,0 0 96,20 0-96,-20 0-32,18 0-96,2 0 64,0 0-96,0 0 0,18 20 0,-18-20 0,0 0 0,20 0 0,-1-20-96,1 20 64,19 0 32,1 0 0,19-20 0,0 20 32,0 0-64,20 0-32,0 0-352,0 0 128,0 0-129,0 0-384,0 0-352,20 0-512,-20 0-225,20 0-736,-20 0-3877</inkml:trace>
    <inkml:trace contextRef="#ctx0" brushRef="#br0" timeOffset="96760.5345">18162 12360 9416,'41'0'289,"-41"0"-321,0 19 416,-21-19 289,1 20-385,-19 0-224,-1-1 96,-19 2 353,19-21 383,-19 20 129,19 0-320,-19-20-385,-2 19-159,2 2 31,19-2 96,1 1 64,19 0 161,20 0 352,0 0-321,39 19-352,1 1-31,19-20-129,22 19-64,-22-19-353,20 1-255,1-1-610,-21-1-1440,-18 1-2531</inkml:trace>
    <inkml:trace contextRef="#ctx0" brushRef="#br0" timeOffset="98138.6136">22133 11406 4003,'0'0'-256,"0"0"256,-19 0 929,19 0 352,0 0-352,0 0-256,0-20 159,0 20 450,0 0-1,0 0-256,0-20-288,0 20-353,0 0-96,-20 0-64,20 0-128,0 0 65,-20-20-1,20 20 0,-20 0 0,-1 0-64,3-20 128,-2 20-95,0 0-33,-1 0-96,-17-20 0,-3 20 0,1 0-64,20-19-1,-39 19 33,19 0 32,1-20 0,-22 20 32,2 0-64,1 0 64,-3-20-32,2 20 0,-1 0-32,1-20 64,-20 20-32,18-20-64,-18 20 32,-20-19-160,20 19 0,-20-20 32,20 0 128,-21 0 0,1 0-288,0 20 63,-20-20 65,19 1 128,-19-2 64,20 1 32,-21 1 32,21-2 128,-20 2 129,20-1-1,-1 0 0,1 0-128,20 0-128,-20 0-64,0 0 0,20 1-64,-2-1 32,-18 0 32,40-20 32,-20 20 32,18 1 161,2-1 159,-1-1-32,21 2-63,-1 19-161,1-20-128,19 0-64,20 1-64,-20 19 31,20 0-31,0-21-128,0 21 64,0 0-64,0 21 96,-20-21 128,20 0 64,-21 19 0,3-19 64,-22 20 0,19-20 160,-17 20-64,-3-1-160,1-19-32,1 0 192,-1 21-96,1-21-63,-1 0 191,20 0-96,-19 0-96,19 0 0,0-21 96,0 21-96,-1-19-32,1 19-32,2-20 32,-3 20-96,1 0-96,0-20 0,20 20 63,-20 0-319,20 0-161,-19 0-191,19 0-738,0 0-1601,0 0-4292</inkml:trace>
    <inkml:trace contextRef="#ctx0" brushRef="#br0" timeOffset="98549.6371">18103 10452 5957,'-20'0'64,"0"0"-64,1 0 545,-1 0 704,0 0-256,-20 0-96,21 20-417,-21-20-95,0 20-65,1-20 320,-1 0 65,19 19-128,-17-19-97,17 21 1,-19-21-33,20 0 32,1 19 65,19-19-193,-20 20-63,20 1 127,20 18-128,-1-19-128,1 20-32,20-1-192,-1-19-64,2 20 0,-1-20-32,-20 0-320,-1 19-225,1-39-416,0 20-1538,-20-20-2754</inkml:trace>
    <inkml:trace contextRef="#ctx0" brushRef="#br0" timeOffset="104530.9788">17646 10571 8039,'0'21'897,"0"-21"-481,0 0 33,0 0 287,0 0-95,20-21-192,-20 21-161,20 0-64,-20 0 256,20 0 1,-20 0-1,21 0-95,-21 0 63,18 0 65,2 0-1,1 0-95,-1-20-65,20 20-64,-1 0-32,1-19 33,19 19-65,1-21-32,19 2-128,1 19 128,19-20-64,-20 0-96,40 0-64,-20 20 128,21-20-128,19 1 32,-21-2 32,22 2 1,-1-1-66,-21 0 33,22 0-64,-1 0 32,-20 0-192,40 20-32,-20-19-160,-1-1-225,22 20 96,-2-21 129,2 2 32,-2 19 191,20-20 226,-38 0 31,-1 20-64,-21-19 0,1 19 0,-19-21-32,19 1-257,0 20 33,1-19 0,-21-1-129,20 0 257,-1 0 128,-19 20 128,21-20 161,-21 0 223,0 20-95,0-20-193,-18 20 32,18-19-96,-20 19-64,0-21-64,-20 21 32,-18-19 193,-1 19 95,-22 0-192,3 0-96,-21-20 0,20 20-448,-20 0-289,-20-20 33,20 20-962,-21 0-2177,21-20-5350</inkml:trace>
    <inkml:trace contextRef="#ctx0" brushRef="#br0" timeOffset="104898.9999">22888 9677 6470,'20'-20'7719,"0"20"-10217,19 0 2241,21 0 994,-1 0 64,0 0-673,22 20-96,-22-20 544,-19 20 546,-1-20-418,-19 20-448,0-20-224,0 20-32,-1 0 97,-19-1-97,-19 21 32,-1-20-32,-20 20-32,-19 19-32,-2-19 31,43 20-63,-3-40-416,21-1-33,0 1-832,0 1-2787</inkml:trace>
    <inkml:trace contextRef="#ctx0" brushRef="#br0" timeOffset="106297.0799">23305 9776 10794,'20'0'0,"-2"0"-737,3 20 609,-21-20 416,20 0 929,0 0-512,0 0-353,-20 20 353,0-20 448,19 0-320,-19 0-353,0 20-95,0-20-1,0 0-32,0 0 97,0 0-97,-19 0-320,19 0 32,-20 0-64,-20-20 0,1 20-64,-22-20 32,-18 0-32,0-19 0,0 19-96,-20 0 32,-20 0-32,-1 0 31,21-20-95,-41 21 32,2-1-96,-41-20 96,0 19 192,-19-18 64,-21 19-32,21-20-64,-21 1 64,-18 19-64,-2-20 32,1 0-128,0 1-33,0 19-31,-1-20 128,22 0 64,-22 0 0,20 1 32,21-1 0,-21 0 96,41 21-96,0-21 225,-2 0 31,22 20-160,18 0-32,2 0-96,19 1 0,20-1 0,0 0 0,-1 0 64,21 0-32,19 20 0,1-20 128,-2 20-64,43-19-96,-2 19 0,0 0 0,20 0-96,0 0-288,20 0 224,-20 0 128,0 0-96,0 0 32,0 0 96,-20 0 0,-1 0 64,1 19-64,-19-19-128,19 0-961,-20 20-1314,20-20-608,1 0-3587</inkml:trace>
    <inkml:trace contextRef="#ctx0" brushRef="#br0" timeOffset="106607.098">17190 8524 10505,'20'-19'417,"-20"19"-802,0 0 193,-40 19 641,20-19 31,-39 20-320,0 0-128,-22 0 32,23 19 129,-22-39 223,40 21-192,-19-2-160,39 2-32,0-21 32,0 19 0,20 1 385,20 0 480,0 0-129,39 20-479,-19-1-161,19-19-160,2 20-64,-2-20-833,1 20-1249,-21-21-1634</inkml:trace>
    <inkml:trace contextRef="#ctx0" brushRef="#br0" timeOffset="116073.6393">2143 11883 6918,'20'19'128,"-20"-19"-256,20 0 128,-20 0 224,18 0 641,3 0-192,-1 0-289,20-19-128,-21 19 161,21 0 127,0 0-223,-1-20-97,1 20-96,19 0-128,-18 0 0,-3 0 0,3 0 0,18 0 0,-19 20 32,19-20 128,1 0-160,-1 0 32,22 0 64,-2 0 160,0 0-192,0 0 129,20 0 63,-20 0-160,21 19 192,-1-19-96,0 0-95,2 0-1,-22 0 0,20 0-64,0 0 0,21 0 64,-21 0-64,0 0 64,19 0-32,1 0 0,-20 0 64,21 0-96,-1 21 0,1-21-32,-1 0 0,19 0 64,-19 0-32,21 0-32,-2 0 0,-19 0 64,21 0 1,18 0 95,-19-21 32,1 21-32,-2 0-32,1 0-128,-1 0 0,2 0 0,20 0 0,-2 0 0,0 0 32,2 0-64,-2-19 64,1 19 0,20 0 0,-1 0 32,0-20 257,22 0-1,-21 20-64,19-20-32,0 20 33,1-20-65,-1 20-96,-19 0 32,-1 0 32,2 0-32,18 0 32,-40 0-31,21 20-65,-40 0 32,19-20 128,-18 20-64,-41 0-64,0-20-96,-38 19-64,-22-19-256,-19 0-865,-20 21-1570,-20-21-3747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00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B575C7C1-D5AB-482E-A09E-564C57A75242}" emma:medium="tactile" emma:mode="ink">
          <msink:context xmlns:msink="http://schemas.microsoft.com/ink/2010/main" type="inkDrawing" rotatedBoundingBox="24051,940 24202,1475 23863,1570 23713,1035" shapeName="Other"/>
        </emma:interpretation>
      </emma:emma>
    </inkml:annotationXML>
    <inkml:trace contextRef="#ctx0" brushRef="#br0">23880 1073 13708,'-79'-21'737,"39"21"288,21-19 641,-1 19-994,20 0-768,20 0 64,-1 0 64,21 0-32,19 0 0,-19 0-96,19 0-64,-19 0-64,1 0-32,-23 0-33,2 0-31,-20 0-257,0 0-191,0 0 191,-20 19 449,20-19 32,-18 21 32,-3-1 32,1 19 32,20 1-32,0 0 64,0 0-32,0 19-32,20-18 96,1-2-32,-3 0 32,2 1 64,-20-20 128,0-20 321,0 20 96,-20-20-481,-19 0-64,19-20-64,-20 20-64,21 0-96,-21 0-160,20 0-962,-19 0-1889,39 0-2434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2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3C25B9B5-B1B4-4C35-9330-D62801A615A5}" emma:medium="tactile" emma:mode="ink">
          <msink:context xmlns:msink="http://schemas.microsoft.com/ink/2010/main" type="inkDrawing" rotatedBoundingBox="24361,1070 24396,1728 24255,1735 24221,1077" shapeName="Other"/>
        </emma:interpretation>
      </emma:emma>
    </inkml:annotationXML>
    <inkml:trace contextRef="#ctx0" brushRef="#br0">24337 1132 11498,'0'-39'96,"0"19"353,0 20 127,-20 0-576,0 20 97,0 0 287,0 19 321,20 1 31,-19 20-319,19 19-225,0-19 0,19 19-96,-19-20 0,20 1-96,0-20-416,0 0-513,0-20-801,19-1-736,-19 1-1282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69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FBCA80ED-7380-4E92-B604-09E5BCAE088C}" emma:medium="tactile" emma:mode="ink">
          <msink:context xmlns:msink="http://schemas.microsoft.com/ink/2010/main" type="inkDrawing" rotatedBoundingBox="24628,1089 24962,1509 24666,1745 24332,1325" shapeName="Other"/>
        </emma:interpretation>
      </emma:emma>
    </inkml:annotationXML>
    <inkml:trace contextRef="#ctx0" brushRef="#br0">24536 1252 9352,'-20'0'609,"20"0"-769,-21 19 832,21 1-95,-20 0-449,20 21-352,0 17 64,0-17-129,20-2-95,1 21 96,19-21 160,-22 1 576,23-20 513,-21 0-64,39-20 192,-19 0-288,-1-20-257,1 0 65,-20-20-65,1 1-448,-21-1-224,0-19-96,-21-1 32,1 0 192,-20 0 256,1 21-128,-21 19 32,1 0 129,0 20-97,19 0-128,-1 20-32,23 0 64,18 19 64,18 1 64,2 1-63,21-2-1,18 0 32,-19 1-128,19-20-192,-19 0-257,19 20-672,-19-40-1793,-19 20-4101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3.91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DC7863E3-B237-44B1-8ED4-6EEFCE1C2443}" emma:medium="tactile" emma:mode="ink">
          <msink:context xmlns:msink="http://schemas.microsoft.com/ink/2010/main" type="inkDrawing" rotatedBoundingBox="25061,1548 25099,1786 25081,1789 25042,1551" semanticType="callout" shapeName="Other">
            <msink:sourceLink direction="with" ref="{122B5697-2567-4E16-8834-D820A6078371}"/>
          </msink:context>
        </emma:interpretation>
      </emma:emma>
    </inkml:annotationXML>
    <inkml:trace contextRef="#ctx0" brushRef="#br0">25052 1550 8840,'0'39'544,"19"-19"1506,-19 20-961,0-20-961,0 0-160,0-1-128,0 1-352,20 0-417,-20 0-512,0 0-2211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4.2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122B5697-2567-4E16-8834-D820A6078371}" emma:medium="tactile" emma:mode="ink">
          <msink:context xmlns:msink="http://schemas.microsoft.com/ink/2010/main" type="inkDrawing" rotatedBoundingBox="25324,977 25515,1912 25242,1968 25052,1033" shapeName="Other">
            <msink:destinationLink direction="with" ref="{DC7863E3-B237-44B1-8ED4-6EEFCE1C2443}"/>
          </msink:context>
        </emma:interpretation>
      </emma:emma>
    </inkml:annotationXML>
    <inkml:trace contextRef="#ctx0" brushRef="#br0">25052 1033 12363,'59'0'577,"-19"19"-449,19 2 993,-19 19-641,-1-1-416,1 1-64,-19 20 65,17 19 95,-17-19 128,-21 39 0,0-19-160,0-21 32,0 20-160,0-19-32,-39 0-512,19-20-994,-41 20-992,22-21-1346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03.9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BB303EDA-6423-4269-A6F7-0D170C72BC36}" emma:medium="tactile" emma:mode="ink">
          <msink:context xmlns:msink="http://schemas.microsoft.com/ink/2010/main" type="inkDrawing" rotatedBoundingBox="16898,8238 24188,8862 23877,12485 16588,11861" semanticType="callout" shapeName="Other">
            <msink:sourceLink direction="with" ref="{649E6909-F127-40A1-AFA1-977F281C8ED6}"/>
            <msink:sourceLink direction="with" ref="{FC14979D-F30F-4305-87DB-A865AFE97A21}"/>
          </msink:context>
        </emma:interpretation>
      </emma:emma>
    </inkml:annotationXML>
    <inkml:trace contextRef="#ctx0" brushRef="#br0">16852 8783 4292,'0'0'896,"20"0"642,-20 0 544,0-20-256,0 20-321,0 0-448,0 0-288,0 0-161,0 0-416,0 0-256,0 0 128,0 0-31,0 0 31,0 20 32,0-20 96,0 0 64,0 20-32,21-20 65,-21 0-129,0 19-96,0 1 0,0-20-64,0 20 0,0 0 32,20 0-64,-20 0 32,0-1 64,0 2-128,0-2 96,0 1 0,0 0-32,20 0 32,-20 0-32,0 19 0,0-18 0,0-2 32,0 21 0,18-20-64,-18 0 64,0 20 0,0-21-64,0 21 32,21-20 0,-21 0-64,20 19 96,-20-19-64,0 1 32,20-2-32,0 21 32,-20-21 0,19 2 0,-19-1 0,20 0 32,-20 0 0,20 20 160,-20-21 160,20 21-223,0 0 95,-20-20 64,19 19-192,1 1 0,0 0-96,0 0 160,-20-1-320,20 1 545,-1 0-257,1-1 0,0 2-96,1-2 64,-1 0 0,-2 21 0,2-20-32,1 0-32,19-1-32,-21 1 96,1 0-160,20 0 96,-20 0-32,19-1 32,-19 1 32,20 19-160,-21-18 160,21-2 0,-20 1-64,19 19 0,-19-19 65,21 0-130,-1 0 194,-1 0-161,1 20 32,-1-21-97,1 1 162,0 0-33,-1-1 0,22 1-64,-23-1 128,3 1-192,-21-20 256,19 20-128,1 0-64,-1 0 32,1-21-32,0 21 32,-1-20 96,1 20-160,-1-20 64,-19 0 0,21 19 32,-1-19 0,-1 20-64,-19-20 96,20-1 64,-1 1-128,1 0 96,-1 0-96,21 0 96,-21 0-160,1-1 64,1 2 64,-2-21-128,1 19 96,-1 0 0,1-19-64,0 21 32,-1-1-32,1-20 64,-1 20-96,1 0 96,1-20 0,-3 20-96,-17-1 160,19-19-160,-1 20 32,1-20 64,0 0 0,19 20-64,-19-20 64,-1 0 0,22 20-96,-23-20 128,23 0-96,-2 0 32,0 20 32,1-20-32,-21 0-32,21 0 32,-1-20 0,2 20 32,-22 0-64,21 0-32,-1-20 128,1 0-96,-1 20 32,0-20 64,2 20-160,-2-19 128,1-1-96,-1 0 128,20 20-96,-39-20 32,19 0-96,2-1 224,-22 2-160,21 0 32,-1-2 96,1 2-128,-1-1 160,0-20-320,-19 20 224,19-19 0,2 19-256,-2-20 480,1 20-192,-1-19-128,-19 19 96,19-20 32,2 0-32,-2 21-64,0-21 96,1 0-96,-21 0 0,21-20 128,-1 20-96,-18 1 0,17-21 0,-17 21 0,-2-21-32,1 0 64,0 0 0,-1 21-32,1-21 0,1 1 0,17-1-32,-17 1 32,18-1 0,0 1 0,1-1 64,-21 0-64,21 0 64,-21 1-32,21-1-32,-1 1 129,-18 18 95,-21 2-224,19 0 64,-19-2 32,20-18-64,-1 19-32,21-40 128,-1 21-32,2-1-96,-2 1 96,-19-1-96,19-19 64,0 18 0,-19 2 97,19-1-1,-19 1 32,1 19 96,-3-19-128,-18-1-32,1 20-96,-1 0 0,-2 1-32,-18-1 0,21 0-32,-21 21-32,0-2 0,0 2 64,0-1-192,0 0-32,0 20-289,0 0-608,0 0-416,0-20-545,0 20-2114,0 20-5958</inkml:trace>
    <inkml:trace contextRef="#ctx0" brushRef="#br0" timeOffset="22882.3089">19175 11982 3106,'0'0'1378,"-19"0"191,19-21-256,0 21 1,0 0-353,0 0 192,0 0-513,0 0-127,0 0-289,39 0-96,-19 0 0,0 0-96,19-19 32,21 19-64,-21-19 96,42-2-31,-22 21-65,20-19-65,1-1 65,19 0 0,1 0 65,-1-20-33,-20 21-32,20-1 0,0 0 0,-19 0 0,19 0 0,0 0 0,0 1 64,21-1-64,-21 0 32,20 0 64,-20 0 160,1 0 256,-1 1-319,-20-2-129,-19 2-32,-1-2 96,0 21-64,2-19-64,-2 19-32,1 0-64,-21-21-128,21 21 95,-21 0 65,1-19 64,1 19-128,-3 0-96,-38 0 160,21 0 32,-21 0-513,0 0-832,-21-20 192,21 20 192,-20 0-737,20 0-2914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53.5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FC14979D-F30F-4305-87DB-A865AFE97A21}" emma:medium="tactile" emma:mode="ink">
          <msink:context xmlns:msink="http://schemas.microsoft.com/ink/2010/main" type="inkDrawing" rotatedBoundingBox="16353,8621 16883,8498 16951,8786 16421,8910" shapeName="Other">
            <msink:destinationLink direction="with" ref="{BB303EDA-6423-4269-A6F7-0D170C72BC36}"/>
          </msink:context>
        </emma:interpretation>
      </emma:emma>
    </inkml:annotationXML>
    <inkml:trace contextRef="#ctx0" brushRef="#br0">16516 8584 11370,'18'0'833,"-18"20"-1185,-18-20 95,-2 40 674,-1-21 95,1 21-384,0-20-128,2 20-96,-3 0-256,42-1-289,-3-19 33,2 0-33,21-20 609,-3 0 288,23-20 353,-22 0 448,21 0-160,-40-19-96,19 19-321,-39-20-224,20 20-95,-40-20-1,0 21 32,1-2-160,-41 21-32,21-19-64,-21 38-32,21-19-64,-2 21 31,21-2-351,0 2-225,40-2-320,21 1 129,18 0 799,20-20 97,-19-20 257,19 20 415,-20-20 225,-19 1 192,-19-2-288,-1 2 0,-20-2 128,-20 21-321,-1-19-320,-19 19-320,-19 19-96,19 2 128,-19 19-96,39-21-192,0 1-161,20 20 33,0-20-96,40 0-930,0 19-2946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04.59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281CBA31-4152-4280-8BD6-B094E5E3E5EF}" emma:medium="tactile" emma:mode="ink">
          <msink:context xmlns:msink="http://schemas.microsoft.com/ink/2010/main" type="writingRegion" rotatedBoundingBox="24083,7670 25526,8032 25319,8855 23877,8494"/>
        </emma:interpretation>
      </emma:emma>
    </inkml:annotationXML>
    <inkml:traceGroup>
      <inkml:annotationXML>
        <emma:emma xmlns:emma="http://www.w3.org/2003/04/emma" version="1.0">
          <emma:interpretation id="{6F7685C8-748B-4CA5-9046-95E7CD4AC6A3}" emma:medium="tactile" emma:mode="ink">
            <msink:context xmlns:msink="http://schemas.microsoft.com/ink/2010/main" type="paragraph" rotatedBoundingBox="24083,7670 25526,8032 25319,8855 23877,84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C3E6C6-31B0-47FE-8E32-B3C809CF4CC8}" emma:medium="tactile" emma:mode="ink">
              <msink:context xmlns:msink="http://schemas.microsoft.com/ink/2010/main" type="line" rotatedBoundingBox="24083,7670 25526,8032 25319,8855 23877,8494"/>
            </emma:interpretation>
          </emma:emma>
        </inkml:annotationXML>
        <inkml:traceGroup>
          <inkml:annotationXML>
            <emma:emma xmlns:emma="http://www.w3.org/2003/04/emma" version="1.0">
              <emma:interpretation id="{EC979B27-7C7D-4249-B64B-99FC8773CCFF}" emma:medium="tactile" emma:mode="ink">
                <msink:context xmlns:msink="http://schemas.microsoft.com/ink/2010/main" type="inkWord" rotatedBoundingBox="23958,8508 24004,7939 24356,7968 24310,8536"/>
              </emma:interpretation>
              <emma:one-of disjunction-type="recognition" id="oneOf0">
                <emma:interpretation id="interp0" emma:lang="ko-KR" emma:confidence="0">
                  <emma:literal>3</emma:literal>
                </emma:interpretation>
                <emma:interpretation id="interp1" emma:lang="ko-KR" emma:confidence="0">
                  <emma:literal>5</emma:literal>
                </emma:interpretation>
                <emma:interpretation id="interp2" emma:lang="ko-KR" emma:confidence="0">
                  <emma:literal>丁</emma:literal>
                </emma:interpretation>
                <emma:interpretation id="interp3" emma:lang="ko-KR" emma:confidence="0">
                  <emma:literal>了</emma:literal>
                </emma:interpretation>
                <emma:interpretation id="interp4" emma:lang="ko-KR" emma:confidence="0">
                  <emma:literal>도</emma:literal>
                </emma:interpretation>
              </emma:one-of>
            </emma:emma>
          </inkml:annotationXML>
          <inkml:trace contextRef="#ctx0" brushRef="#br0">24040 8047 8744,'-21'-19'448,"1"19"897,20 0-95,0-20 31,0 20-224,0 0-481,20-21-351,1 21-97,17 0 32,-18 0 64,21-19-224,18 19-96,-19 0-256,-1 0-257,-19 0-384,0 0-352,0 0-96,-1 0 255,-19 0 65,-19 0 449,-1 0 512,0 0 128,-20 0 224,21 19 256,-21 2-96,20-1-159,-19 19-129,39 1-96,0 20-353,0-20 65,18 19 96,3-19 128,-1 19 96,0-19 192,0 0 160,-1-21 161,-19 2 191,0-1 257,-19-20-288,-1 19-161,-20-19-95,19 0-289,-17-19-160,-3 19-384,21 0-577,-19 0-417,19 0-2113</inkml:trace>
        </inkml:traceGroup>
        <inkml:traceGroup>
          <inkml:annotationXML>
            <emma:emma xmlns:emma="http://www.w3.org/2003/04/emma" version="1.0">
              <emma:interpretation id="{DB3991A6-E261-4C3A-92E1-8284264FFA15}" emma:medium="tactile" emma:mode="ink">
                <msink:context xmlns:msink="http://schemas.microsoft.com/ink/2010/main" type="inkWord" rotatedBoundingBox="24411,8636 24489,7962 24572,7972 24494,8646"/>
              </emma:interpretation>
              <emma:one-of disjunction-type="recognition" id="oneOf1">
                <emma:interpretation id="interp5" emma:lang="ko-KR" emma:confidence="0">
                  <emma:literal>1</emma:literal>
                </emma:interpretation>
                <emma:interpretation id="interp6" emma:lang="ko-KR" emma:confidence="0">
                  <emma:literal>l</emma:literal>
                </emma:interpretation>
                <emma:interpretation id="interp7" emma:lang="ko-KR" emma:confidence="0">
                  <emma:literal>I</emma:literal>
                </emma:interpretation>
                <emma:interpretation id="interp8" emma:lang="ko-KR" emma:confidence="0">
                  <emma:literal>ㅣ</emma:literal>
                </emma:interpretation>
                <emma:interpretation id="interp9" emma:lang="ko-KR" emma:confidence="0">
                  <emma:literal>(</emma:literal>
                </emma:interpretation>
              </emma:one-of>
            </emma:emma>
          </inkml:annotationXML>
          <inkml:trace contextRef="#ctx0" brushRef="#br0" timeOffset="324.0186">24495 8008 9480,'21'-40'1025,"-1"40"-1057,-20 0 32,0 0 417,0 0 287,0 19-351,0 22-257,0-2-32,-20 1 32,-1 20-96,1-1 32,2 21-32,18-21-128,-21 1-288,21 0-129,0-1 161,0-39-33,21 20-255,-21-21-353,18 2-993,2-21-3684</inkml:trace>
        </inkml:traceGroup>
        <inkml:traceGroup>
          <inkml:annotationXML>
            <emma:emma xmlns:emma="http://www.w3.org/2003/04/emma" version="1.0">
              <emma:interpretation id="{E46FB29A-7ED8-492B-A4DC-6283085417C0}" emma:medium="tactile" emma:mode="ink">
                <msink:context xmlns:msink="http://schemas.microsoft.com/ink/2010/main" type="inkWord" rotatedBoundingBox="24879,8128 24961,8525 24660,8587 24578,8190"/>
              </emma:interpretation>
              <emma:one-of disjunction-type="recognition" id="oneOf2">
                <emma:interpretation id="interp10" emma:lang="ko-KR" emma:confidence="0">
                  <emma:literal>0</emma:literal>
                </emma:interpretation>
                <emma:interpretation id="interp11" emma:lang="ko-KR" emma:confidence="0">
                  <emma:literal>o</emma:literal>
                </emma:interpretation>
                <emma:interpretation id="interp12" emma:lang="ko-KR" emma:confidence="0">
                  <emma:literal>Q</emma:literal>
                </emma:interpretation>
                <emma:interpretation id="interp13" emma:lang="ko-KR" emma:confidence="0">
                  <emma:literal>e</emma:literal>
                </emma:interpretation>
                <emma:interpretation id="interp14" emma:lang="ko-KR" emma:confidence="0">
                  <emma:literal>오</emma:literal>
                </emma:interpretation>
              </emma:one-of>
            </emma:emma>
          </inkml:annotationXML>
          <inkml:trace contextRef="#ctx0" brushRef="#br0" timeOffset="735.0418">24674 8207 7463,'-19'0'96,"19"19"128,0 21 192,-20 0-320,20-1-192,0 2-544,0-2-65,0 0 577,20 2 256,-20-22 160,39 1 417,-19 0 64,0-20-65,19 0 417,-19-20 97,20 0-418,-19 1-287,-3-22-257,2 2-96,-20 0-160,20-2 64,-20-18 160,-20 19 289,0 1-321,2 18-96,-23 2 64,1 19 65,1 0-97,-1 0 0,20 40-32,1-21 64,19 1 96,0 20-96,19-20-63,1 19-1,20-19-32,-1 1-128,1-2-577,1 1-1025,-3 0-1473,-18-20-1953</inkml:trace>
        </inkml:traceGroup>
        <inkml:traceGroup>
          <inkml:annotationXML>
            <emma:emma xmlns:emma="http://www.w3.org/2003/04/emma" version="1.0">
              <emma:interpretation id="{528516C0-2343-42CE-A93D-C29CC5BB8401}" emma:medium="tactile" emma:mode="ink">
                <msink:context xmlns:msink="http://schemas.microsoft.com/ink/2010/main" type="inkWord" rotatedBoundingBox="24952,8414 25071,8633 25043,8648 24924,8429"/>
              </emma:interpretation>
              <emma:one-of disjunction-type="recognition" id="oneOf3">
                <emma:interpretation id="interp15" emma:lang="ko-KR" emma:confidence="0">
                  <emma:literal>.</emma:literal>
                </emma:interpretation>
                <emma:interpretation id="interp16" emma:lang="ko-KR" emma:confidence="0">
                  <emma:literal>,</emma:literal>
                </emma:interpretation>
                <emma:interpretation id="interp17" emma:lang="ko-KR" emma:confidence="0">
                  <emma:literal>1</emma:literal>
                </emma:interpretation>
                <emma:interpretation id="interp18" emma:lang="ko-KR" emma:confidence="0">
                  <emma:literal>I</emma:literal>
                </emma:interpretation>
                <emma:interpretation id="interp19" emma:lang="ko-KR" emma:confidence="0">
                  <emma:literal>、</emma:literal>
                </emma:interpretation>
              </emma:one-of>
            </emma:emma>
          </inkml:annotationXML>
          <inkml:trace contextRef="#ctx0" brushRef="#br0" timeOffset="1175.0673">25052 7928 12908,'39'0'-417,"-19"0"417,20 20 289,-1 0 511,-19 20-191,20-20-417,-1 39-96,-19-19-64,21 19 192,-21 1 129,-20 20-225,18-20-96,-18 18-32,0-18-128,0 0-513,-38 0-928,17-20-385,-19 19-256,1-19-2371</inkml:trace>
        </inkml:traceGroup>
        <inkml:traceGroup>
          <inkml:annotationXML>
            <emma:emma xmlns:emma="http://www.w3.org/2003/04/emma" version="1.0">
              <emma:interpretation id="{2AF74DB8-E7A0-432F-BEBE-3A2D1A120BC5}" emma:medium="tactile" emma:mode="ink">
                <msink:context xmlns:msink="http://schemas.microsoft.com/ink/2010/main" type="inkWord" rotatedBoundingBox="25274,7871 25491,8721 25250,8782 25033,7932"/>
              </emma:interpretation>
              <emma:one-of disjunction-type="recognition" id="oneOf4">
                <emma:interpretation id="interp20" emma:lang="ko-KR" emma:confidence="0">
                  <emma:literal>)</emma:literal>
                </emma:interpretation>
                <emma:interpretation id="interp21" emma:lang="ko-KR" emma:confidence="0">
                  <emma:literal>ㄱ</emma:literal>
                </emma:interpretation>
                <emma:interpretation id="interp22" emma:lang="ko-KR" emma:confidence="0">
                  <emma:literal>〉</emma:literal>
                </emma:interpretation>
                <emma:interpretation id="interp23" emma:lang="ko-KR" emma:confidence="0">
                  <emma:literal>7</emma:literal>
                </emma:interpretation>
                <emma:interpretation id="interp24" emma:lang="ko-KR" emma:confidence="0">
                  <emma:literal>’</emma:literal>
                </emma:interpretation>
              </emma:one-of>
            </emma:emma>
          </inkml:annotationXML>
          <inkml:trace contextRef="#ctx0" brushRef="#br0" timeOffset="903.0517">24933 8425 9064,'0'20'897,"20"-20"192,-2 19 577,-18 2-481,20-1-641,1-1-544,-21 1-224,0 0-289,20 0-95,-20 0-417,0-1-737,20-19-768,-20 21-4004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5.18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2FEF69BF-0182-42C8-8E98-B2D3FFAFDF14}" emma:medium="tactile" emma:mode="ink">
          <msink:context xmlns:msink="http://schemas.microsoft.com/ink/2010/main" type="inkDrawing" rotatedBoundingBox="20236,5572 20366,5845 20158,5943 20029,5670" shapeName="Other"/>
        </emma:interpretation>
      </emma:emma>
    </inkml:annotationXML>
    <inkml:trace contextRef="#ctx0" brushRef="#br0">20088 5643 10345,'20'0'289,"-20"0"-129,20 20 1345,0-20-480,19 21-416,-19-21-193,20 19 33,-19 1-385,17-1 0,-17 1-32,-21 1-32,0-1 32,0-1 128,-21 1 128,3-1-64,-2 2 161,-1-1-161,1-20-96,-20 19-128,21-19-416,19 0-737,-20 0-1826,20 0-2018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5.53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A5E6D065-E075-45AE-9F17-25AB26AD4EC9}" emma:medium="tactile" emma:mode="ink">
          <msink:context xmlns:msink="http://schemas.microsoft.com/ink/2010/main" type="inkDrawing" rotatedBoundingBox="20136,5784 20303,5750 20323,5849 20156,5883" shapeName="Other"/>
        </emma:interpretation>
      </emma:emma>
    </inkml:annotationXML>
    <inkml:trace contextRef="#ctx0" brushRef="#br0">20227 5783 14221,'-20'0'1313,"0"0"-1409,1 20 641,-1-20 384,20 0-897,0 19-97,0 1-63,0-20-64,20 0-64,-1 19 64,1-19-129,0 0 65,0 0-64,1 0 96,-1-19 160,-2 19 64,-18-20 0,0 1 0,0-1-32,0 20 64,0-21 0,-18 21 96,-2 0-64,-1 0-128,1 21 64,20-21 64,-20 20-64,20-20-32,20 19-224,-20 1-1698,20-20-1345,1 0-5766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8.95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EFFFF504-EDB4-40DE-89DE-6925564D0B34}" emma:medium="tactile" emma:mode="ink">
          <msink:context xmlns:msink="http://schemas.microsoft.com/ink/2010/main" type="inkDrawing" rotatedBoundingBox="20896,5967 21157,5953 21166,6111 20905,6126" semanticType="callout" shapeName="Other">
            <msink:sourceLink direction="with" ref="{2B261C49-B980-4CDF-88F2-4F21A112D797}"/>
          </msink:context>
        </emma:interpretation>
      </emma:emma>
    </inkml:annotationXML>
    <inkml:trace contextRef="#ctx0" brushRef="#br0">21001 5981 7110,'0'0'1089,"0"0"-929,0 0 737,0 20 352,-19-20-800,19 20-353,0-1-96,0-19 64,19 20 96,-19 0 96,20-20 65,20 0-33,-19 0 96,-1 0-95,-2-20 191,2 20-96,-20-20-31,21 20-193,-21-19-64,-21-1 0,1 0 0,2 0-32,-23 20 96,1 0-96,1 20-64,-1 0 0,20-20 0,0 20-32,20-1 0,0 1 32,20-20 64,20 20 33,-20-20 191,19 0-96,1 0-32,-19-20-96,17 20 32,-18 0 32,-20-20-31,0 20-1,0-19-32,-20 19-64,2 0-160,-2 0 95,-21 0 65,1 0-32,21 19 0,19 1-64,0 0 32,0 0-1057,19 0-2690,1-20-6854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57.66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D6D683BB-C2E6-444C-B2DF-590B39F68F76}" emma:medium="tactile" emma:mode="ink">
          <msink:context xmlns:msink="http://schemas.microsoft.com/ink/2010/main" type="inkDrawing" rotatedBoundingBox="20860,6055 21141,5835 21303,6044 21022,6263" semanticType="callout" shapeName="Other">
            <msink:sourceLink direction="with" ref="{2B261C49-B980-4CDF-88F2-4F21A112D797}"/>
          </msink:context>
        </emma:interpretation>
      </emma:emma>
    </inkml:annotationXML>
    <inkml:trace contextRef="#ctx0" brushRef="#br0">21120 5941 5541,'0'-20'64,"20"20"0,-20 0 1217,0-19 128,21 19-384,-21-20-256,0 20 128,0-21 64,-21 21-609,21 0-480,-38 21-32,18-21-64,-21 39 0,1 1 95,1-20-191,19 20 256,0-1 0,20 1 64,0-20 32,20 20 0,0-40-32,19 19 64,-19-19 192,20 0 33,1 0 31,-3-19-160,3-1 96,-21 0-64,-1-20-31,1 20-33,-20-19-32,0 19-96,-20 0 64,1 0 32,-21 20 0,-1 0-64,3 0-32,-23 0 0,41 20-32,-19 0-32,39 0-32,0-1 64,0 1 32,20 0-32,19 0 64,1-20 0,1 0 64,-3 0 32,-17-20 32,-1 20 0,0-20-63,-20 20-162,0-20-1216,-20 20-2851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26:01.8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14372 9796 5349,'0'0'960,"0"0"-735,0 0 191,0 0 673,0 0 32,0 0-224,0 0 0,18 0-64,-18 0 160,0 0-129,0 0-223,0 0-353,0 0-96,0 0-127,20 0-1,-20 20 0,0-20-32,0 0 64,21 0 0,-21 0 64,0 0 32,0 0-32,0 20-64,0-20-31,20 0-1,-20 0-32,0 20 64,20-20-160,-20 0 160,20 0-96,-20 20 32,19-20 32,1 0 32,-20 19-64,20-19-32,0 21 32,0-21-32,-20 19 0,19-19-32,1 20 96,-20-20-64,20 20 0,0 0 32,-20-20-32,20 20 0,-1 0 32,-19-20-64,20 20 32,0-1 0,1-19 0,-21 20 0,20 1 0,-2-21 32,2 19 320,1 1-127,-1 0-193,0-1 64,19-19-32,-19 21 0,20-1-64,-1-1 0,1-19 0,-1 20 64,1 0-96,1-20 64,-3 20-64,3 0 64,-21 0 0,19-1-32,1-19 96,-20 21-32,19-2-64,-19 1 32,20 0 32,-1 0-64,1 0 32,-20-1 0,19 2-32,2-2 32,-1-19-64,-1 20 64,1 1-32,19-21 0,-19 19 0,-1-19 0,1 20 128,1 0-128,-3-20 0,23 19 0,-23-19 0,3 21 64,-1-1-96,-1-20 64,1 19 0,-1-19-32,21 20 0,-21-20 0,1 0-64,19 20 96,-18-20 0,-1 0 1,19 20-1,-19-20-129,-1 20 194,1-20-65,19 0-32,-18 0 0,-1 20-32,19-20 64,0 0-32,-19 0 96,19 0-256,1-20 224,-21 20-96,22 0-33,-23 0 162,23 0-97,-22 0 64,1 20-96,19-20 96,-19 0-64,0 0 96,19-20-128,-18 20-32,18 0 64,-19 0-32,19 0 64,1-20 0,-21 20-32,21 0 0,-1-20-32,-18 20 64,18 0-32,-19 0 32,19-20 0,-19 20-96,-1 0 128,21-20-64,-21 20 32,22-19-96,-23 19 128,3-20 0,-1 20-96,19-21 32,-19 2 32,19 19-32,-19-20 0,19 0 96,-18 1-160,17-2 64,-17 21-32,18-20 64,-19 1 0,-1-2-96,1 2 96,-1 19 64,1-20-160,0 0 64,-1 0-96,2-19 192,17 18-160,-17 2 128,-21-1-192,19 0 160,1 0 32,0 0-128,-21 0 160,21 1-128,-20-1 96,19-1-64,1-18 0,1 19-64,-3-20 96,3 20-64,-2-19 0,21 19 0,-40-20 64,19 20-32,1-19 0,-1-1-32,1 20 32,1-20 128,-3 20-224,-17-19 128,19-1-64,-1 0 32,21 1 0,-21-1 0,1 0-32,19-1 32,-19 2 0,1 0 0,-3-2 32,3 2-32,18-1 96,-19 0 0,19 1-64,-19-1 32,19 0 96,2-20-224,-23 21 128,23-1 32,-22-19-96,21 19-32,-21 0 96,1-20-32,19 21 0,-19-1-32,1-19 0,17 19 97,-17-20-65,-2 20 0,21 1 0,-21-21 32,1 20 32,-1-20 32,21 21-128,-19-21 96,18 21-32,-19-21 64,-1 20-32,1-20-32,19 21-64,-19-21 0,-1 0 32,1 21 0,0-21-64,-1 1 96,2-1 33,-3 19-130,-18-18 162,1-1-33,19 1 64,-21 19-32,1-19-128,0-1 128,0 1-96,19-1-64,-19 1 96,0-21-64,0 20-32,21 1 64,-23-1-32,2 1 96,0-1-128,1 1 64,-1 0-32,-2-2 64,3-18-32,-1 19 64,0 1-160,0-1 32,-1 0-192,21 0 448,-20 1-192,0-1 0,19 1-96,-19-1 128,0 1-96,19-1 0,-19 0 96,0 1-96,0-1 32,1 1 32,-3 19 0,2-20-32,21 21 0,-21-1 0,-20 0 32,18 1-96,3-2 64,-1 2 96,0-21-63,-20 21 95,20-1 0,-1-20 0,1 20 0,0 1-352,0-1 576,0 0-352,19 1-64,-19 19-64,-20-20-128,20 0-225,-20 20-287,21-1-642,-21 2-480,-21-1-2274,21 0-8454</inkml:trace>
  <inkml:trace contextRef="#ctx0" brushRef="#br0" timeOffset="1013.0574">23940 4570 12523,'0'0'673,"0"0"416,0 0 705,0-20-897,19 20-769,21 0-32,-20-20-32,39 20-64,-18 0-64,-3-20-128,3 20-449,-1 0-480,-1 0-417,-19 0-640,0 0-768,-20-20-1090</inkml:trace>
  <inkml:trace contextRef="#ctx0" brushRef="#br0" timeOffset="1243.071">24218 4490 960,'-61'20'1410,"43"-20"287,-2 20 481,20-20-448,-21 20-769,21 0-160,21 19-513,-21-18-160,20 18-160,-2 0-256,3 2 64,-1-1 95,0 0 33,0-1 192,-20-19 193,0 20 1056,0-20 0,-20 0-320,-20-1-288,1 1-128,-2 0-257,1-20-320,1 0-64,-1 0-609,1 0-1473,19 0-3555</inkml:trace>
  <inkml:trace contextRef="#ctx0" brushRef="#br0" timeOffset="1527.0869">24416 4630 13132,'0'0'-320,"0"19"127,-20-19 610,20 20 63,-20 0-288,0 20-31,20-1 383,-19 1-159,19 20-289,0-20-128,0 20-705,19-21-865,-19 21-1761,20-20-4036</inkml:trace>
  <inkml:trace contextRef="#ctx0" brushRef="#br0" timeOffset="1957.1119">24674 4808 14349,'0'0'-288,"-19"0"160,-1 21 576,20-1-160,-20-1-192,20 21-224,-20 0 64,20-1-96,20 1-160,0-20-257,0 20 97,-1-20 416,21-1 96,-20 2 128,19-21-64,-19 0 32,20-21 64,-19 2-128,-3-21-32,2 0-32,-20 0-224,0 1 288,0-21-32,-20 21 64,2-2 129,-3 1 63,-19 40 32,1-19 129,-1 19-321,-19 0-32,39 19 64,-20 21 64,40-19 32,-21-1-95,21 19-33,21 1 0,-1-20-256,20 19-385,-21-19-95,21 0-706,0 0-2081,-1-20-5894</inkml:trace>
  <inkml:trace contextRef="#ctx0" brushRef="#br0" timeOffset="2139.1219">24971 5027 12523,'41'40'417,"-21"-20"287,-20 19 738,20-18-706,-20-2-671,19 22-962,-19-22-833,0 1-1793,0 0-6213</inkml:trace>
  <inkml:trace contextRef="#ctx0" brushRef="#br0" timeOffset="2362.135">25091 4550 15694,'60'-20'-1889,"-41"20"1792,1 20 354,0 0 704,0 19-737,0 21-224,19-21-128,-19 21-64,0 21-65,-20-22-447,0 1-866,0-1-704,0 1-737</inkml:trace>
  <inkml:trace contextRef="#ctx0" brushRef="#br1" timeOffset="7078.4048">23264 5643 448,'0'0'1633,"0"0"-287,0 0-97,0 0-128,0 0-320,0-20 0,0 20 191,0 0-127,0 0 0,0-20-32,0 20-96,-20 0-225,20-19 33,0 19-193,-18 0-64,-3 0-288,1 0-32,0 0-32,0 0 32,-19 19-32,19 1 0,20 0 32,-20 0 0,20 1 0,0 18-64,0-20 128,20 1-96,0 21-257,0-22 33,19 1 64,-19-1 96,0-19 160,1 0 128,-3 0-64,2 0 192,1-19-63,-21-1 31,20 1-64,-40-22 0,-1 21 32,21-19-63,-38 20 95,17-2-96,1 1-160,-20 20-32,21 0 0,-1 0-64,0 0-64,0 20-1,20 1-95,0-2 0,0 1 64,0-1 0,20 22-65,0-21-31,0-1 96,-1 1 160,21-20 96,-20 0 0,1 0 64,-21 0 160,18-20 33,-18 20 63,0-19-64,-18-1-63,18-21-97,-21 22-96,1-1-64,0 20-64,0-19-64,1 19 64,-1 19 0,0-19-33,0 20 33,20-1 64,0 1-64,0 1 0,20-1-320,0-1 64,0 1 63,19-20 193,-19 19 64,0-19 160,1 0 33,-3 0 95,-18 0 0,0-19 0,0 19-159,0-20-65,0 1 0,-18-1-64,-3-21-64,1 41-129,0-19 1,0 19-96,1 0 32,-21 0 0,40 19 159,-20 1 33,20 1 64,0 18-64,20-19-32,-20-1-96,40-19 64,-21 21 192,1-21 32,0 0 192,0-21 1,1 21-33,-21-19-96,0-1-64,0 1-64,0-1 0,-21-21 96,-19 22-128,20-1 32,1 1 225,-1 19-193,20 0-96,-20 0 0,20 0-65,0 19 65,0 1 0,0-1-32,40 1-32,-21 1-224,21-1 192,1-20 96,-23 0 96,2 0-64,-20 0 192,0 0 64,0-20-96,-20 20-160,20-21-288,-18 21-417,-3-20-287,1 20-546,0 0-544,0 0-3363</inkml:trace>
  <inkml:trace contextRef="#ctx0" brushRef="#br1" timeOffset="13220.7557">23126 5902 320,'0'0'480,"0"0"-31,0 0-129,0 0-64,0 0-96,0 0 33,19 0-1,-19 0 64,0-20 32,0 20 129,0 0-97,20 0 0,-20 0 1,0-21 31,0 21-32,-20 0-192,20 0 161,0 0 127,0 0-96,0-19 1,0 19 95,0 0 96,0 0-31,0 0-65,0 0-95,0 0-33,0 0-192,0 0 160,0 0-128,0 0 65,0 0-65,0 0-32,0 0 128,0 19-32,0-19-64,-19 0-96,19 0-32,0 21 64,0-21 0,-20 20-64,20-1 0,0 1 0,-20 0 64,20 0-96,-20 0 97,0 19-1,20-19-64,-19 20 64,19-20-32,-20 20-32,0 19 32,0-18-32,20-2-32,-20 0 32,1 2 32,-1-2-32,0 21 32,0-40 0,-1 19 32,3 1-64,-23 1 64,21-3-64,0 2 0,2 0 32,-3 0 32,-19 0-64,20 19 64,0-19-32,1 0-64,-1-1 96,0 1 0,0 0-32,0-21 224,20 21-63,-19 0 31,-1 0-128,0 0-32,-1-1-64,1 1 32,2 0 32,-2-1 256,-21 21 97,21-21 95,1 2-191,-1-1-161,0-2-160,0 3 32,0-21-32,1 20-32,-1-1 64,0-19-32,0 20 0,-19-1 64,19 1 0,0-20-32,-21 20 32,23 0 128,-2-20-192,20 19 32,-20-19-64,-1 0 32,21 0-96,-20 0 96,20 0 0,0-20-32,0 19 32,-18 2-32,18-21 32,0 0-160,0 0-225,0 0-287,0 0 127,0 0-63,0 0-417,18-21-64,-18 21-481,0-19-31,0 19 352,0 0-609</inkml:trace>
  <inkml:trace contextRef="#ctx0" brushRef="#br1" timeOffset="13747.7862">21954 7670 8167,'0'0'481,"21"0"-353,-21-20 1313,0 20-224,0 0-576,0 20-321,20-20 257,-20 20 63,0 0-351,-20 19 63,-1 1-64,1 20 225,2-1 63,-3 1 1,1 0-193,20-21-224,-20 21 65,20-40-225,0 19 96,20-18 0,0-21 64,1 19 64,17-19-96,3 0 64,-3 0-63,3 0 31,18-19-96,-19 19-64,0 0-353,-21 0-31,21-21-609,-20 21-1057,-20 0-1505,20 0-6471</inkml:trace>
  <inkml:trace contextRef="#ctx0" brushRef="#br2" timeOffset="19716.1276">21975 8167 10826,'-41'0'160,"23"-20"-128,18 20 384,-21-20 257,1 20-481,0 0-192,0 0-32,0 20 0,20-20 32,-19 20-32,-1-1 32,20 2 0,0 18-64,0-19 64,20 0-32,-1 0-96,21 0-160,-20-20 224,21 19 31,-3-19 66,3-19 63,-21 19 128,-2-20 0,3 0 0,-21 0-64,0 0 33,0-19 63,0 18-96,-21 2-128,-17-1-32,-3 0 96,3 20 128,-3 0-64,1 0-192,1 0 0,-1 20 32,20 0-224,20 20-96,0-21-32,0 1 31,20 0-127,20 0 63,-1 0 65,1-20-128,1 20 288,-3-20 96,3 0 64,-21-20 64,-2 20 64,-18-20 64,0 0 96,0 0 32,0 0-95,-18 1-65,-2-2-128,0 2-64,-21-1 32,2 20 0,19 0 0,-20 20 0,20-20 0,1 19-32,-1 2-32,20-2-32,20 1 64,-1 0-64,1 0-97,20-20-95,19 20 192,-18-20 128,-1-20 0,-1 20 64,-39-20 224,20 20 257,-20-20 32,-20 0-193,-1 20-32,-17-19-127,-3 19-1,3 0-128,17 0-96,-19 19-32,20-19 64,20 20-96,0-20 32,20 0 0,0 20-32,0-20-64,19 20-64,2-20-32,-21 0-289,0 0-800,-2 0-1538</inkml:trace>
  <inkml:trace contextRef="#ctx0" brushRef="#br2" timeOffset="24058.3759">22511 8464 1153,'0'0'2018,"-20"0"-289,20 0 705,0 0-384,0-19-512,0 19-97,0 0-31,0 0-353,0 0-353,0 0-159,0 0-193,0 0 96,20 0-63,-1 0-97,1 19 0,20-19-95,-1 0-65,1 21-160,0-1 160,-1-20-128,22 19 64,-2 1-96,20-20-32,-39 20 64,0-20-160,-1 0 31,-19 0 65,-20 0-96,20 20-160,-20-20-417,0 0-256,-20 0-608,20 0-769,-20 0-641,0-20-1441</inkml:trace>
  <inkml:trace contextRef="#ctx0" brushRef="#br2" timeOffset="24469.3991">22809 8365 5092,'0'0'1858,"20"-20"-1409,-20 20 1216,0 0 705,0 0-1024,0 0-1058,-20 0-192,-21 0 0,3 20 96,-3-20-96,1 0-32,1 21-64,-1-21 64,0 0-32,1 19 97,19-19-1,-1 20 32,21-20-32,0 39 192,21-18 97,-1-1-65,19-1-160,1 21-128,19-20-64,-19 0 0,0-1-96,-1 2-576,-19 19-1154,0-21-1025,1 1-2754</inkml:trace>
  <inkml:trace contextRef="#ctx0" brushRef="#br1" timeOffset="28799.6468">23661 5981 5541,'0'0'2050,"0"0"-385,0 0 866,0 0-802,0 0-480,0 0-384,0 0-192,0 0-225,0 0 33,0 0-161,20 0 0,-20 0 129,21 0-257,-21 0 160,40 20-127,-21-20-65,21 20-128,0-1 32,19 1-32,0-20-32,1 20-32,-1 0-160,-18 0-193,18 0 65,-19 0-96,-1-20-129,-19 19-160,0-19 33,0 0 159,-20 0-95,0 0-545,0-19-577,-20 19-1185,0-20-2818</inkml:trace>
  <inkml:trace contextRef="#ctx0" brushRef="#br1" timeOffset="29159.6674">23880 5921 1793,'40'-19'1762,"-40"19"-1634,20-20 2434,-1 20 1,-19 0-962,0 0-448,0 0-224,0 0-32,0 0-448,-19 0-321,-1 0 0,-20 0-64,1 20 0,-1-20 0,0 19 128,1 1-96,-2-20 161,21 20-97,2 0-96,-2 0 96,20 0 0,0-1 0,20 1 32,18 20-96,3-20-31,-2 20-65,1-21-65,0 21-319,-21-20-577,1 20-1441,0-20-3043</inkml:trace>
  <inkml:trace contextRef="#ctx0" brushRef="#br2" timeOffset="46358.651">21835 8306 864,'0'0'2274,"0"0"-512,20 0-769,-20 0-577,0 0-287,0 0-1,0 0 384,0 0 289,0 0-192,0 0 63,0 0 321,0 0 32,0 0-128,0 0-353,0 0-383,0 0-33,0 0-32,0 20 32,-20-20 0,20 0-32,0 19 96,-20-19-64,20 20 65,0-20 127,-19 21-160,-1-21-128,20 19 0,-20 1-32,0-20 32,0 20-32,1-1 32,19 2-32,-20-1-32,0-20 32,20 19 32,-20 1-32,-1 0 0,3-20-64,-2 20 64,-1 0-32,21-1 32,-20 2 0,0-2 0,2 2 0,18-21 0,-21 19-32,1 1 0,20-20 0,-20 20 0,0 0-32,1-20 32,19 20 0,-20 0 0,0-1 32,20-19 0,-20 20 0,0 0 0,1-20 0,19 20 32,-20 0 0,0-20-32,20 20 32,-20-1 64,20-19-32,-20 21-32,20-2-32,-19-19 0,19 20 32,-20 0-32,20 0 64,-20 0-96,20-20 128,-21 20 161,1-1-97,20-19 32,-18 21-128,18-2 64,-20-19-32,-1 20 0,21-20 32,-20 20 32,20-20-31,-20 0-33,20 20-160,0-20 128,-20 0-128,20 0 0,0 20 64,-19-20-32,19 20 32,0-20 0,0 0 32,0 0-32,0 0 0,0 0-32,0 0 64,0 0 0,0 0 0,0 0 64,0 0-64,0 0 0,0 0-32,0 0-32,0 0 32,0 0-64,-20 0 64,20 0 32,0 0-32,-20 20 32,20-20-32,0 0 0,-20 0 0,20 0 0,0 0 0,0 0 32,0 0 0,0 0 0,0 0-32,0 0 160,0 0-32,0 0 32,0 0-32,0 0-96,0 0 32,0 0-128,-20 0 128,20 0-64,0 19 0,0-19 33,0 0 31,0 0 32,0 0 32,0 0-32,0 0-32,0 0-64,0 0 0,0 0-32,0 0-96,0 0-64,0-19 63,20 19-31,-20 0 32,20 0 64,-20-20 0,0 20 32,20 0 0,-20 0-64,0-20-224,0 20-321,20 0-352,-20 0-288,0 0-513,19-20-800,-19 20-2083</inkml:trace>
  <inkml:trace contextRef="#ctx0" brushRef="#br2" timeOffset="47159.6969">21161 8803 4868,'0'-20'865,"0"20"768,0 0 257,20 0-512,-20-20-450,0 20-255,0 0 32,0 0-385,0 0-64,0 0 1,0 20 95,0 0-96,-20-20-96,20 19-128,-21 21-32,1-20 64,2 20-32,-2-21-32,-21 21-32,21 0 64,0 0 0,1-20-32,19-1 32,-20 2 0,20-2 65,0 1 95,0-20 160,20 0 193,-1 20-1,1-20-160,0 0-95,21 0-97,-3 0-96,3 20-32,-1-20-96,-1 0 64,1 0-96,-20 0-256,-1 20-225,1-20-320,0 0-544,0 20-641,-20-20-1377,0 0-5061</inkml:trace>
  <inkml:trace contextRef="#ctx0" brushRef="#br3" timeOffset="53284.0476">21082 9200 1793,'20'-20'32,"-20"20"-96,0 0 673,0 0 736,0 0-288,0-20-64,0 20 288,0 0 0,0 0-63,0 0-258,0-20-191,0 20-320,0 0-129,-20-19-160,20 19-64,-21 0-32,1-21-128,0 21 128,-19 0-64,19 0 0,-20 21 64,20-2-64,1 1 0,-1 0 0,0 0 0,0 0-128,20 0-64,20 19-128,0-19-161,0 0 321,19-20-32,1 20 128,-1-20 64,1 0 64,1 0-64,-21-20 96,-2 20-96,2-20 32,1 0 64,-21 1 160,0-21 65,-21 20-1,1 0-128,-18 0-64,-3 0 0,1 1-128,1 19 0,-21 0 289,21 0-161,19 19-128,0-19-96,-1 20 64,21 0-32,21 0 32,-1 0-65,0 0 1,19-20 32,1 20 64,0-1-32,-1-19 32,1 0 32,-19 0-64,-1 0 96,-2 0-32,-18 0 64,0 0 1,0-19 31,-18-1 32,-2 0 32,-1 0-160,-19 0 0,20 0-96,-19 20 64,-1-20-96,20 20 64,-19 20-32,19 0 64,20 0-64,-20 0 32,40 0 64,0 0-32,0-1-32,19-19-32,-19 20 128,20-20-64,-1 0 0,1 0 64,-19 0 64,-1 0 288,-20-20 1,0 20-129,0-19-32,-20 19-96,-1-20-128,-19 20-32,20-20-96,-19 20 0,19 20-128,0-20-321,0 20-736,20-1-2274</inkml:trace>
  <inkml:trace contextRef="#ctx0" brushRef="#br3" timeOffset="57157.2688">21458 9558 3651,'0'0'4388,"0"0"-4068,0 0 97,0 0 1601,0 0-513,-20 0-992,40 20 191,-20-20 65,20 0-96,1 20-129,17-1-224,3-19-63,-3 21-129,3-2-32,-1 1-96,-1 20 32,21-20-64,-21 0 0,1-1-192,1 1-193,-23-20-127,2 20-65,1-20-95,-21 0-353,0 0-1025,0 0-1121</inkml:trace>
  <inkml:trace contextRef="#ctx0" brushRef="#br3" timeOffset="57539.2905">21895 9558 5349,'-20'0'256,"-20"0"-64,20 0 1345,-19 0-415,-1 0-706,1 0-256,-21 0-96,21 0 96,-22 20 321,23-20 352,-3 0-97,1 0-63,21 0-289,-1 0-31,20 0-97,0 20-128,0-20 64,20 19 192,-20 21 225,39-20-193,-19 20-159,21-20-97,-3 19-64,3 1-96,-3-20-416,3 20-770,-21-21-896,0-19-1569,-1 21-4227</inkml:trace>
  <inkml:trace contextRef="#ctx0" brushRef="#br3" timeOffset="62062.5495">20922 9319 1057,'0'0'736,"0"0"-383,0 0 63,20 0 128,-20 0-191,0 0 31,0 0 1,0 0 191,0 0 385,0 0-96,0 0-129,0 0-255,0 0 95,0 0-31,0 0-161,0 0-127,0 0-97,0 0 0,0 0-160,0 0-64,0 0 32,0 0 64,0 0-64,0 0 64,0 0 64,0 0 32,-20 0 0,20 0 0,0 0 0,0 0-64,0 0-31,0 0-33,0 0 0,0 0-65,0 0 33,0 0-96,0 0 64,0 0 32,0 0-32,0 0 32,0 0 32,0 0-96,-20 20-128,20-20 96,0 0-32,0 0-129,0 0-95,0 0-129,0 0-127,0 0-1,0 0-192,0 0 193,0 0 384,0 0 224,0 0-161,20 0-31,-20 0 192,0 0 0,0 0 64,0 0 64,0 0 160,0 0 385,0 0 64,0 0 95,0 0-127,0 0-32,0 0-33,0 0 65,0 0-97,0 0-95,0 0-65,-20 0 33,20 0-193,-19 0-192,19 20-64,-20 0 64,0-20 32,0 19-32,-19 1 32,19 1 193,0-2 159,-1 21-192,-17-21-160,17 2-32,-19-1-64,20 20 0,1-21 32,-21 2-64,20-2 32,0 21 32,-19-20-32,19 0-32,0 0 64,0-1 1,1-19-33,19 20 32,-20-20-32,20 20 0,0-20-65,-20 0 1,20 20-96,0-20-224,0 0 0,0 0 31,0 0 65,0 0-289,0 0-576,0 0-1121,0 0-1281</inkml:trace>
  <inkml:trace contextRef="#ctx0" brushRef="#br3" timeOffset="62704.586">20505 9538 6566,'20'-21'640,"-20"21"33,0 0 961,-20 21-1026,20-21-672,-19 20-64,19 0 32,-40 0 64,20-1 32,0 2 32,1 18 96,-1 1-128,0 0 96,0-21 192,-1 1 321,21 0-193,0 0-159,0-20 383,21 20 1,-1-20-97,20 0-255,-21 0-161,21 0-32,19 0-32,-19 20 0,0-20 0,-21 0-128,1 19-321,0 2-704,-20-21-1537,0 19-2499</inkml:trace>
  <inkml:trace contextRef="#ctx0" brushRef="#br3" timeOffset="70646.0401">20446 9517 672,'-20'0'-288</inkml:trace>
  <inkml:trace contextRef="#ctx0" brushRef="#br3" timeOffset="70977.0592">20446 9517 864,'0'-19'1121,"0"19"-352,20 0-641,-20-20 128,0 20-63,0 0 31,0-20 96,0 20 97,0-19 95,0-2-256,0 21 545,20-20 544,-20 20-95,0 0-97,0 0 0,0 0-385,0 0-511,0 0 31,0 20 32,0-20-96,0 21-31,0-2 31,-20 1 0,20 19-96,-20 2 192,0-1 1,0 19-65,1-19-64,-1 0-96,20 19-32,-20-39 32,20 20-64,0-20 1,0-20-66,0 19-191,20-19-448,-20 0-834,0 0-1633,20 0-3139</inkml:trace>
  <inkml:trace contextRef="#ctx0" brushRef="#br4" timeOffset="73985.2315">20288 9876 160,'0'0'1441,"0"0"-96,0 0-256,0 0-192,0 0-352,18-20-193,-18 20 193,0 0 287,0 0 129,0 0-64,0 0-128,0 0 128,0 0-97,-18 0-351,18 0-225,0 0 96,-20 20-95,20-20 63,-21 19 128,1 2-127,0-2 63,-19 1 128,19 20 1,-20 0-289,1-20-128,19 19-32,-20-18 32,1 18-32,19-19 0,-21-1-32,21-19 32,2 21-32,-2-1-32,-1-20-64,1 0-96,20 19-32,-20-19 128,20 0-65,0 0-63,0 0-96,0 20-225,0-20-544,0 0-384,0 0-1282,0-20-3202</inkml:trace>
  <inkml:trace contextRef="#ctx0" brushRef="#br4" timeOffset="74345.2521">19830 10074 6149,'21'-19'193,"-21"19"-354,0 0 1539,20-20 736,-20 20-1057,0 0-545,-20 20 193,20-20-225,-21 19-256,-19 1 65,21 20 63,-21-20-128,20 19 1,-19-18 127,19-1 192,20-1-191,-20 1-193,20-20-96,20 20 128,0 0 0,-1-20-96,21 0-64,19 0-32,-19 20 32,19-20-32,-18 0-32,-1 20-192,-21-20-384,1 19-513,-20-19-193,0 21-1184,0-21-2755</inkml:trace>
  <inkml:trace contextRef="#ctx0" brushRef="#br5" timeOffset="76975.4023">19632 10333 288,'0'0'4932,"0"0"-4900,0 0 609,0 0 1441,20 0-544,-20-20-770,0 20-223,0 0 63,20 0 129,-20 0-160,0 0-257,0 0-128,0 0 0,0 0 97,0 0-193,0 0-64,-20 20 0,0-20 32,0 20 0,-19-1 0,19 2 32,-20-2 288,1 1-63,-1 0-97,-1 0-128,21 0-64,-19-1 64,19 2-96,-20-2 32,21-19-64,19 20-96,-20-20-96,20 0-385,0 0-224,0 0-576,0 0-1538,0-20-3491</inkml:trace>
  <inkml:trace contextRef="#ctx0" brushRef="#br5" timeOffset="77323.4224">19334 10333 4548,'20'-20'1281,"-20"20"417,0 0 608,0 0-1698,-20 0-544,20 20-64,-20 0 0,-20-1 32,21 2 129,-1-2 95,-20 1 256,20 0 225,1-20-32,19 20-289,0 0-32,0-20 33,0 19 127,39 2-63,-19-21-33,20 19-127,-1 1-129,1 1-96,-1-2-96,1 1-32,1-20-513,-21 20-640,-2-20-609,-18 19-1633</inkml:trace>
  <inkml:trace contextRef="#ctx0" brushRef="#br5" timeOffset="79259.5333">19215 10592 1729,'20'0'641,"-20"0"-641,0 0 0,0 0 0,0 0-224,0 0-673,0 19 128,0-19 705,0 0 961,0 0 736,0 0 65,0 0-481,0-19-192,0 19 192,0 0-64,0 0-448,0 0-96,0 0-1,0-21-256,-20 21-191,0 0-1,0 21 64,-19-21-96,19 19 192,-21-19 97,3 20-161,-3-20-64,21 0 128,2 20-95,-3-20-97,1 0-96,20 0-32,20 0-320,-20 0-161,21-20-672,-3 20-1762,-18 0-2882</inkml:trace>
  <inkml:trace contextRef="#ctx0" brushRef="#br5" timeOffset="79545.5494">19075 10492 8103,'0'0'1217,"-18"0"-1441,-2 0 256,-1 19 513,1 2 31,-18-21-127,17 19 383,-19 1 193,40 1-128,-20-2-384,1 1-1,19-20-224,19 20-127,-19-20-33,40 19-96,1 2-32,-23-21-64,22 0-289,1 0-415,-2 20-417,-19-20-1186,-20 0-2369</inkml:trace>
  <inkml:trace contextRef="#ctx0" brushRef="#br2" timeOffset="82173.6999">18897 10670 1153,'0'0'384,"0"-19"1250,0 19 447,0 0-479,20-20-577,-20 20 224,0 0 257,0 0-97,0 0-512,0-20-193,0 20-287,-20 0-193,0 0-160,1 20-32,-1-20 32,0 0-32,0 20-32,0-1 64,-19-19-64,19 21 0,20-21 32,-20 0-64,0 20 32,20-20-32,0 0-192,0 0-449,0 0-384,0 0-704,0 0-385,20 0-257,-20 0-1825</inkml:trace>
  <inkml:trace contextRef="#ctx0" brushRef="#br2" timeOffset="82460.7159">18759 10592 5252,'0'-21'897,"-20"21"-608,0 21 832,0-21 480,-19 19-352,19-19-704,0 20-129,20 0 1,-21-1 63,21 2-192,21-21-127,-1 20 31,0-20-160,-1 19-32,1-19-128,0 20-481,0-20-640,0 0-1089,-1 20-2435</inkml:trace>
  <inkml:trace contextRef="#ctx0" brushRef="#br2" timeOffset="82813.7361">18679 10711 6213,'0'0'1025,"0"0"-288,-19 0 1249,-1 0-673,-21 0-960,21 0-129,-18 19-128,-3-19 32,21 20-96,0-20 0,20 0-320,0 0-737,0 20-737,20-20-768,-20 0-2435</inkml:trace>
  <inkml:trace contextRef="#ctx0" brushRef="#br2" timeOffset="83067.7512">18520 10631 672,'-20'0'1954,"0"20"-417,0-1 129,20 2 288,-19-1-545,19-20-544,0 19-224,0 1-97,19-20-159,-19 20-161,20-20-128,0 20-64,0-20-64,1 0-737,-3 0-1345,2 0-2242</inkml:trace>
  <inkml:trace contextRef="#ctx0" brushRef="#br2" timeOffset="83491.7754">18381 10770 4388,'0'0'640,"0"0"-287,-20 0 1600,1 0 65,-1 0-1249,-20 0-545,19 20 1,-17-20 447,-3 20-63,-18-20-161,19 20-256,20-20-256,-19 19-512,19-19-481,20 0-64,0 20-545,0-20-672,20 0-769</inkml:trace>
  <inkml:trace contextRef="#ctx0" brushRef="#br2" timeOffset="83822.7943">18322 10711 7783,'20'0'993,"-20"-20"-1089,0 20 192,-20 0 288,20 0-160,-20 20-128,-21-20-96,23 19 0,-2 1 257,-21 0 255,21 0-31,2 0-161,-23-20-192,21 20 0,0-20 193,1 19-65,19-19-192,0 20-64,0-20 64,0 0 64,19 20 96,1-20-96,20 20-96,-19 0-128,-3-20-192,2 20-801,1 0-481,-1-20-800,-20 19-2787</inkml:trace>
  <inkml:trace contextRef="#ctx0" brushRef="#br2" timeOffset="85575.8945">17627 10770 6566,'-20'0'-32,"20"20"-32,-20-20 96,0 20 160,20 19 64,-20-19 128,20 0-159,0 0-65,0 0-64,0-20 32,20 20-64,0-20 0,0 0 32,19 0 0,1 0 32,-20-20 257,19 0 31,-19 0 65,-20 0 191,21-19-191,-21 19-1,-21 0 1,1 0-193,2 0-192,-3 0-96,1 20-32,-20 0 96,21 0-64,-21 20 32,20-20-32,0 20-32,20 20 0,0-20 64,0-1-32,20 1 0,0 0-64,0-20-192,19 20-257,1-20 193,1 0 288,-3 0 64,-17-20-32,-1 0 64,0 0 0,-20 1 128,0-21-64,0 20 97,-20-20 191,0 21-320,-1-1-64,1-1-96,2 21 32,-23-19-32,21 38 64,-19-19-96,19 21 64,0 18 32,20-19-32,-20 20 32,20-20 0,20 0 32,0 19-64,0-19-64,19-20-32,-19 20 64,0-20 128,19 0-32,-39-20 64,20 0 0,-20 0-64,0 1 32,0-1-32,0-20 32,-20 20-64,2 0-32,-3 1-64,1 19 32,0 0 0,0 0-32,1 0 32,-1 19 0,0 1 64,20 0 64,0 20 0,0-20 0,20-1-64,0 1-64,-1 0 32,1 0 64,0-20 32,-20 0-128,0 0-1089,0 20-2851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51.7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C201766E-349E-4324-AA89-82A5885ED723}" emma:medium="tactile" emma:mode="ink">
          <msink:context xmlns:msink="http://schemas.microsoft.com/ink/2010/main" type="writingRegion" rotatedBoundingBox="23264,9776 23582,9776 23582,9995 23264,9995"/>
        </emma:interpretation>
      </emma:emma>
    </inkml:annotationXML>
    <inkml:traceGroup>
      <inkml:annotationXML>
        <emma:emma xmlns:emma="http://www.w3.org/2003/04/emma" version="1.0">
          <emma:interpretation id="{4A546251-4DE6-4B0F-A56B-5D67031625BE}" emma:medium="tactile" emma:mode="ink">
            <msink:context xmlns:msink="http://schemas.microsoft.com/ink/2010/main" type="paragraph" rotatedBoundingBox="23264,9776 23582,9776 23582,9995 23264,99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E95F7-595B-4085-8DB4-B2A5935397E4}" emma:medium="tactile" emma:mode="ink">
              <msink:context xmlns:msink="http://schemas.microsoft.com/ink/2010/main" type="line" rotatedBoundingBox="23264,9776 23582,9776 23582,9995 23264,9995"/>
            </emma:interpretation>
          </emma:emma>
        </inkml:annotationXML>
        <inkml:traceGroup>
          <inkml:annotationXML>
            <emma:emma xmlns:emma="http://www.w3.org/2003/04/emma" version="1.0">
              <emma:interpretation id="{ADD32745-94EF-4175-B998-C3F95F12AC7F}" emma:medium="tactile" emma:mode="ink">
                <msink:context xmlns:msink="http://schemas.microsoft.com/ink/2010/main" type="inkWord" rotatedBoundingBox="23264,9776 23582,9776 23582,9995 23264,9995"/>
              </emma:interpretation>
              <emma:one-of disjunction-type="recognition" id="oneOf0">
                <emma:interpretation id="interp0" emma:lang="ko-KR" emma:confidence="0">
                  <emma:literal>@</emma:literal>
                </emma:interpretation>
                <emma:interpretation id="interp1" emma:lang="ko-KR" emma:confidence="0">
                  <emma:literal>〇</emma:literal>
                </emma:interpretation>
                <emma:interpretation id="interp2" emma:lang="ko-KR" emma:confidence="0">
                  <emma:literal>Q</emma:literal>
                </emma:interpretation>
                <emma:interpretation id="interp3" emma:lang="ko-KR" emma:confidence="0">
                  <emma:literal>㉧</emma:literal>
                </emma:interpretation>
                <emma:interpretation id="interp4" emma:lang="ko-KR" emma:confidence="0">
                  <emma:literal>a</emma:literal>
                </emma:interpretation>
              </emma:one-of>
            </emma:emma>
          </inkml:annotationXML>
          <inkml:trace contextRef="#ctx0" brushRef="#br0">23424 9796 15855,'0'0'-193,"-20"0"386,20 20 63,-20-20-288,0 20 0,-1 0-32,3 0 128,18 20-256,0-21-97,18 1 97,3 0 192,-1 0 32,20-20 32,-1 0 128,1 0 257,-20-20-33,19 0-224,-19 0-160,-20-20-96,0 21-352,0-21 192,-20 20 224,-39 0-96,19 0 64,-19 20 96,-2 0 96,3 20 64,37 0-128,21 0 32,21 0 64,-1 0 33,0-20 95,19 19-128,-19-19-128,20 0 32,-1 0 64,1 0 33,0 0-65,-21-19 96,-19 19-192,0-20-160,-19 0 128,-1 20 0,-20-20 0,-19 20 0,-1 0-32,21 0 64,19 20-96,20 0 64,0 19 32,20-39-96,19 21 0,-19-2-129,20-19-63,-1 20-160,-19-20-929,20 0-2947,-20 20-7334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41.59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2EB8F59F-E6E6-4A25-82B2-BF3C26C7366B}" emma:medium="tactile" emma:mode="ink">
          <msink:context xmlns:msink="http://schemas.microsoft.com/ink/2010/main" type="writingRegion" rotatedBoundingBox="18660,4948 20268,4948 20268,5783 18660,5783"/>
        </emma:interpretation>
      </emma:emma>
    </inkml:annotationXML>
    <inkml:traceGroup>
      <inkml:annotationXML>
        <emma:emma xmlns:emma="http://www.w3.org/2003/04/emma" version="1.0">
          <emma:interpretation id="{5FD83F5A-5902-4B15-BAF2-EAD2238F5E9A}" emma:medium="tactile" emma:mode="ink">
            <msink:context xmlns:msink="http://schemas.microsoft.com/ink/2010/main" type="paragraph" rotatedBoundingBox="18660,4948 19057,4948 19057,5285 18660,52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9BD70F-65AD-4A4A-BDBC-E57E6F620A53}" emma:medium="tactile" emma:mode="ink">
              <msink:context xmlns:msink="http://schemas.microsoft.com/ink/2010/main" type="line" rotatedBoundingBox="18660,4948 19057,4948 19057,5285 18660,5285"/>
            </emma:interpretation>
          </emma:emma>
        </inkml:annotationXML>
        <inkml:traceGroup>
          <inkml:annotationXML>
            <emma:emma xmlns:emma="http://www.w3.org/2003/04/emma" version="1.0">
              <emma:interpretation id="{2EAAA416-3A4E-442D-99E0-9225B883EBFC}" emma:medium="tactile" emma:mode="ink">
                <msink:context xmlns:msink="http://schemas.microsoft.com/ink/2010/main" type="inkWord" rotatedBoundingBox="18659,4947 18963,5116 18938,5160 18635,4991"/>
              </emma:interpretation>
              <emma:one-of disjunction-type="recognition" id="oneOf0">
                <emma:interpretation id="interp0" emma:lang="ko-KR" emma:confidence="0">
                  <emma:literal>`</emma:literal>
                </emma:interpretation>
                <emma:interpretation id="interp1" emma:lang="ko-KR" emma:confidence="0">
                  <emma:literal>~</emma:literal>
                </emma:interpretation>
                <emma:interpretation id="interp2" emma:lang="ko-KR" emma:confidence="0">
                  <emma:literal>L</emma:literal>
                </emma:interpretation>
                <emma:interpretation id="interp3" emma:lang="ko-KR" emma:confidence="0">
                  <emma:literal>、</emma:literal>
                </emma:interpretation>
                <emma:interpretation id="interp4" emma:lang="ko-KR" emma:confidence="0">
                  <emma:literal>.</emma:literal>
                </emma:interpretation>
              </emma:one-of>
            </emma:emma>
          </inkml:annotationXML>
          <inkml:trace contextRef="#ctx0" brushRef="#br0">18679 4968 160,'-19'-20'1217,"19"20"801,0 0 1089,0 0-1506,0 0-384,0 0 193,0 0 159,0 20-576,0-20-320,0 19 320,19 1-321,1 0-127,20 0-33,-1 0-287,1 0-161,0 0-96,-21-20-225,21 0-351,-20 19-481,1-19-1282,-21 0-1440,0 0-4293</inkml:trace>
        </inkml:traceGroup>
        <inkml:traceGroup>
          <inkml:annotationXML>
            <emma:emma xmlns:emma="http://www.w3.org/2003/04/emma" version="1.0">
              <emma:interpretation id="{CEFCF479-3D0C-4573-8843-1E427950DBA6}" emma:medium="tactile" emma:mode="ink">
                <msink:context xmlns:msink="http://schemas.microsoft.com/ink/2010/main" type="inkWord" rotatedBoundingBox="18988,4945 19042,5260 18877,5288 18823,4973"/>
              </emma:interpretation>
              <emma:one-of disjunction-type="recognition" id="oneOf1">
                <emma:interpretation id="interp5" emma:lang="ko-KR" emma:confidence="0">
                  <emma:literal>)</emma:literal>
                </emma:interpretation>
                <emma:interpretation id="interp6" emma:lang="ko-KR" emma:confidence="0">
                  <emma:literal>&gt;</emma:literal>
                </emma:interpretation>
                <emma:interpretation id="interp7" emma:lang="ko-KR" emma:confidence="0">
                  <emma:literal>3</emma:literal>
                </emma:interpretation>
                <emma:interpretation id="interp8" emma:lang="ko-KR" emma:confidence="0">
                  <emma:literal>〉</emma:literal>
                </emma:interpretation>
                <emma:interpretation id="interp9" emma:lang="ko-KR" emma:confidence="0">
                  <emma:literal>]</emma:literal>
                </emma:interpretation>
              </emma:one-of>
            </emma:emma>
          </inkml:annotationXML>
          <inkml:trace contextRef="#ctx0" brushRef="#br0" timeOffset="273.0156">18838 4987 10025,'20'-19'-737,"-1"19"962,-19 0 1280,20 0-576,0 19-321,0 1 33,1 0 32,-3 0-161,2 0-224,-20 0-95,20 0-65,-20-1 32,0 2-96,0-2 32,0 1-64,-20 1 32,0-2 0,2 1 0,18-20 32,-21 20-96,1-20-32,0 19-224,20-19-705,-20 0-1217,20 0-1569</inkml:trace>
        </inkml:traceGroup>
        <inkml:traceGroup>
          <inkml:annotationXML>
            <emma:emma xmlns:emma="http://www.w3.org/2003/04/emma" version="1.0">
              <emma:interpretation id="{99B739A8-2360-4EE1-84F6-8A99473B6BD3}" emma:medium="tactile" emma:mode="ink">
                <msink:context xmlns:msink="http://schemas.microsoft.com/ink/2010/main" type="inkWord" rotatedBoundingBox="18873,5152 19041,5099 19075,5207 18907,5260"/>
              </emma:interpretation>
              <emma:one-of disjunction-type="recognition" id="oneOf2">
                <emma:interpretation id="interp10" emma:lang="ko-KR" emma:confidence="0">
                  <emma:literal>0</emma:literal>
                </emma:interpretation>
                <emma:interpretation id="interp11" emma:lang="ko-KR" emma:confidence="0">
                  <emma:literal>o</emma:literal>
                </emma:interpretation>
                <emma:interpretation id="interp12" emma:lang="ko-KR" emma:confidence="0">
                  <emma:literal>O</emma:literal>
                </emma:interpretation>
                <emma:interpretation id="interp13" emma:lang="ko-KR" emma:confidence="0">
                  <emma:literal>s</emma:literal>
                </emma:interpretation>
                <emma:interpretation id="interp14" emma:lang="ko-KR" emma:confidence="0">
                  <emma:literal>6</emma:literal>
                </emma:interpretation>
              </emma:one-of>
            </emma:emma>
          </inkml:annotationXML>
          <inkml:trace contextRef="#ctx0" brushRef="#br0" timeOffset="620.035">19057 5147 11306,'-41'-21'481,"21"21"-321,0 0 1377,2 0-640,-23 21-769,41-2-128,-20 1 32,20-20 96,0 21-32,0-2-63,20-19-33,0 0-33,1 0-63,-3 0-32,22 0 64,-40-19 64,21 19-32,-21-21 128,0 21 32,0-20-64,-21 20 65,1-19 95,0 19-64,2 0-64,-3 0-32,21 0-128,0 0-128,0 0-737,0 19-1377,0-19-1986</inkml:trace>
        </inkml:traceGroup>
      </inkml:traceGroup>
    </inkml:traceGroup>
    <inkml:traceGroup>
      <inkml:annotationXML>
        <emma:emma xmlns:emma="http://www.w3.org/2003/04/emma" version="1.0">
          <emma:interpretation id="{19E36924-1371-43E3-B02D-1B168659C9E8}" emma:medium="tactile" emma:mode="ink">
            <msink:context xmlns:msink="http://schemas.microsoft.com/ink/2010/main" type="paragraph" rotatedBoundingBox="19037,5207 20268,5207 20268,5783 19037,57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F81A417-8141-42E6-BAC9-038410DB2568}" emma:medium="tactile" emma:mode="ink">
              <msink:context xmlns:msink="http://schemas.microsoft.com/ink/2010/main" type="line" rotatedBoundingBox="19037,5207 20268,5207 20268,5783 19037,5783"/>
            </emma:interpretation>
          </emma:emma>
        </inkml:annotationXML>
        <inkml:traceGroup>
          <inkml:annotationXML>
            <emma:emma xmlns:emma="http://www.w3.org/2003/04/emma" version="1.0">
              <emma:interpretation id="{05CC4543-5B38-4942-BA1F-E19E85001454}" emma:medium="tactile" emma:mode="ink">
                <msink:context xmlns:msink="http://schemas.microsoft.com/ink/2010/main" type="inkWord" rotatedBoundingBox="19049,5236 19383,5381 19370,5410 19036,5265"/>
              </emma:interpretation>
              <emma:one-of disjunction-type="recognition" id="oneOf3">
                <emma:interpretation id="interp15" emma:lang="ko-KR" emma:confidence="0">
                  <emma:literal>~</emma:literal>
                </emma:interpretation>
                <emma:interpretation id="interp16" emma:lang="ko-KR" emma:confidence="0">
                  <emma:literal>`</emma:literal>
                </emma:interpretation>
                <emma:interpretation id="interp17" emma:lang="ko-KR" emma:confidence="0">
                  <emma:literal>、</emma:literal>
                </emma:interpretation>
                <emma:interpretation id="interp18" emma:lang="ko-KR" emma:confidence="0">
                  <emma:literal>'</emma:literal>
                </emma:interpretation>
                <emma:interpretation id="interp19" emma:lang="ko-KR" emma:confidence="0">
                  <emma:literal>-</emma:literal>
                </emma:interpretation>
              </emma:one-of>
            </emma:emma>
          </inkml:annotationXML>
          <inkml:trace contextRef="#ctx0" brushRef="#br0" timeOffset="1082.0619">19037 5266 10153,'0'0'1474,"0"0"-1667,0 0 2083,20 0 128,-20 0-1634,18 0-223,3 0 383,-1 0-96,20 19-159,-21 2-97,21-1-160,0-20-32,-21 19-32,21 1-192,-20-1-257,0-19-416,-1 21-704,-19-21-609,0 0-385,0 0-1889</inkml:trace>
        </inkml:traceGroup>
        <inkml:traceGroup>
          <inkml:annotationXML>
            <emma:emma xmlns:emma="http://www.w3.org/2003/04/emma" version="1.0">
              <emma:interpretation id="{008D0EC7-2735-4A8C-91F6-D118D9164548}" emma:medium="tactile" emma:mode="ink">
                <msink:context xmlns:msink="http://schemas.microsoft.com/ink/2010/main" type="inkWord" rotatedBoundingBox="19461,5191 19494,5589 19306,5605 19274,5207"/>
              </emma:interpretation>
              <emma:one-of disjunction-type="recognition" id="oneOf4">
                <emma:interpretation id="interp20" emma:lang="ko-KR" emma:confidence="0">
                  <emma:literal>8</emma:literal>
                </emma:interpretation>
                <emma:interpretation id="interp21" emma:lang="ko-KR" emma:confidence="0">
                  <emma:literal>죵</emma:literal>
                </emma:interpretation>
                <emma:interpretation id="interp22" emma:lang="ko-KR" emma:confidence="0">
                  <emma:literal>긍</emma:literal>
                </emma:interpretation>
                <emma:interpretation id="interp23" emma:lang="ko-KR" emma:confidence="0">
                  <emma:literal>『</emma:literal>
                </emma:interpretation>
                <emma:interpretation id="interp24" emma:lang="ko-KR" emma:confidence="0">
                  <emma:literal>죡</emma:literal>
                </emma:interpretation>
              </emma:one-of>
            </emma:emma>
          </inkml:annotationXML>
          <inkml:trace contextRef="#ctx0" brushRef="#br0" timeOffset="1377.0782">19274 5207 11594,'0'0'513,"0"0"-577,0 0 1153,20 0-192,0 19-641,0-19-64,0 20 193,19 0 223,-19-1-159,1 2 31,-1-1-384,0-1 64,-20 1-64,0 20-32,0-20 97,0 0 63,-20 19 32,0-19-160,-21 0 0,21 0-32,1 0-96,19 0-128,-20-20-96,20 19-321,0-19-352,0 0-448,0 0-256,0 0-610,0 0-1024</inkml:trace>
          <inkml:trace contextRef="#ctx0" brushRef="#br0" timeOffset="1832.1046">19393 5384 13580,'-20'0'385,"20"0"-65,-19 0 929,19 0-640,0 21-545,0-21-64,0 20 64,19 0-32,-19-1-64,20-19-32,0 0 32,1 0 0,-1 0 0,0 0 32,-20 0 32,0-19 32,0-1-64,0 20 0,-20-20 0,0 20-64,-1 0 32,1 0 0,0 0 64,1 20-32,-1-20-64,20 20 64,0-1-96,0-19 96,0 20-32,20-20 0,-1 0 0,1 0 64,0 0 0,1 0 96,-21 0-64,20 0 160,-20 0 224,-20-20-191,-1 20-225,1 0-128,0 20-1,1-20-319,-1 0-865,20 20-2339,0-20-5188</inkml:trace>
        </inkml:traceGroup>
        <inkml:traceGroup>
          <inkml:annotationXML>
            <emma:emma xmlns:emma="http://www.w3.org/2003/04/emma" version="1.0">
              <emma:interpretation id="{791F7916-A956-4D2F-8556-F953E5F37A86}" emma:medium="tactile" emma:mode="ink">
                <msink:context xmlns:msink="http://schemas.microsoft.com/ink/2010/main" type="inkWord" rotatedBoundingBox="19415,5457 19771,5564 19762,5592 19406,5485"/>
              </emma:interpretation>
              <emma:one-of disjunction-type="recognition" id="oneOf5">
                <emma:interpretation id="interp25" emma:lang="ko-KR" emma:confidence="0">
                  <emma:literal>-</emma:literal>
                </emma:interpretation>
                <emma:interpretation id="interp26" emma:lang="ko-KR" emma:confidence="0">
                  <emma:literal>一</emma:literal>
                </emma:interpretation>
                <emma:interpretation id="interp27" emma:lang="ko-KR" emma:confidence="0">
                  <emma:literal>~</emma:literal>
                </emma:interpretation>
                <emma:interpretation id="interp28" emma:lang="ko-KR" emma:confidence="0">
                  <emma:literal>_</emma:literal>
                </emma:interpretation>
                <emma:interpretation id="interp29" emma:lang="ko-KR" emma:confidence="0">
                  <emma:literal>ㅡ</emma:literal>
                </emma:interpretation>
              </emma:one-of>
            </emma:emma>
          </inkml:annotationXML>
          <inkml:trace contextRef="#ctx0" brushRef="#br0" timeOffset="2330.1333">19434 5464 6085,'-21'0'1346,"21"0"896,0 0 640,0 0-1248,0 0-897,21 0 63,-1 20-127,0-20-289,19 20-127,-19 0-129,20-20-32,19 20-96,-19-20-192,-21 20-193,21-20-319,-20 0-514,-20 0-287,20 0-353,-20 0-288,-20 0-256,20 0-2306</inkml:trace>
        </inkml:traceGroup>
        <inkml:traceGroup>
          <inkml:annotationXML>
            <emma:emma xmlns:emma="http://www.w3.org/2003/04/emma" version="1.0">
              <emma:interpretation id="{6A4B3493-515D-46F4-A845-45DA9D57CFC8}" emma:medium="tactile" emma:mode="ink">
                <msink:context xmlns:msink="http://schemas.microsoft.com/ink/2010/main" type="inkWord" rotatedBoundingBox="19853,5443 19888,5719 19672,5746 19637,5470"/>
              </emma:interpretation>
              <emma:one-of disjunction-type="recognition" id="oneOf6">
                <emma:interpretation id="interp30" emma:lang="ko-KR" emma:confidence="0">
                  <emma:literal>a</emma:literal>
                </emma:interpretation>
                <emma:interpretation id="interp31" emma:lang="ko-KR" emma:confidence="0">
                  <emma:literal>』</emma:literal>
                </emma:interpretation>
                <emma:interpretation id="interp32" emma:lang="ko-KR" emma:confidence="0">
                  <emma:literal>교</emma:literal>
                </emma:interpretation>
                <emma:interpretation id="interp33" emma:lang="ko-KR" emma:confidence="0">
                  <emma:literal>퍼</emma:literal>
                </emma:interpretation>
                <emma:interpretation id="interp34" emma:lang="ko-KR" emma:confidence="0">
                  <emma:literal>y</emma:literal>
                </emma:interpretation>
              </emma:one-of>
            </emma:emma>
          </inkml:annotationXML>
          <inkml:trace contextRef="#ctx0" brushRef="#br0" timeOffset="2581.1473">19672 5484 6053,'19'-20'1506,"-19"20"-545,0 0 1409,20 0-961,0 20-800,0-20-289,0 20 160,19-20-383,-19 20-1,1 0-32,-1 20-64,-20-21 96,0 1 96,0 20 96,-20-19 161,-1-2-1,1 1 33,-19-20-97,19 0-160,-20 19-256,20-19-480,20 0-673,-19 0-1826,19 0-3844</inkml:trace>
          <inkml:trace contextRef="#ctx0" brushRef="#br0" timeOffset="2907.1663">19771 5584 13805,'-40'0'736,"20"0"-736,0 19 897,1-19-128,19 20-673,0 0-160,0 0-96,19-20-129,1 21 1,20-21-96,-20 0-225,19 0 1,-19 0 95,1-21-31,-21 21 191,0-20 321,0 20 160,-21-20 1,1 0 127,0 20 448,-19 0 289,19 0-192,0 20-352,20-20-257,0 0-192,0 20-32,0-20-225,20 0-1120,0 20-2338,0-20-5830</inkml:trace>
        </inkml:traceGroup>
        <inkml:traceGroup>
          <inkml:annotationXML>
            <emma:emma xmlns:emma="http://www.w3.org/2003/04/emma" version="1.0">
              <emma:interpretation id="{6B2DE5BF-4B86-4E66-9ABD-5E3235DD1EAD}" emma:medium="tactile" emma:mode="ink">
                <msink:context xmlns:msink="http://schemas.microsoft.com/ink/2010/main" type="inkWord" rotatedBoundingBox="19879,5637 20274,5763 20264,5794 19869,5668"/>
              </emma:interpretation>
              <emma:one-of disjunction-type="recognition" id="oneOf7">
                <emma:interpretation id="interp35" emma:lang="ko-KR" emma:confidence="0">
                  <emma:literal>-</emma:literal>
                </emma:interpretation>
                <emma:interpretation id="interp36" emma:lang="ko-KR" emma:confidence="0">
                  <emma:literal>_</emma:literal>
                </emma:interpretation>
                <emma:interpretation id="interp37" emma:lang="ko-KR" emma:confidence="0">
                  <emma:literal>ㅡ</emma:literal>
                </emma:interpretation>
                <emma:interpretation id="interp38" emma:lang="ko-KR" emma:confidence="0">
                  <emma:literal>.</emma:literal>
                </emma:interpretation>
                <emma:interpretation id="interp39" emma:lang="ko-KR" emma:confidence="0">
                  <emma:literal>…</emma:literal>
                </emma:interpretation>
              </emma:one-of>
            </emma:emma>
          </inkml:annotationXML>
          <inkml:trace contextRef="#ctx0" brushRef="#br0" timeOffset="3338.1905">19889 5663 3747,'-18'0'5766,"18"0"-5734,0 0 512,0 0 1058,18 0-289,-18 0-384,20 0-321,1 0 97,19 21 128,-1-2-225,1-19-287,-1 20-257,1-1-64,0 1-96,-1-20-129,-19 21-319,21-21-417,-41 0-224,0 0-705,0 0-608,0-21-3492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8:15.66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BC66D40F-68CC-4622-AA81-E5D36A7FAC0A}" emma:medium="tactile" emma:mode="ink">
          <msink:context xmlns:msink="http://schemas.microsoft.com/ink/2010/main" type="writingRegion" rotatedBoundingBox="17009,2198 18861,4812 18290,5217 16438,2602"/>
        </emma:interpretation>
      </emma:emma>
    </inkml:annotationXML>
    <inkml:traceGroup>
      <inkml:annotationXML>
        <emma:emma xmlns:emma="http://www.w3.org/2003/04/emma" version="1.0">
          <emma:interpretation id="{0C784C74-4135-4859-A8C4-4D4D5EB4C8B4}" emma:medium="tactile" emma:mode="ink">
            <msink:context xmlns:msink="http://schemas.microsoft.com/ink/2010/main" type="paragraph" rotatedBoundingBox="17009,2198 18861,4812 18290,5217 16438,2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DF5C08-5431-43C6-8C4F-053D52DBEB55}" emma:medium="tactile" emma:mode="ink">
              <msink:context xmlns:msink="http://schemas.microsoft.com/ink/2010/main" type="line" rotatedBoundingBox="17009,2198 18861,4812 18290,5217 16438,2602"/>
            </emma:interpretation>
          </emma:emma>
        </inkml:annotationXML>
        <inkml:traceGroup>
          <inkml:annotationXML>
            <emma:emma xmlns:emma="http://www.w3.org/2003/04/emma" version="1.0">
              <emma:interpretation id="{B4B7F65D-94B4-4304-AEF2-9823D39DDB13}" emma:medium="tactile" emma:mode="ink">
                <msink:context xmlns:msink="http://schemas.microsoft.com/ink/2010/main" type="inkWord" rotatedBoundingBox="16927,2256 17072,2460 16879,2596 16734,2392"/>
              </emma:interpretation>
              <emma:one-of disjunction-type="recognition" id="oneOf0">
                <emma:interpretation id="interp0" emma:lang="ko-KR" emma:confidence="0">
                  <emma:literal>〇</emma:literal>
                </emma:interpretation>
                <emma:interpretation id="interp1" emma:lang="ko-KR" emma:confidence="0">
                  <emma:literal>ㆍ</emma:literal>
                </emma:interpretation>
                <emma:interpretation id="interp2" emma:lang="ko-KR" emma:confidence="0">
                  <emma:literal>.</emma:literal>
                </emma:interpretation>
                <emma:interpretation id="interp3" emma:lang="ko-KR" emma:confidence="0">
                  <emma:literal>@</emma:literal>
                </emma:interpretation>
                <emma:interpretation id="interp4" emma:lang="ko-KR" emma:confidence="0">
                  <emma:literal>㉧</emma:literal>
                </emma:interpretation>
              </emma:one-of>
            </emma:emma>
          </inkml:annotationXML>
          <inkml:trace contextRef="#ctx0" brushRef="#br0">16913 2364 8295,'0'0'417,"0"-19"1537,0 19 864,0 0-1088,0-21-321,0 21-480,0 0-352,-20 0-385,20 0-224,-21 0 32,1 21-224,0-2 192,1 2-65,19-2 97,0 21 0,0-20-96,0 19-64,19-19 32,1-20-32,0 20 96,1-20-32,19 0 128,-22-20 160,3 0-32,19 0 128,-40 1-63,20-1 31,-20-20-160,-20 21 160,0-2-160,0 2-96,-19-2-32,-1 21 0,19 0 0,-19 0-32,21 21 0,-1-2-32,0 2 96,20-2-32,0 1-96,20 0 128,19 0 0,-19-1-32,21 1 32,-1-20 128,-22 0-96,3 0 128,-1 0-32,0 0 32,-20-20 161,0 20-289,-20-19 32,20-1-160,-20 0 192,-1 20-320,3 0 160,-22 0-161,19 0 129,21 20 0,-20 0 32,20-20 32,0 19 0,0 1-96,20-20 128,1 20 64,-1-20 160,0 0-256,-2-20 128,3 20 32,-21 0 129,20-20-193,-20 20 64,0-19 32,0-1-160,-20 20-32,-1-20-128,3 20 32,-2 0 32,0 0-97,-1 20 97,21 0-64,-20-20 128,20 19-64,20 1 0,1-20-96,-1 20 64,0-20-129,-2 0 193,3 0 0,-1-20 64,-20 20 32,0 0 96,0 0 33,-20-20-33,20 20-32,-21-19-160,3 19-161,18 0-928,-20 0-2722,20 0-9032</inkml:trace>
        </inkml:traceGroup>
        <inkml:traceGroup>
          <inkml:annotationXML>
            <emma:emma xmlns:emma="http://www.w3.org/2003/04/emma" version="1.0">
              <emma:interpretation id="{EF2233CC-62A9-4779-A159-BE71E6530705}" emma:medium="tactile" emma:mode="ink">
                <msink:context xmlns:msink="http://schemas.microsoft.com/ink/2010/main" type="inkWord" rotatedBoundingBox="17121,2355 17425,2784 16971,3106 16667,2676"/>
              </emma:interpretation>
              <emma:one-of disjunction-type="recognition" id="oneOf1">
                <emma:interpretation id="interp5" emma:lang="ko-KR" emma:confidence="0">
                  <emma:literal>공</emma:literal>
                </emma:interpretation>
                <emma:interpretation id="interp6" emma:lang="ko-KR" emma:confidence="0">
                  <emma:literal>과</emma:literal>
                </emma:interpretation>
                <emma:interpretation id="interp7" emma:lang="ko-KR" emma:confidence="0">
                  <emma:literal>겅</emma:literal>
                </emma:interpretation>
                <emma:interpretation id="interp8" emma:lang="ko-KR" emma:confidence="0">
                  <emma:literal>P</emma:literal>
                </emma:interpretation>
                <emma:interpretation id="interp9" emma:lang="ko-KR" emma:confidence="0">
                  <emma:literal>士</emma:literal>
                </emma:interpretation>
              </emma:one-of>
            </emma:emma>
          </inkml:annotationXML>
          <inkml:trace contextRef="#ctx0" brushRef="#br0" timeOffset="7973.456">16913 2523 4580,'0'0'288,"0"0"-160,0 0 1025,0 0-384,0 0-673,0-20-64,0 20 160,0 0 353,0 0-33,0 0 225,0 0 160,0 0 96,0 0-64,0 0-481,0 0-160,0 0 33,0 0 63,0 0 32,0 0-255,0 0 63,0 0-64,0 0-64,0 0-64,0 0-32,0 0 32,0 20 0,0-20 224,0 20 65,0 0 127,0 0-96,20-1-191,-20 22-1,0-2-96,18-19-32,-18 20-32,21 0 32,-1-21 0,-20 0 0,20 22 0,-20-21 0,20-20-32,-20 20 0,19-20 32,-19 0-32,0 0-32,0 0-96,0 0-64,0 0-161,0 0-736,-19 0-480,19-20-257,-20 20-544,20-20-2915</inkml:trace>
          <inkml:trace contextRef="#ctx0" brushRef="#br0" timeOffset="11060.6322">16852 2801 864,'-20'0'513,"20"0"1537,0 0-449,0 0-608,0-19-416,0 19-193,0 0-288,0-20-64,0 20 32,0 0 128,-19 0 417,19-20 160,0 20-481,0 0-224,-20 0 32,20 0 64,0 0-128,0 0 0,0 0 97,0 0 63,0 0-64,0 0 192,0 0 32,0 0-159,0 0-33,0 0 64,0 0 192,0 0 65,0 0-193,0 0 32,0 0 65,0 0-1,0 0-64,0 0 65,-20 0-97,20 0-160,0 20-64,0-20-64,0 0-32,20 0-64,-20 0 96,0 0-64,0 0 0,0 0 32,0 0 0,0 0 64,0 0-32,0 0 0,0 0-32,0 0 32,-20 0-32,20-20 0,-20 20-32,20 0-160,-20 0 31,20 0 97,0 0 64,-19 0 32,19 0 32,0 0 32,0 0-64,0 0 0,0 0 0,0 0 97,19 0-1,-19 0-32,0 0-32,0 0 64,20 0-64,-20 0 32,20 20 0,0 0 0,19-1-32,-19 0 0,21 2 0,-1-1-32,-1 0 32,1 0-32,-20-20 0,19 20 0,-19-1 32,20 1 0,-40-20-32,19 0-32,-19 0 96,0 20 0,0-20 225,0 0 191,0 0-320,0-20-96,-19 20 32,19 0-32,0 0 0,0-20-32,0 20 1,0-19-162,0-1 1,19 0-32,1-20 128,0 0 32,0 1 0,0 19-32,19-20 0,-19 20 32,-20-19-192,21 39-289,-21-21-704,0 21-1569,0 0-2948</inkml:trace>
          <inkml:trace contextRef="#ctx0" brushRef="#br0" timeOffset="8694.4972">16872 2762 384,'0'0'448,"21"0"545,-21 0 1025,0 0-865,0 0-224,0 0 480,0 0-544,0 0-448,0 0-97,0 0-224,0 0-224,0 0-417,0 0 1,-21 0 95,21 0 33,0 0 320,0-20 160,0 20 32,-20 0-96,20 0 128,0 0 257,0 0-129,0-21 128,0 21 417,0 0 288,0 0-96,0 0-96,0 0-385,0 0-127,0 0-65,0 0-192,0 0-128,0 0 0,0 0 160,20 0 96,-20 21-31,0-21 95,0 0-128,21 20 32,-21-20 65,20 20 63,0-1 64,-2 0-159,3 2-65,-1-1-64,0 0-32,0 0-64,-1-20 32,1 20 0,0-20 0,0 0 64,-20 0 129,0 0-1,0 0 32,20 0 193,-20 0-97,0-20-128,0 0-128,19 0-64,-19 0-64,20-20-64,0 1 32,0 19-32,0-20-64,-1 20-64,1 0-321,0 20-576,-20 0-1121,21 0-1826,-21 0-4355</inkml:trace>
        </inkml:traceGroup>
        <inkml:traceGroup>
          <inkml:annotationXML>
            <emma:emma xmlns:emma="http://www.w3.org/2003/04/emma" version="1.0">
              <emma:interpretation id="{AB29A573-C205-4D66-89E0-EC34EFFB664E}" emma:medium="tactile" emma:mode="ink">
                <msink:context xmlns:msink="http://schemas.microsoft.com/ink/2010/main" type="inkWord" rotatedBoundingBox="17123,2835 17266,3037 17024,3208 16882,3007"/>
              </emma:interpretation>
              <emma:one-of disjunction-type="recognition" id="oneOf2">
                <emma:interpretation id="interp10" emma:lang="ko-KR" emma:confidence="0">
                  <emma:literal>.</emma:literal>
                </emma:interpretation>
                <emma:interpretation id="interp11" emma:lang="ko-KR" emma:confidence="0">
                  <emma:literal>g</emma:literal>
                </emma:interpretation>
                <emma:interpretation id="interp12" emma:lang="ko-KR" emma:confidence="0">
                  <emma:literal>@</emma:literal>
                </emma:interpretation>
                <emma:interpretation id="interp13" emma:lang="ko-KR" emma:confidence="0">
                  <emma:literal>〇</emma:literal>
                </emma:interpretation>
                <emma:interpretation id="interp14" emma:lang="ko-KR" emma:confidence="0">
                  <emma:literal>ㆍ</emma:literal>
                </emma:interpretation>
              </emma:one-of>
            </emma:emma>
          </inkml:annotationXML>
          <inkml:trace contextRef="#ctx0" brushRef="#br0" timeOffset="12611.7213">17210 3000 7110,'-20'-40'1378,"20"20"-1346,0 20 1473,-20-19 193,20-1-866,0 20-383,-20-20 95,20 20 33,-19 0-225,-1 0-384,0 0-32,0 0-64,-19 20-32,19 0 0,0-1 0,0 1 63,20 20 33,0-20 32,0 0-32,20-1 32,0 1-64,0 0 96,19-20 64,-19 21 96,20-21-64,-21 0 65,-19-21 159,20 21 32,-20-20 1,0 0-161,0 20-32,0-19-160,-20-1 0,1 0 0,-1 0-96,-20 20-32,20 0 32,-19 0-65,19 0-159,-21 20 192,41 0 64,-18 0 0,18-1-32,0 1-32,18 0-96,3 1-33,19-21 289,-1 0 0,-19 0 96,20 0-31,-20-21 287,-20 21 128,19-20-127,-19 0 63,-19 1-192,-1-1-192,0 20-160,-20-20 96,1 20 0,19 0-128,0 0-160,-1 20-929,21-20-1249,0 20-1698</inkml:trace>
          <inkml:trace contextRef="#ctx0" brushRef="#br0" timeOffset="13864.793">17150 3040 3363,'-19'0'1089,"19"-20"-289,-20 20 1122,20 0 64,0 0-416,-20-20-898,20 20-319,0 0 31,0 20 64,0-20-127,0 20 63,0-20-160,0 19-128,0-19 0,20 0 257,0 20 63,-20-20-192,19 0 129,1 0 63,-20-20 33,0 20-65,0 0-192,0-19-64,-20 19-352,1 0-128,-1 0-33,0 19-191,0 1-225,20-20-416,0 20-1378,0-20-5060</inkml:trace>
        </inkml:traceGroup>
        <inkml:traceGroup>
          <inkml:annotationXML>
            <emma:emma xmlns:emma="http://www.w3.org/2003/04/emma" version="1.0">
              <emma:interpretation id="{04C2578B-967D-48DD-A26E-E874F9A179C8}" emma:medium="tactile" emma:mode="ink">
                <msink:context xmlns:msink="http://schemas.microsoft.com/ink/2010/main" type="inkWord" rotatedBoundingBox="17131,3105 17398,3481 17326,3532 17060,3155"/>
              </emma:interpretation>
              <emma:one-of disjunction-type="recognition" id="oneOf3">
                <emma:interpretation id="interp15" emma:lang="ko-KR" emma:confidence="0">
                  <emma:literal>…</emma:literal>
                </emma:interpretation>
                <emma:interpretation id="interp16" emma:lang="ko-KR" emma:confidence="0">
                  <emma:literal>~</emma:literal>
                </emma:interpretation>
                <emma:interpretation id="interp17" emma:lang="ko-KR" emma:confidence="0">
                  <emma:literal>-</emma:literal>
                </emma:interpretation>
                <emma:interpretation id="interp18" emma:lang="ko-KR" emma:confidence="0">
                  <emma:literal>ㅡ</emma:literal>
                </emma:interpretation>
                <emma:interpretation id="interp19" emma:lang="ko-KR" emma:confidence="0">
                  <emma:literal>_</emma:literal>
                </emma:interpretation>
              </emma:one-of>
            </emma:emma>
          </inkml:annotationXML>
          <inkml:trace contextRef="#ctx0" brushRef="#br0" timeOffset="15652.895">17111 3199 1345,'-20'0'2402,"20"0"-2306,0 0-96,0 0 0,0-21-32,0 21-480,0 0-65,0 0 609,20 0-64,-20 0 64,0 0 96,0 0-192,0 0 0,0 0 64,0 0-448,0 0 288,0 0 224,0 0 0,0 0 64,0 0 416,0-19 481,0 19 128,0 0-416,0-20-128,0 20 63,0 0 257,0-19-32,0 19 192,0 0-416,20 0-449,-20 0-384,0 0-32,0 19 160,19-19 32,-19 0 0,20 20-33,-20-1 1,20 2 64,0-1 161,0 20 31,-1-21-64,1 21-32,-20 0-96,20-20 64,1 19-96,-21-19 64,20 0-64,-20 0 32,0-20-32,18 20 0,-18-20-256,0 0-865,0 20-737,0-20-1825</inkml:trace>
        </inkml:traceGroup>
        <inkml:traceGroup>
          <inkml:annotationXML>
            <emma:emma xmlns:emma="http://www.w3.org/2003/04/emma" version="1.0">
              <emma:interpretation id="{804E4AB7-EAB6-4B2E-8966-C96CA5FA439C}" emma:medium="tactile" emma:mode="ink">
                <msink:context xmlns:msink="http://schemas.microsoft.com/ink/2010/main" type="inkWord" rotatedBoundingBox="17446,3160 17553,3311 17217,3549 17111,3398"/>
              </emma:interpretation>
              <emma:one-of disjunction-type="recognition" id="oneOf4">
                <emma:interpretation id="interp20" emma:lang="ko-KR" emma:confidence="0">
                  <emma:literal>」</emma:literal>
                </emma:interpretation>
                <emma:interpretation id="interp21" emma:lang="ko-KR" emma:confidence="0">
                  <emma:literal>〇</emma:literal>
                </emma:interpretation>
                <emma:interpretation id="interp22" emma:lang="ko-KR" emma:confidence="0">
                  <emma:literal>0</emma:literal>
                </emma:interpretation>
                <emma:interpretation id="interp23" emma:lang="ko-KR" emma:confidence="0">
                  <emma:literal>O</emma:literal>
                </emma:interpretation>
                <emma:interpretation id="interp24" emma:lang="ko-KR" emma:confidence="0">
                  <emma:literal>o</emma:literal>
                </emma:interpretation>
              </emma:one-of>
            </emma:emma>
          </inkml:annotationXML>
          <inkml:trace contextRef="#ctx0" brushRef="#br0" timeOffset="16143.9231">17111 3398 4131,'0'0'1154,"0"0"-354,0 0 65,20 0-160,-20 0-97,19 0-191,-19 19 31,20-19 673,0 20-288,0-20-288,0 0-129,-1 20-64,1-20-63,0 0 191,1 0 321,-1 0 32,-2 0-97,2-20-63,-20 0-161,21 1-127,-1-21-193,0 20-128,-20 0-128,19-20 64,1 21-64,-20-1-96,20 20-289,-20-20-832,0 20-1858,0 0-2082</inkml:trace>
        </inkml:traceGroup>
        <inkml:traceGroup>
          <inkml:annotationXML>
            <emma:emma xmlns:emma="http://www.w3.org/2003/04/emma" version="1.0">
              <emma:interpretation id="{85B1817F-D8B9-4A16-8261-8ED2501A4D7A}" emma:medium="tactile" emma:mode="ink">
                <msink:context xmlns:msink="http://schemas.microsoft.com/ink/2010/main" type="inkWord" rotatedBoundingBox="17483,3270 17733,3622 17442,3829 17192,3476"/>
              </emma:interpretation>
              <emma:one-of disjunction-type="recognition" id="oneOf5">
                <emma:interpretation id="interp25" emma:lang="ko-KR" emma:confidence="0">
                  <emma:literal>₩</emma:literal>
                </emma:interpretation>
                <emma:interpretation id="interp26" emma:lang="ko-KR" emma:confidence="0">
                  <emma:literal>w</emma:literal>
                </emma:interpretation>
                <emma:interpretation id="interp27" emma:lang="ko-KR" emma:confidence="0">
                  <emma:literal>㉦</emma:literal>
                </emma:interpretation>
                <emma:interpretation id="interp28" emma:lang="ko-KR" emma:confidence="0">
                  <emma:literal>㉢</emma:literal>
                </emma:interpretation>
                <emma:interpretation id="interp29" emma:lang="ko-KR" emma:confidence="0">
                  <emma:literal>\</emma:literal>
                </emma:interpretation>
              </emma:one-of>
            </emma:emma>
          </inkml:annotationXML>
          <inkml:trace contextRef="#ctx0" brushRef="#br0" timeOffset="17304.9893">17348 3655 992,'0'21'2435,"0"-21"-353,0 20-417,20-1-480,-20-19-512,21 20-321,-21-20 1,20 20 127,0-20 1,-1 0-33,1 0 97,0 0-1,0 0 65,-20 0-97,20 0-95,-20 0-1,19 0-160,-19-20 97,20 20-33,-20-20-32,20 1-160,-20-1-96,20-20-32,0 20-64,-1 0-192,-19 1-289,20-2-383,-20 21-578,0 0-608,20 0-897</inkml:trace>
          <inkml:trace contextRef="#ctx0" brushRef="#br0" timeOffset="16922.9675">17368 3497 2370,'-20'-20'2434,"20"20"-608,0 0-513,0 0-993,0 0-416,20 20 32,-20-20 64,0 20 64,21-20 32,-21 19 97,20 22 255,0-22-32,-20 1 65,19 19-129,1-18-256,0-1 0,-20-1-32,20 1-128,-20 0-64,0-20-320,0 0-545,0 0-609,0 0-2017</inkml:trace>
          <inkml:trace contextRef="#ctx0" brushRef="#br0" timeOffset="20233.1571">17348 3437 9673,'0'0'-96,"-18"-20"288,18 20 288,0 0-544,0 0-128,-20 20 32,20-20 256,0 20 32,0 0 224,0 0-191,0-20 63,0 0 96,20 20 225,-20-20 255,18 0-191,-18 0-1,20-20-63,-20 0-257,21 20-32,-21-20-127,0 0-258,0 0-415,-21 20-1,1-19-127,2 19-225,-2 19 673,-1-19 192,1 20 32,0-20-96,20 20 64,0-20 160,20 20 64,-20-20 64,20 0 129,1 20 31,-1-20-128,-2 0-224,-18 0-416,0 0-1506,0 0-4516</inkml:trace>
          <inkml:trace contextRef="#ctx0" brushRef="#br0" timeOffset="16685.9543">17368 3497 64,'0'0'-63</inkml:trace>
        </inkml:traceGroup>
        <inkml:traceGroup>
          <inkml:annotationXML>
            <emma:emma xmlns:emma="http://www.w3.org/2003/04/emma" version="1.0">
              <emma:interpretation id="{459DC244-A983-4F03-BD84-6347DB6EE012}" emma:medium="tactile" emma:mode="ink">
                <msink:context xmlns:msink="http://schemas.microsoft.com/ink/2010/main" type="inkWord" rotatedBoundingBox="17564,3726 17650,3848 17516,3943 17430,3821"/>
              </emma:interpretation>
              <emma:one-of disjunction-type="recognition" id="oneOf6">
                <emma:interpretation id="interp30" emma:lang="ko-KR" emma:confidence="0">
                  <emma:literal>.</emma:literal>
                </emma:interpretation>
                <emma:interpretation id="interp31" emma:lang="ko-KR" emma:confidence="0">
                  <emma:literal>0</emma:literal>
                </emma:interpretation>
                <emma:interpretation id="interp32" emma:lang="ko-KR" emma:confidence="0">
                  <emma:literal>o</emma:literal>
                </emma:interpretation>
                <emma:interpretation id="interp33" emma:lang="ko-KR" emma:confidence="0">
                  <emma:literal>a</emma:literal>
                </emma:interpretation>
                <emma:interpretation id="interp34" emma:lang="ko-KR" emma:confidence="0">
                  <emma:literal>。</emma:literal>
                </emma:interpretation>
              </emma:one-of>
            </emma:emma>
          </inkml:annotationXML>
          <inkml:trace contextRef="#ctx0" brushRef="#br0" timeOffset="20753.1869">17587 3815 12491,'0'-20'961,"-20"20"-1922,20-20 1282,-20 20-225,1 0-385,-1 20-479,0 0 223,20 0 481,-20-1 64,20 2-32,20-2 32,-20-19-64,20 20 32,0-20 96,-1 0 0,1-20 256,0 20 193,0-19-65,0-2-63,-20 2 31,0-1 353,-20 0-321,20 20-320,-20-20-288,-20 20-160,21 0 0,-1 0 127,0 20 129,0-20 32,20 0 0,0 0 0,0 0-576,20 0-1698,-20 0-4101</inkml:trace>
        </inkml:traceGroup>
        <inkml:traceGroup>
          <inkml:annotationXML>
            <emma:emma xmlns:emma="http://www.w3.org/2003/04/emma" version="1.0">
              <emma:interpretation id="{53339A08-BD8B-457F-9477-4137B5CC4C72}" emma:medium="tactile" emma:mode="ink">
                <msink:context xmlns:msink="http://schemas.microsoft.com/ink/2010/main" type="inkWord" rotatedBoundingBox="17807,3799 17990,4057 17642,4303 17460,4045"/>
              </emma:interpretation>
              <emma:one-of disjunction-type="recognition" id="oneOf7">
                <emma:interpretation id="interp35" emma:lang="ko-KR" emma:confidence="0">
                  <emma:literal>8</emma:literal>
                </emma:interpretation>
                <emma:interpretation id="interp36" emma:lang="ko-KR" emma:confidence="0">
                  <emma:literal>v</emma:literal>
                </emma:interpretation>
                <emma:interpretation id="interp37" emma:lang="ko-KR" emma:confidence="0">
                  <emma:literal>V</emma:literal>
                </emma:interpretation>
                <emma:interpretation id="interp38" emma:lang="ko-KR" emma:confidence="0">
                  <emma:literal>Ⅴ</emma:literal>
                </emma:interpretation>
                <emma:interpretation id="interp39" emma:lang="ko-KR" emma:confidence="0">
                  <emma:literal>9</emma:literal>
                </emma:interpretation>
              </emma:one-of>
            </emma:emma>
          </inkml:annotationXML>
          <inkml:trace contextRef="#ctx0" brushRef="#br0" timeOffset="21351.2208">17666 3934 1825,'0'-20'5574,"0"20"-5318,0 0 1441,0 0 33,-20 0-737,20 0-96,0 0-96,0 0-129,0 0-95,0 0-417,0 0-192,0 0 32,0 0 96,0 20 64,20 0-96,-20 0 0,20 19-64,-20 2 0,20-22-64,1 1-192,-3 0-32,2-1-65,1 2 33,-21-21-225,20 0-736,-20 19-1153,-20-19-3684</inkml:trace>
          <inkml:trace contextRef="#ctx0" brushRef="#br0" timeOffset="21654.2385">17508 4113 4868,'0'0'9513,"0"0"-10089,20 0 672,-20 0 865,19 0-769,1 0-96,0 0-96,20 0 96,-1 19 0,1-19-96,-1 0 64,2 0-32,-1 0 128,-20 0 64,-1 0 129,1 0 63,0-19 161,0-1-193,-20 0-96,20 1-256,-20-2-64,0 1-320,0 20-321,0-19-223,0 19-610,0 0-1024,-20 19-1378</inkml:trace>
        </inkml:traceGroup>
        <inkml:traceGroup>
          <inkml:annotationXML>
            <emma:emma xmlns:emma="http://www.w3.org/2003/04/emma" version="1.0">
              <emma:interpretation id="{D430D957-BBC5-44A2-A424-FD38000225BB}" emma:medium="tactile" emma:mode="ink">
                <msink:context xmlns:msink="http://schemas.microsoft.com/ink/2010/main" type="inkWord" rotatedBoundingBox="17843,4037 17958,4200 17801,4311 17686,4148"/>
              </emma:interpretation>
              <emma:one-of disjunction-type="recognition" id="oneOf8">
                <emma:interpretation id="interp40" emma:lang="ko-KR" emma:confidence="0">
                  <emma:literal>.</emma:literal>
                </emma:interpretation>
                <emma:interpretation id="interp41" emma:lang="ko-KR" emma:confidence="0">
                  <emma:literal>0</emma:literal>
                </emma:interpretation>
                <emma:interpretation id="interp42" emma:lang="ko-KR" emma:confidence="0">
                  <emma:literal>@</emma:literal>
                </emma:interpretation>
                <emma:interpretation id="interp43" emma:lang="ko-KR" emma:confidence="0">
                  <emma:literal>〇</emma:literal>
                </emma:interpretation>
                <emma:interpretation id="interp44" emma:lang="ko-KR" emma:confidence="0">
                  <emma:literal>o</emma:literal>
                </emma:interpretation>
              </emma:one-of>
            </emma:emma>
          </inkml:annotationXML>
          <inkml:trace contextRef="#ctx0" brushRef="#br0" timeOffset="22260.2728">17826 4192 1985,'0'-20'5029,"-20"1"-5189,20 19 512,-20 0 33,20 0-385,-21 0-32,21 0 96,-20 19 512,20 1 97,0 0-129,0 0 33,0-20-65,20 20-191,1-20-161,19 0 128,-20 0 129,19 0-161,-19-20 64,0 0 193,-20 20-33,0-20-192,0 0-224,0 1-192,-20 19-224,0-21 32,0 21-33,-19 0 97,-1 0 192,19 0-32,1 0 96,2 21-64,18-21-64,0 19 0,18-19 96,2 20 0,1-20 64,-1 0 0,20 0 0,-21 0-32,1-20 96,0 20 0,-20-19 96,0 19 192,0-21 97,-20 2-193,0 19-128,-19-20-32,19 20-128,0 0-96,-1 0-96,1 20-160,20-20-737,20 19-897,1-19-1377</inkml:trace>
        </inkml:traceGroup>
        <inkml:traceGroup>
          <inkml:annotationXML>
            <emma:emma xmlns:emma="http://www.w3.org/2003/04/emma" version="1.0">
              <emma:interpretation id="{DF02D822-1A10-4B9A-ADED-E1555C15AE4E}" emma:medium="tactile" emma:mode="ink">
                <msink:context xmlns:msink="http://schemas.microsoft.com/ink/2010/main" type="inkWord" rotatedBoundingBox="18025,4118 18282,4481 18042,4652 17784,4288"/>
              </emma:interpretation>
              <emma:one-of disjunction-type="recognition" id="oneOf9">
                <emma:interpretation id="interp45" emma:lang="ko-KR" emma:confidence="0">
                  <emma:literal>더</emma:literal>
                </emma:interpretation>
                <emma:interpretation id="interp46" emma:lang="ko-KR" emma:confidence="0">
                  <emma:literal>ㅢ</emma:literal>
                </emma:interpretation>
                <emma:interpretation id="interp47" emma:lang="ko-KR" emma:confidence="0">
                  <emma:literal>ㄱ</emma:literal>
                </emma:interpretation>
                <emma:interpretation id="interp48" emma:lang="ko-KR" emma:confidence="0">
                  <emma:literal>거</emma:literal>
                </emma:interpretation>
                <emma:interpretation id="interp49" emma:lang="ko-KR" emma:confidence="0">
                  <emma:literal>어</emma:literal>
                </emma:interpretation>
              </emma:one-of>
            </emma:emma>
          </inkml:annotationXML>
          <inkml:trace contextRef="#ctx0" brushRef="#br0" timeOffset="22801.3041">17865 4232 7334,'0'0'865,"0"0"352,0 0 513,0 0-865,20 0 256,0 20-160,0 0-224,0-20 31,19 19-383,1 2-161,-20-2-192,19 2-64,1-2-128,-19 1-161,-3 0-351,2-20-257,1 20-448,-21-20-641,0 0 256,-21 0-1793</inkml:trace>
          <inkml:trace contextRef="#ctx0" brushRef="#br0" timeOffset="23082.3194">18083 4312 7463,'20'0'2274,"-20"0"-2274,20 0 1025,-20 19 384,21-19-993,-3 21-287,2-2-97,1 1 0,-1 0 0,0 0-32,-2 0-32,-18 0 64,0-1 192,0-19 416,-18 20 129,-2-20-160,-21 20-193,3-20-160,-3 20-63,1-20-161,1 20-64,19-20-257,0 0-864,20 0-2338,0 0-3940</inkml:trace>
        </inkml:traceGroup>
        <inkml:traceGroup>
          <inkml:annotationXML>
            <emma:emma xmlns:emma="http://www.w3.org/2003/04/emma" version="1.0">
              <emma:interpretation id="{8432F3DF-A762-4349-8CA2-67733BF33B19}" emma:medium="tactile" emma:mode="ink">
                <msink:context xmlns:msink="http://schemas.microsoft.com/ink/2010/main" type="inkWord" rotatedBoundingBox="18267,4385 18373,4533 18234,4632 18129,4483"/>
              </emma:interpretation>
              <emma:one-of disjunction-type="recognition" id="oneOf10">
                <emma:interpretation id="interp50" emma:lang="ko-KR" emma:confidence="0">
                  <emma:literal>@</emma:literal>
                </emma:interpretation>
                <emma:interpretation id="interp51" emma:lang="ko-KR" emma:confidence="0">
                  <emma:literal>〇</emma:literal>
                </emma:interpretation>
                <emma:interpretation id="interp52" emma:lang="ko-KR" emma:confidence="0">
                  <emma:literal>ㆍ</emma:literal>
                </emma:interpretation>
                <emma:interpretation id="interp53" emma:lang="ko-KR" emma:confidence="0">
                  <emma:literal>8</emma:literal>
                </emma:interpretation>
                <emma:interpretation id="interp54" emma:lang="ko-KR" emma:confidence="0">
                  <emma:literal>.</emma:literal>
                </emma:interpretation>
              </emma:one-of>
            </emma:emma>
          </inkml:annotationXML>
          <inkml:trace contextRef="#ctx0" brushRef="#br0" timeOffset="23559.3475">18282 4471 15214,'-21'-20'-769,"-17"0"737,18 20 96,-1 20-288,21-20-256,-20 20 159,20-1 161,0 1 96,0 0 96,20 0-96,1 0 0,-1 0 32,0-20 32,-2 0 64,3 0 0,-1-20 96,0 20 160,0-20-159,-20 0 63,0 0-128,0 0-64,-20 1-96,0-1-320,0 20 191,-1 0-95,-17 0 128,18 20 32,20-1-96,-21-19-417,21 20 193,21 0 319,-1 0 194,0-20-65,-2 0 96,3 0 128,19 0-32,-40 0 224,20 0 225,-20 0 128,0-20-65,-20 20-415,0-20-129,0 20-288,-1 0-385,3 0 65,-22 0-641,40 20-1890,-21-20-5509</inkml:trace>
        </inkml:traceGroup>
        <inkml:traceGroup>
          <inkml:annotationXML>
            <emma:emma xmlns:emma="http://www.w3.org/2003/04/emma" version="1.0">
              <emma:interpretation id="{92A7AC0F-75F5-4D3E-85CB-14AA56FE0409}" emma:medium="tactile" emma:mode="ink">
                <msink:context xmlns:msink="http://schemas.microsoft.com/ink/2010/main" type="inkWord" rotatedBoundingBox="18309,4411 18628,4861 18417,5011 18098,4561"/>
              </emma:interpretation>
              <emma:one-of disjunction-type="recognition" id="oneOf11">
                <emma:interpretation id="interp55" emma:lang="ko-KR" emma:confidence="0">
                  <emma:literal>기</emma:literal>
                </emma:interpretation>
                <emma:interpretation id="interp56" emma:lang="ko-KR" emma:confidence="0">
                  <emma:literal>당</emma:literal>
                </emma:interpretation>
                <emma:interpretation id="interp57" emma:lang="ko-KR" emma:confidence="0">
                  <emma:literal>ㄱ</emma:literal>
                </emma:interpretation>
                <emma:interpretation id="interp58" emma:lang="ko-KR" emma:confidence="0">
                  <emma:literal>÷</emma:literal>
                </emma:interpretation>
                <emma:interpretation id="interp59" emma:lang="ko-KR" emma:confidence="0">
                  <emma:literal>단</emma:literal>
                </emma:interpretation>
              </emma:one-of>
            </emma:emma>
          </inkml:annotationXML>
          <inkml:trace contextRef="#ctx0" brushRef="#br0" timeOffset="24258.3875">18302 4451 7238,'0'0'417,"-20"0"384,20 0 2241,0 0-1472,0-20-1026,0 20-255,0 0 63,0 20-384,0-20 96,20 20 32,0-1-32,0 1-32,-1 20 32,1 0 32,20 0-96,-20-1 0,19 0 0,-19 2-96,21-22 0,-23 21-32,2-19-32,0-1-32,1-20 96,-21 19 0,0-19 96,0 0 320,0 0 256,-21 0-447,21 0-1,-20 0 32,-18 0 0,17-19-64,-19 19-128,1 0 64,-1 0-32,20 0-96,-19 0 96,19 0-96,20 0-32,-20 0 64,20 0-32,0 0-289,0 0-1152,20 0 159,-20 19-1696</inkml:trace>
          <inkml:trace contextRef="#ctx0" brushRef="#br0" timeOffset="24525.4026">18302 4590 3331,'0'0'736,"0"0"-383,0 0-802,0 0-1793</inkml:trace>
        </inkml:traceGroup>
        <inkml:traceGroup>
          <inkml:annotationXML>
            <emma:emma xmlns:emma="http://www.w3.org/2003/04/emma" version="1.0">
              <emma:interpretation id="{3C58D5D4-D85D-45DC-A817-0924314BC821}" emma:medium="tactile" emma:mode="ink">
                <msink:context xmlns:msink="http://schemas.microsoft.com/ink/2010/main" type="inkWord" rotatedBoundingBox="18559,4570 18774,4874 18685,4937 18470,4632"/>
              </emma:interpretation>
              <emma:one-of disjunction-type="recognition" id="oneOf12">
                <emma:interpretation id="interp60" emma:lang="ko-KR" emma:confidence="0">
                  <emma:literal>~</emma:literal>
                </emma:interpretation>
                <emma:interpretation id="interp61" emma:lang="ko-KR" emma:confidence="0">
                  <emma:literal>一</emma:literal>
                </emma:interpretation>
                <emma:interpretation id="interp62" emma:lang="ko-KR" emma:confidence="0">
                  <emma:literal>-</emma:literal>
                </emma:interpretation>
                <emma:interpretation id="interp63" emma:lang="ko-KR" emma:confidence="0">
                  <emma:literal>`</emma:literal>
                </emma:interpretation>
                <emma:interpretation id="interp64" emma:lang="ko-KR" emma:confidence="0">
                  <emma:literal>、</emma:literal>
                </emma:interpretation>
              </emma:one-of>
            </emma:emma>
          </inkml:annotationXML>
          <inkml:trace contextRef="#ctx0" brushRef="#br0" timeOffset="24914.4248">18559 4570 7238,'0'0'705,"0"20"-993,0-20 1729,0 19 289,20 2-1410,0-2-192,-20 21 449,21-21-225,-1 22-128,-20-1-128,0 0 65,20-20-129,-20-1-32,19 1-32,-19 0-161,0 0-607,0-20-770,20 0-192,-20 0-4195</inkml:trace>
        </inkml:traceGroup>
        <inkml:traceGroup>
          <inkml:annotationXML>
            <emma:emma xmlns:emma="http://www.w3.org/2003/04/emma" version="1.0">
              <emma:interpretation id="{BEF2C3A3-0BC4-4BC0-A313-50F99D4FC17A}" emma:medium="tactile" emma:mode="ink">
                <msink:context xmlns:msink="http://schemas.microsoft.com/ink/2010/main" type="inkWord" rotatedBoundingBox="18643,4789 18720,4898 18580,4997 18502,4888"/>
              </emma:interpretation>
              <emma:one-of disjunction-type="recognition" id="oneOf13">
                <emma:interpretation id="interp65" emma:lang="ko-KR" emma:confidence="0">
                  <emma:literal>@</emma:literal>
                </emma:interpretation>
                <emma:interpretation id="interp66" emma:lang="ko-KR" emma:confidence="0">
                  <emma:literal>ㆍ</emma:literal>
                </emma:interpretation>
                <emma:interpretation id="interp67" emma:lang="ko-KR" emma:confidence="0">
                  <emma:literal>'</emma:literal>
                </emma:interpretation>
                <emma:interpretation id="interp68" emma:lang="ko-KR" emma:confidence="0">
                  <emma:literal>8</emma:literal>
                </emma:interpretation>
                <emma:interpretation id="interp69" emma:lang="ko-KR" emma:confidence="0">
                  <emma:literal>9</emma:literal>
                </emma:interpretation>
              </emma:one-of>
            </emma:emma>
          </inkml:annotationXML>
          <inkml:trace contextRef="#ctx0" brushRef="#br0" timeOffset="25457.4559">18640 4908 9609,'-20'-20'2434,"-1"20"-2466,1-20 1409,0 20-256,20 0-865,-18 20-320,18-20-96,0 0-32,0 20-128,0 0-33,18-20 33,2 0 288,0 20-64,21-20 64,-21-20 128,-1 20 128,-19-20-32,20 0 129,-20 20-33,0-20 64,-20 1-223,1 19-97,-1 0-97,0 0 1,-1 0 32,-19 0 96,22 19 1,18-19-65,0 20-33,0 0 130,18-20-97,2 0 0,0 20 96,1-20 96,-1 0 192,0 0 65,-20 0-33,0 0-128,0 0 1,0 0-225,0 0-513,-20 0-255,0 0-129,-1 20-609,1 0-1857,0-20-6438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27.1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798E2BC0-8048-4869-B5E7-09A285749A89}" emma:medium="tactile" emma:mode="ink">
          <msink:context xmlns:msink="http://schemas.microsoft.com/ink/2010/main" type="writingRegion" rotatedBoundingBox="22399,11231 22535,13156 19024,13404 18889,11479"/>
        </emma:interpretation>
      </emma:emma>
    </inkml:annotationXML>
    <inkml:traceGroup>
      <inkml:annotationXML>
        <emma:emma xmlns:emma="http://www.w3.org/2003/04/emma" version="1.0">
          <emma:interpretation id="{4075861F-7728-4BCC-A049-980BF6DE74D6}" emma:medium="tactile" emma:mode="ink">
            <msink:context xmlns:msink="http://schemas.microsoft.com/ink/2010/main" type="paragraph" rotatedBoundingBox="22399,11231 22535,13156 21751,13212 21616,11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89AD4D-3617-4340-8555-631CB6D3EEC8}" emma:medium="tactile" emma:mode="ink">
              <msink:context xmlns:msink="http://schemas.microsoft.com/ink/2010/main" type="line" rotatedBoundingBox="22399,11231 22535,13156 21751,13212 21616,11287"/>
            </emma:interpretation>
          </emma:emma>
        </inkml:annotationXML>
        <inkml:traceGroup>
          <inkml:annotationXML>
            <emma:emma xmlns:emma="http://www.w3.org/2003/04/emma" version="1.0">
              <emma:interpretation id="{9308EEC6-4501-435D-ACEF-A21381193110}" emma:medium="tactile" emma:mode="ink">
                <msink:context xmlns:msink="http://schemas.microsoft.com/ink/2010/main" type="inkWord" rotatedBoundingBox="21644,11134 22442,11282 22367,11688 21568,11540"/>
              </emma:interpretation>
              <emma:one-of disjunction-type="recognition" id="oneOf0">
                <emma:interpretation id="interp0" emma:lang="ko-KR" emma:confidence="0">
                  <emma:literal>쁘</emma:literal>
                </emma:interpretation>
                <emma:interpretation id="interp1" emma:lang="ko-KR" emma:confidence="0">
                  <emma:literal>@</emma:literal>
                </emma:interpretation>
                <emma:interpretation id="interp2" emma:lang="ko-KR" emma:confidence="0">
                  <emma:literal>世</emma:literal>
                </emma:interpretation>
                <emma:interpretation id="interp3" emma:lang="ko-KR" emma:confidence="0">
                  <emma:literal>ㆍ</emma:literal>
                </emma:interpretation>
                <emma:interpretation id="interp4" emma:lang="ko-KR" emma:confidence="0">
                  <emma:literal>Q</emma:literal>
                </emma:interpretation>
              </emma:one-of>
            </emma:emma>
          </inkml:annotationXML>
          <inkml:trace contextRef="#ctx0" brushRef="#br0">21616 11287 11915,'21'0'-128,"-1"0"-32,0 0 672,19 19 961,-19-19-576,40 0-480,-1 20-97,2-20 160,-2 20 33,-1-20-65,3 20-127,-41-20-257,-1 20-96,-19 0 32,-19-1 32,-21 2-64,20-2-32,-39 2 32,39-2-97,-21 2-95,23-2-545,18 1-384,0 20-929,0-40-2466</inkml:trace>
          <inkml:trace contextRef="#ctx0" brushRef="#br0" timeOffset="981.056">22232 11306 5381,'-19'-19'1537,"-1"19"-3331,-20 0 1794,20 19 481,-19 1-33,19 0-416,20 20-32,-20-20 96,20 20-32,20 0-64,0-21-192,0 2 192,19-21 545,1 0 576,-1 0 96,1 0-96,0-21-96,-21 2 96,1-2-96,-20-19-480,0 21-129,0-21-160,-20 20-224,-19-20-256,19 21-385,-20 19-63,1-20-97,-1 40-32,1-20 641,-1 19 224,-1 21 545,23-20 31,18 20-191,0 0-161,39-21 32,1 2-95,19-2-33,1 2-64,-21-21 96,1 0 32,-1-21-63,1 21 63,-19-40 192,-1 21-160,-20-21-191,-20 20-97,-1-20 0,1 0-64,0 21-129,-19-1 1,-1 0-32,1 20 128,-1 20 0,0 19 96,21-19 64,-21 20 32,40 0-96,0 0 0,20 0 128,19-21-160,1 2-96,0-2-192,-1-19 223,-19 0 162,20 0 159,-21-19 64,-19-2 128,20 2-287,-20-2-97,-20 2 0,1-21-64,-21 20-353,20 0 1,-19 0-97,19 20-95,-20 20 352,20-20 192,1 40 224,-1-21 160,0 2-256,40-2-32,0 2 64,19-2-32,1 2 1,-1-21-33,1 0 128,0 0 224,-21-21-31,-19 2-65,20-2-64,-40 2-160,1-2-96,-1 2 0,-20-1-96,1 20-64,-1 20-96,20-20 64,0 19 95,20 2 33,20-2-64,0 2 0,0-2-128,19-19-289,1 21-1312,-20-21-1987</inkml:trace>
          <inkml:trace contextRef="#ctx0" brushRef="#br0" timeOffset="9450.5406">22232 11505 32,'0'0'0</inkml:trace>
          <inkml:trace contextRef="#ctx0" brushRef="#br0" timeOffset="9571.5474">22232 11505 352,'0'0'416,"0"0"417,0 0-128,-19 0-673,19 0-321,0 0-1440</inkml:trace>
        </inkml:traceGroup>
        <inkml:traceGroup>
          <inkml:annotationXML>
            <emma:emma xmlns:emma="http://www.w3.org/2003/04/emma" version="1.0">
              <emma:interpretation id="{2E81B650-3F12-40A8-8578-845936901C81}" emma:medium="tactile" emma:mode="ink">
                <msink:context xmlns:msink="http://schemas.microsoft.com/ink/2010/main" type="inkWord" rotatedBoundingBox="21831,11839 21968,11717 21979,11729 21842,11851"/>
              </emma:interpretation>
              <emma:one-of disjunction-type="recognition" id="oneOf1">
                <emma:interpretation id="interp5" emma:lang="ko-KR" emma:confidence="0">
                  <emma:literal>.</emma:literal>
                </emma:interpretation>
                <emma:interpretation id="interp6" emma:lang="ko-KR" emma:confidence="0">
                  <emma:literal>s</emma:literal>
                </emma:interpretation>
                <emma:interpretation id="interp7" emma:lang="ko-KR" emma:confidence="0">
                  <emma:literal>,</emma:literal>
                </emma:interpretation>
                <emma:interpretation id="interp8" emma:lang="ko-KR" emma:confidence="0">
                  <emma:literal>I</emma:literal>
                </emma:interpretation>
                <emma:interpretation id="interp9" emma:lang="ko-KR" emma:confidence="0">
                  <emma:literal>、</emma:literal>
                </emma:interpretation>
              </emma:one-of>
            </emma:emma>
          </inkml:annotationXML>
          <inkml:trace contextRef="#ctx0" brushRef="#br0" timeOffset="9674.5532">21975 11724 1761,'-80'59'961,"60"-19"-1249,-20-20-1602</inkml:trace>
        </inkml:traceGroup>
        <inkml:traceGroup>
          <inkml:annotationXML>
            <emma:emma xmlns:emma="http://www.w3.org/2003/04/emma" version="1.0">
              <emma:interpretation id="{7ED373C6-F1F1-44A5-A36E-D448878757D6}" emma:medium="tactile" emma:mode="ink">
                <msink:context xmlns:msink="http://schemas.microsoft.com/ink/2010/main" type="inkWord" rotatedBoundingBox="22397,12526 22442,13163 22067,13189 22022,12552"/>
              </emma:interpretation>
              <emma:one-of disjunction-type="recognition" id="oneOf2">
                <emma:interpretation id="interp10" emma:lang="ko-KR" emma:confidence="0">
                  <emma:literal>÷</emma:literal>
                </emma:interpretation>
                <emma:interpretation id="interp11" emma:lang="ko-KR" emma:confidence="0">
                  <emma:literal>!</emma:literal>
                </emma:interpretation>
                <emma:interpretation id="interp12" emma:lang="ko-KR" emma:confidence="0">
                  <emma:literal>『</emma:literal>
                </emma:interpretation>
                <emma:interpretation id="interp13" emma:lang="ko-KR" emma:confidence="0">
                  <emma:literal>뼈</emma:literal>
                </emma:interpretation>
                <emma:interpretation id="interp14" emma:lang="ko-KR" emma:confidence="0">
                  <emma:literal>뺘</emma:literal>
                </emma:interpretation>
              </emma:one-of>
            </emma:emma>
          </inkml:annotationXML>
          <inkml:trace contextRef="#ctx0" brushRef="#br0" timeOffset="11569.6617">22232 12697 2081,'20'-20'801,"-20"0"64,0 1 705,0-1 479,20 20-63,-20 0-512,0 0-866,0 0 225,0 20-288,0-1-257,0 21-128,0 0-128,0-1 0,0 22 0,0-22 0,0 21 32,0-20-32,0-1 0,0-19-64,0 20-160,0-20-160,0 0-65,20-20-31,-20 19 32,0-19 159,0 0 161,0-19 32,0-1 64,0 0-128,0-20-32,-20 0-289,20 1-63,0-1 128,0-20-33,0 21 161,0-2 288,0 2 32,-20 19 128,20 0-128,0 20-96,0 0 321,0 20 287,0 0-160,0 19 129,0 2 32,0-2-97,0 0-96,20 2-288,-20-1-96,0-1 0,20 1-192,-20 0-448,0-20-193,0-1-288,0 1-96,0 0-2563</inkml:trace>
          <inkml:trace contextRef="#ctx0" brushRef="#br0" timeOffset="14721.8417">22232 12618 3395,'-19'39'576,"19"-19"-544,0 0 257,19-20 768,1 20 768,0-20-511,0 0-482,0 0-95,-1 0 192,-19 0 352,20-20-64,0 20-896,-20-20-482,0 20-351,0-20 128,-20 1-97,-19 19-31,19 0 287,-20-20-63,1 20 192,-1 0 128,20 20 96,-19-1 96,19 1-95,0 20-129,0-20-129,40 19 65,0 2 64,0-21 32,39-20 193,-19 19 159,19-19-128,-19-19 97,-1-1-33,2-1-64,-41 1-160,20-19 0,-40 19-256,-1-20-352,1 20-193,-19 1 481,-1-1 32,0 0-97,1 20 129,-1 0 288,1 20 353,-1-20-33,20 20-160,-1-1-224,21 1 1,0 0-65,41 0 0,-21 0 224,39-20 288,-19 0-95,19 0-1,-19-20-224,-1 0-96,-19 0 0,0 0-224,-20-19-288,0 19-193,-20 0 97,0 0 224,-19 1 223,-1 19 65,1 0 257,-1 19 223,0-19 97,21 40-1,-1-20-319,0 0-193,20-1 32,20 21 0,0-40-32,-1 20 32,21 0 96,0-20-64,-21 0-32,1 0 0,0 0-96,0-20-32,-20 0-96,0 20-448,-20-20-353,0 0-128,-19 20 320,19-19 321,0 19-353,0 0-1121,0 19-2946</inkml:trace>
        </inkml:traceGroup>
      </inkml:traceGroup>
    </inkml:traceGroup>
    <inkml:traceGroup>
      <inkml:annotationXML>
        <emma:emma xmlns:emma="http://www.w3.org/2003/04/emma" version="1.0">
          <emma:interpretation id="{56650FCB-F678-42BD-B463-BAFB35E58B02}" emma:medium="tactile" emma:mode="ink">
            <msink:context xmlns:msink="http://schemas.microsoft.com/ink/2010/main" type="paragraph" rotatedBoundingBox="20009,12022 20367,12022 20367,12319 20009,123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7E920F6-D0E4-41A0-9E9C-779891BB8400}" emma:medium="tactile" emma:mode="ink">
              <msink:context xmlns:msink="http://schemas.microsoft.com/ink/2010/main" type="inkBullet" rotatedBoundingBox="20418,12233 20043,12361 19954,12101 20330,11973"/>
            </emma:interpretation>
            <emma:one-of disjunction-type="recognition" id="oneOf3">
              <emma:interpretation id="interp15" emma:lang="ko-KR" emma:confidence="0">
                <emma:literal>〇</emma:literal>
              </emma:interpretation>
              <emma:interpretation id="interp16" emma:lang="ko-KR" emma:confidence="0">
                <emma:literal>@</emma:literal>
              </emma:interpretation>
              <emma:interpretation id="interp17" emma:lang="ko-KR" emma:confidence="0">
                <emma:literal>㉧</emma:literal>
              </emma:interpretation>
              <emma:interpretation id="interp18" emma:lang="ko-KR" emma:confidence="0">
                <emma:literal>÷</emma:literal>
              </emma:interpretation>
              <emma:interpretation id="interp19" emma:lang="ko-KR" emma:confidence="0">
                <emma:literal>8</emma:literal>
              </emma:interpretation>
            </emma:one-of>
          </emma:emma>
        </inkml:annotationXML>
        <inkml:trace contextRef="#ctx0" brushRef="#br0" timeOffset="31325.7917">20247 12121 3779,'0'-20'929,"-20"20"416,20-20 65,-20 1 95,20 19-32,-20-20 33,1 20-641,-1 0-385,0 0-320,0 20-160,0-1 0,-19 1-64,19 20 64,0-20-64,20 19 32,0 1 0,0-20-32,40 20 64,-20-40 96,19 19 192,21-19-63,-21-19 31,1-1 128,1 0 33,-23 0-225,3-20-32,-1 21-128,0-21-64,-20 0 32,0 20-224,-20-19-225,0 19 33,-19 20 96,-2 0 191,1 0 1,1 20 64,-1 0 32,0 19-32,1 1 32,39 0-32,0-21-32,20 1-96,-1 0 32,21 0 224,0-20-32,-1 0 224,1-20 64,1 0-63,-2 0-65,-19 1-64,-20-1-96,0 0-32,0-20-64,-20 20-321,-1 20 97,-17 0 96,-3 0 128,1 0 160,1 20 0,19 0-32,0 0 64,20 0-96,0 0 128,20-20 33,20 19-33,-21-19 0,21 0 0,1 0 128,-21-19 193,-2 19-193,3-20-224,-21 20-320,0-20-929,0 20-1282,-21-20-2337</inkml:trace>
      </inkml:traceGroup>
    </inkml:traceGroup>
    <inkml:traceGroup>
      <inkml:annotationXML>
        <emma:emma xmlns:emma="http://www.w3.org/2003/04/emma" version="1.0">
          <emma:interpretation id="{4BC2A3B9-9A57-4C65-BCD6-73071D23C840}" emma:medium="tactile" emma:mode="ink">
            <msink:context xmlns:msink="http://schemas.microsoft.com/ink/2010/main" type="paragraph" rotatedBoundingBox="19283,11841 19296,13032 18996,13035 18983,118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4022561-939A-47A9-9F62-F0FE7BF479BC}" emma:medium="tactile" emma:mode="ink">
              <msink:context xmlns:msink="http://schemas.microsoft.com/ink/2010/main" type="inkBullet" rotatedBoundingBox="19234,11841 19236,12021 18996,12024 18994,11844"/>
            </emma:interpretation>
            <emma:one-of disjunction-type="recognition" id="oneOf4">
              <emma:interpretation id="interp20" emma:lang="ko-KR" emma:confidence="0">
                <emma:literal>•</emma:literal>
              </emma:interpretation>
            </emma:one-of>
          </emma:emma>
        </inkml:annotationXML>
        <inkml:trace contextRef="#ctx0" brushRef="#br0" timeOffset="-10155.581">19175 11863 544,'0'0'1281,"0"0"257,0 0-129,0-20-864,0 20-97,0 0 417,0 0 160,-19 0-160,19 0-129,0 0 161,0 0-96,-20 0-161,20 0-31,-20 20-225,20-20-384,-20 0 0,20 20-32,-21-1 32,3 2-32,18-2 32,-20 0-64,20 2 64,20-1-32,-20-20 0,18 20 32,3-20 0,-1 0 32,0 0-32,0 0 32,-1 0 32,1 0 129,0-20 31,-20 20 32,20-20 64,-20-1 257,-20 2-289,20 0-160,-20-2-128,0 2-32,1-1 0,-21 20-128,20 0-64,-1 0-161,-17 20-191,17-1 288,21 2 63,-20-2 65,20 0 96,20 2 0,-20-1 160,21-20-192,-1 20 96,19-20 0,-19 0 160,0 0 97,0 0 127,-1 0-96,1-20 97,0 0 31,-20-1-224,20 2 160,-20 0-320,0-2-128,-20 2-160,20-1-449,-20 20 129,0 0 256,1 0 127,-1 20 97,0-20 0,-21 19 128,23 21 0,18-21 128,-20 2 1,20-1-225,20 0 128,-2-20-32,3 0 224,-1 0 256,0 0-159,0-20 63,-1 20 1,1-20-33,-20-1 64,0 2-416,0 0-96,-20 19-608,1 0-930,19 0-352,-20 0-1441</inkml:trace>
      </inkml:traceGroup>
      <inkml:traceGroup>
        <inkml:annotationXML>
          <emma:emma xmlns:emma="http://www.w3.org/2003/04/emma" version="1.0">
            <emma:interpretation id="{A7A66BA7-F35D-425D-ABD1-1ADF94F93DEB}" emma:medium="tactile" emma:mode="ink">
              <msink:context xmlns:msink="http://schemas.microsoft.com/ink/2010/main" type="line" rotatedBoundingBox="19292,12715 19296,13032 18996,13035 18993,12718"/>
            </emma:interpretation>
          </emma:emma>
        </inkml:annotationXML>
        <inkml:traceGroup>
          <inkml:annotationXML>
            <emma:emma xmlns:emma="http://www.w3.org/2003/04/emma" version="1.0">
              <emma:interpretation id="{BBA00D76-E62C-44D7-8897-789B2B8088CE}" emma:medium="tactile" emma:mode="ink">
                <msink:context xmlns:msink="http://schemas.microsoft.com/ink/2010/main" type="inkWord" rotatedBoundingBox="19292,12715 19296,13032 18996,13035 18993,12718"/>
              </emma:interpretation>
              <emma:one-of disjunction-type="recognition" id="oneOf5">
                <emma:interpretation id="interp21" emma:lang="ko-KR" emma:confidence="0">
                  <emma:literal>으</emma:literal>
                </emma:interpretation>
                <emma:interpretation id="interp22" emma:lang="ko-KR" emma:confidence="0">
                  <emma:literal>〇</emma:literal>
                </emma:interpretation>
                <emma:interpretation id="interp23" emma:lang="ko-KR" emma:confidence="0">
                  <emma:literal>£</emma:literal>
                </emma:interpretation>
                <emma:interpretation id="interp24" emma:lang="ko-KR" emma:confidence="0">
                  <emma:literal>a</emma:literal>
                </emma:interpretation>
                <emma:interpretation id="interp25" emma:lang="ko-KR" emma:confidence="0">
                  <emma:literal>㉧</emma:literal>
                </emma:interpretation>
              </emma:one-of>
            </emma:emma>
          </inkml:annotationXML>
          <inkml:trace contextRef="#ctx0" brushRef="#br0" timeOffset="-2590.1483">19235 12856 5028,'0'-39'1570,"0"18"-385,0 1-32,-20 20-352,20-19-577,-20 19-224,0 0 0,1 0-32,-1 19 32,0 1 96,-21 1 32,23 18-96,-2 0-64,-1 2 32,1-1-64,20-21-64,20 1 0,-20 0 96,41-20 96,-23-20 224,23 0 32,-1 1-63,-21-21 255,21 20-63,-20-20-97,0 1-192,-20-2-160,0 21-96,-20-19-288,0 19 159,0 20 129,-19 0 0,19 20 96,-20 0 64,1-1 64,-2 22 1,21-2-129,20-19 64,0-1-32,20 22 32,21-41 32,-23 0-32,43 0 32,-22 0-32,1-20 128,-20-1-64,19 2-64,-39-20-64,20 19-64,-40-1-64,20 1 64,-39 1 32,19 19-32,-20 0 32,21 19 64,-1 1-64,0 1-96,20-1-577,0-1-800,20 1-865,19-1-3876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3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09B029B0-DB90-4022-93D0-93F741E1AD6B}" emma:medium="tactile" emma:mode="ink">
          <msink:context xmlns:msink="http://schemas.microsoft.com/ink/2010/main" type="inkDrawing" rotatedBoundingBox="18644,12013 18721,12056 18717,12065 18640,12022" semanticType="callout" shapeName="Other">
            <msink:sourceLink direction="with" ref="{2B261C49-B980-4CDF-88F2-4F21A112D797}"/>
            <msink:sourceLink direction="with" ref="{0EF464F4-2D23-4B9B-B9D8-A34A1605C280}"/>
          </msink:context>
        </emma:interpretation>
      </emma:emma>
    </inkml:annotationXML>
    <inkml:trace contextRef="#ctx0" brushRef="#br0">18719 12062 64,'-40'-20'288,"21"0"1025,19 20-32,0 0-480,0 0 0,-20 0-481,20 0-384,0 0-1153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2.9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8E8EB096-235A-4C20-87CE-ECD0F1D29A1E}" emma:medium="tactile" emma:mode="ink">
          <msink:context xmlns:msink="http://schemas.microsoft.com/ink/2010/main" type="writingRegion" rotatedBoundingBox="16418,10921 17722,10313 17876,10644 16572,11252"/>
        </emma:interpretation>
      </emma:emma>
    </inkml:annotationXML>
    <inkml:traceGroup>
      <inkml:annotationXML>
        <emma:emma xmlns:emma="http://www.w3.org/2003/04/emma" version="1.0">
          <emma:interpretation id="{F02C65B1-C4F3-46AB-BD9A-238FF9F2656C}" emma:medium="tactile" emma:mode="ink">
            <msink:context xmlns:msink="http://schemas.microsoft.com/ink/2010/main" type="paragraph" rotatedBoundingBox="16418,10921 17722,10313 17876,10644 16572,112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72D0BD-3125-45D4-AC3B-FE19257A864E}" emma:medium="tactile" emma:mode="ink">
              <msink:context xmlns:msink="http://schemas.microsoft.com/ink/2010/main" type="line" rotatedBoundingBox="16418,10921 17722,10313 17876,10644 16572,11252"/>
            </emma:interpretation>
          </emma:emma>
        </inkml:annotationXML>
        <inkml:traceGroup>
          <inkml:annotationXML>
            <emma:emma xmlns:emma="http://www.w3.org/2003/04/emma" version="1.0">
              <emma:interpretation id="{2BF75E37-F19F-4C5E-A116-67B2622B5F62}" emma:medium="tactile" emma:mode="ink">
                <msink:context xmlns:msink="http://schemas.microsoft.com/ink/2010/main" type="inkWord" rotatedBoundingBox="16495,11088 16649,11016 16674,11069 16520,11140"/>
              </emma:interpretation>
              <emma:one-of disjunction-type="recognition" id="oneOf0">
                <emma:interpretation id="interp0" emma:lang="ko-KR" emma:confidence="0">
                  <emma:literal>-</emma:literal>
                </emma:interpretation>
                <emma:interpretation id="interp1" emma:lang="ko-KR" emma:confidence="0">
                  <emma:literal>~</emma:literal>
                </emma:interpretation>
                <emma:interpretation id="interp2" emma:lang="ko-KR" emma:confidence="0">
                  <emma:literal>_</emma:literal>
                </emma:interpretation>
                <emma:interpretation id="interp3" emma:lang="ko-KR" emma:confidence="0">
                  <emma:literal>ㅡ</emma:literal>
                </emma:interpretation>
                <emma:interpretation id="interp4" emma:lang="ko-KR" emma:confidence="0">
                  <emma:literal>…</emma:literal>
                </emma:interpretation>
              </emma:one-of>
            </emma:emma>
          </inkml:annotationXML>
          <inkml:trace contextRef="#ctx0" brushRef="#br0">16496 11088 7110,'0'0'865,"0"0"-641,0 0 321,0 0 95,20 0-447,-2 0-129,23 0-32,-21-19-64,19 19-449,-19 0-1345,0 0-3202</inkml:trace>
        </inkml:traceGroup>
        <inkml:traceGroup>
          <inkml:annotationXML>
            <emma:emma xmlns:emma="http://www.w3.org/2003/04/emma" version="1.0">
              <emma:interpretation id="{2B261C49-B980-4CDF-88F2-4F21A112D797}" emma:medium="tactile" emma:mode="ink">
                <msink:context xmlns:msink="http://schemas.microsoft.com/ink/2010/main" type="inkWord" rotatedBoundingBox="17278,10520 17722,10313 17876,10644 17432,10851">
                  <msink:destinationLink direction="with" ref="{09B029B0-DB90-4022-93D0-93F741E1AD6B}"/>
                  <msink:destinationLink direction="with" ref="{EFFFF504-EDB4-40DE-89DE-6925564D0B34}"/>
                  <msink:destinationLink direction="with" ref="{D6D683BB-C2E6-444C-B2DF-590B39F68F76}"/>
                </msink:context>
              </emma:interpretation>
              <emma:one-of disjunction-type="recognition" id="oneOf1">
                <emma:interpretation id="interp5" emma:lang="ko-KR" emma:confidence="0">
                  <emma:literal>와</emma:literal>
                </emma:interpretation>
                <emma:interpretation id="interp6" emma:lang="ko-KR" emma:confidence="0">
                  <emma:literal>번</emma:literal>
                </emma:interpretation>
                <emma:interpretation id="interp7" emma:lang="ko-KR" emma:confidence="0">
                  <emma:literal>화</emma:literal>
                </emma:interpretation>
                <emma:interpretation id="interp8" emma:lang="ko-KR" emma:confidence="0">
                  <emma:literal>바</emma:literal>
                </emma:interpretation>
                <emma:interpretation id="interp9" emma:lang="ko-KR" emma:confidence="0">
                  <emma:literal>₩</emma:literal>
                </emma:interpretation>
              </emma:one-of>
            </emma:emma>
          </inkml:annotationXML>
          <inkml:trace contextRef="#ctx0" brushRef="#br0" timeOffset="12759.7302">17468 10432 13004,'-20'20'128,"1"20"-160,-1-21 32,0 21 288,-1 1 193,21-2-225,-20 0-256,40-18 0,-20-1 64,41-1-96,-21 1-96,19-20 160,1 0 0,-1-20 160,1-19 192,-20 18 129,0-18-97,-1 0-127,-19-2-65,-19 1 64,-1 1 0,0 19-96,0 20-127,-19-20-65,19 40-32,-20 0 32,20 19-33,1 1 33,-1 1-96,20-2 64,20 0-160,-1 2-256,21-22 224,19 1 95,-19-20 161,19 0 97,-39-20 223,20 1-96,-19-1-128,-21-1-32,0 2-64,0-21 0,-21 21 32,1-22-64,0 22-64,-19-2-96,-1 2 0,20 19 32,0 0 32,1 19 0,-1 2 64,20-2 32,0 1-32,0 1 0,39-2 64,-19-19-32,40 20 64,-21-20 64,1 0 64,-19 0 64,-3-20-128,2 1-31,-20 19-1,-20-21-96,2 1-96,-3 1-129,-19 19 161,1-21-128,-1 21-32,20-19 0,-19 19 96,19 19 31,0-19 65,0 0-32,20 21 64,0-2 32,0-19 0,20 20 33,20-20-98,-21 21 66,21-21-1,-20 0 128,0 0 160,-1-21-96,1 21-128,-20 0 96,0 0 161,-20 0 31,20 21-288,-19-2-160,-1 21-32,20 0-641,0-1-1537,0 1-3651</inkml:trace>
          <inkml:trace contextRef="#ctx0" brushRef="#br0" timeOffset="15999.9155">17547 10592 960,'0'0'801,"0"0"-288,0 0 768,0 0 352,0 0-255,0 0-417,0 0-257,0 0-191,0 0-289,0 0-32,0 0 64,0 0 1,0 0 95,0 0-128,0 0-32,20 0-63,-20 0 127,0 0 64,0-21-160,0 21-32,0 0-32,20 0 33,-20 0-33,0 0 64,20 0 64,-20 0-64,20 0 64,-20 0-31,19-20-97,1 20 32,-20 0-96,20 0-32,-20 0 0,20 0 32,-20 0-32,21 0 0,-3-19 32,-18 19-64,20 0 96,1 0-32,-21-21 0,20 21 0,-20 0 0,0 0 32,0 0-32,0 0-32,0-19 0,0 19 32,0 0-32,0 0 64,0 0-64,0 0 0,0 0-64,0 0 32,0 0-96,0 0-224,0 0-353,0 0-128,0 0-192,0 0-64,0 0-544,0 0-417,-20 19-2947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9:31.43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Group>
    <inkml:annotationXML>
      <emma:emma xmlns:emma="http://www.w3.org/2003/04/emma" version="1.0">
        <emma:interpretation id="{0EF464F4-2D23-4B9B-B9D8-A34A1605C280}" emma:medium="tactile" emma:mode="ink">
          <msink:context xmlns:msink="http://schemas.microsoft.com/ink/2010/main" type="inkDrawing" rotatedBoundingBox="18223,11972 18402,11984 18401,12002 18222,11989" shapeName="Other">
            <msink:destinationLink direction="with" ref="{09B029B0-DB90-4022-93D0-93F741E1AD6B}"/>
          </msink:context>
        </emma:interpretation>
      </emma:emma>
    </inkml:annotationXML>
    <inkml:trace contextRef="#ctx0" brushRef="#br0">18401 12002 3171,'-40'-20'1057,"21"20"-1090,-1 0-319,-20 0 128,19 0 160,3 0-353,-2 0-1568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9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6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11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7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12</a:t>
            </a:fld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4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42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41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3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911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20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55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46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3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0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453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53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9215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84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47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5.xml"/><Relationship Id="rId7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26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9.xml"/><Relationship Id="rId7" Type="http://schemas.openxmlformats.org/officeDocument/2006/relationships/image" Target="../media/image2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30.xml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8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34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37.xml"/><Relationship Id="rId7" Type="http://schemas.openxmlformats.org/officeDocument/2006/relationships/image" Target="../media/image3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0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38.xml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1.xml"/><Relationship Id="rId7" Type="http://schemas.openxmlformats.org/officeDocument/2006/relationships/image" Target="../media/image33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2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42.xm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5.xml"/><Relationship Id="rId7" Type="http://schemas.openxmlformats.org/officeDocument/2006/relationships/image" Target="../media/image3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4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46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9.xml"/><Relationship Id="rId7" Type="http://schemas.openxmlformats.org/officeDocument/2006/relationships/image" Target="../media/image3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6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50.xml"/><Relationship Id="rId9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3.xml"/><Relationship Id="rId7" Type="http://schemas.openxmlformats.org/officeDocument/2006/relationships/image" Target="../media/image3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8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54.xml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57.xml"/><Relationship Id="rId7" Type="http://schemas.openxmlformats.org/officeDocument/2006/relationships/image" Target="../media/image41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0.png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24.png"/><Relationship Id="rId4" Type="http://schemas.openxmlformats.org/officeDocument/2006/relationships/tags" Target="../tags/tag58.xml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9" Type="http://schemas.openxmlformats.org/officeDocument/2006/relationships/customXml" Target="../ink/ink17.xml"/><Relationship Id="rId3" Type="http://schemas.openxmlformats.org/officeDocument/2006/relationships/tags" Target="../tags/tag6.xml"/><Relationship Id="rId21" Type="http://schemas.openxmlformats.org/officeDocument/2006/relationships/customXml" Target="../ink/ink8.xml"/><Relationship Id="rId34" Type="http://schemas.openxmlformats.org/officeDocument/2006/relationships/image" Target="../media/image92.emf"/><Relationship Id="rId42" Type="http://schemas.openxmlformats.org/officeDocument/2006/relationships/image" Target="../media/image96.emf"/><Relationship Id="rId47" Type="http://schemas.openxmlformats.org/officeDocument/2006/relationships/customXml" Target="../ink/ink21.xml"/><Relationship Id="rId50" Type="http://schemas.openxmlformats.org/officeDocument/2006/relationships/image" Target="../media/image100.emf"/><Relationship Id="rId7" Type="http://schemas.openxmlformats.org/officeDocument/2006/relationships/customXml" Target="../ink/ink1.xml"/><Relationship Id="rId12" Type="http://schemas.openxmlformats.org/officeDocument/2006/relationships/image" Target="../media/image81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94.emf"/><Relationship Id="rId46" Type="http://schemas.openxmlformats.org/officeDocument/2006/relationships/image" Target="../media/image98.emf"/><Relationship Id="rId2" Type="http://schemas.openxmlformats.org/officeDocument/2006/relationships/tags" Target="../tags/tag5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37" Type="http://schemas.openxmlformats.org/officeDocument/2006/relationships/customXml" Target="../ink/ink16.xml"/><Relationship Id="rId40" Type="http://schemas.openxmlformats.org/officeDocument/2006/relationships/image" Target="../media/image95.emf"/><Relationship Id="rId45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89.emf"/><Relationship Id="rId36" Type="http://schemas.openxmlformats.org/officeDocument/2006/relationships/image" Target="../media/image93.emf"/><Relationship Id="rId49" Type="http://schemas.openxmlformats.org/officeDocument/2006/relationships/customXml" Target="../ink/ink22.xml"/><Relationship Id="rId10" Type="http://schemas.openxmlformats.org/officeDocument/2006/relationships/image" Target="../media/image80.emf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97.emf"/><Relationship Id="rId52" Type="http://schemas.openxmlformats.org/officeDocument/2006/relationships/image" Target="../media/image101.emf"/><Relationship Id="rId4" Type="http://schemas.openxmlformats.org/officeDocument/2006/relationships/slideLayout" Target="../slideLayouts/slideLayout42.xml"/><Relationship Id="rId9" Type="http://schemas.openxmlformats.org/officeDocument/2006/relationships/customXml" Target="../ink/ink2.xml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customXml" Target="../ink/ink11.xml"/><Relationship Id="rId30" Type="http://schemas.openxmlformats.org/officeDocument/2006/relationships/image" Target="../media/image90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99.emf"/><Relationship Id="rId8" Type="http://schemas.openxmlformats.org/officeDocument/2006/relationships/image" Target="../media/image79.emf"/><Relationship Id="rId51" Type="http://schemas.openxmlformats.org/officeDocument/2006/relationships/customXml" Target="../ink/ink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9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7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9.xml"/><Relationship Id="rId7" Type="http://schemas.openxmlformats.org/officeDocument/2006/relationships/image" Target="../media/image10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4.png"/><Relationship Id="rId11" Type="http://schemas.openxmlformats.org/officeDocument/2006/relationships/image" Target="../media/image112.png"/><Relationship Id="rId5" Type="http://schemas.openxmlformats.org/officeDocument/2006/relationships/image" Target="../media/image13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86000" y="2228699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590800" y="2228699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b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2200" y="72177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800040"/>
            <a:ext cx="4263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Gradient descent algorithm</a:t>
            </a:r>
            <a:endParaRPr 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764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87490" y="2049780"/>
            <a:ext cx="2069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update </a:t>
            </a:r>
            <a:endParaRPr lang="en-US" sz="2400" dirty="0" smtClean="0"/>
          </a:p>
          <a:p>
            <a:pPr algn="ctr"/>
            <a:r>
              <a:rPr lang="en-US" sz="2400" dirty="0" smtClean="0"/>
              <a:t>and</a:t>
            </a:r>
          </a:p>
          <a:p>
            <a:pPr algn="ctr"/>
            <a:r>
              <a:rPr lang="en-US" sz="2400" dirty="0"/>
              <a:t>simultaneously</a:t>
            </a:r>
          </a:p>
          <a:p>
            <a:pPr algn="ctr"/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869" y="247069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93" y="247204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172200" y="211455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/>
          <p:cNvSpPr/>
          <p:nvPr/>
        </p:nvSpPr>
        <p:spPr>
          <a:xfrm>
            <a:off x="2400300" y="2043430"/>
            <a:ext cx="2895600" cy="7162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18042" y="146949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042" y="1469490"/>
                <a:ext cx="1842827" cy="57394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2393950" y="2796510"/>
            <a:ext cx="3549650" cy="716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43573" y="3562350"/>
                <a:ext cx="1842827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𝐽</m:t>
                    </m:r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573" y="3562350"/>
                <a:ext cx="1842827" cy="57394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03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80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4350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73867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  <a:r>
              <a:rPr lang="en-US" dirty="0" smtClean="0"/>
              <a:t>(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0</a:t>
            </a:r>
            <a:r>
              <a:rPr lang="en-US" dirty="0" smtClean="0"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 smtClean="0">
                <a:latin typeface="Symbol" pitchFamily="18" charset="2"/>
                <a:sym typeface="Symbol" pitchFamily="18" charset="2"/>
              </a:rPr>
              <a:t>1</a:t>
            </a:r>
            <a:r>
              <a:rPr lang="en-US" dirty="0" smtClean="0"/>
              <a:t>)</a:t>
            </a:r>
            <a:endParaRPr lang="en-US" baseline="-25000" dirty="0">
              <a:latin typeface="Symbol" pitchFamily="18" charset="2"/>
              <a:sym typeface="Symbol" pitchFamily="18" charset="2"/>
            </a:endParaRPr>
          </a:p>
        </p:txBody>
      </p:sp>
      <p:sp>
        <p:nvSpPr>
          <p:cNvPr id="20" name="오른쪽 화살표 19"/>
          <p:cNvSpPr/>
          <p:nvPr/>
        </p:nvSpPr>
        <p:spPr>
          <a:xfrm rot="9537342">
            <a:off x="6625620" y="2870989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8718422">
            <a:off x="3831340" y="3710807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2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9550"/>
            <a:ext cx="6019800" cy="47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53200" y="590550"/>
            <a:ext cx="22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Convex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3200" y="4095750"/>
            <a:ext cx="224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Bowl-shaped</a:t>
            </a:r>
          </a:p>
        </p:txBody>
      </p:sp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3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71440"/>
            <a:ext cx="4839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Gradient descent algorithm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82" y="1476756"/>
            <a:ext cx="3513582" cy="1383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555" y="1975867"/>
            <a:ext cx="2790845" cy="61232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624836" y="2035399"/>
            <a:ext cx="256475" cy="23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495117"/>
            <a:ext cx="163384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Learning rate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10529" y="1764553"/>
            <a:ext cx="1580507" cy="8141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15292" y="2605494"/>
            <a:ext cx="163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derivative</a:t>
            </a:r>
          </a:p>
        </p:txBody>
      </p: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(for fixed           , this is a function of x)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(function of the parameters            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7" y="666750"/>
            <a:ext cx="515722" cy="219456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 rot="9537342">
            <a:off x="6430445" y="1974813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607344" y="2724150"/>
            <a:ext cx="0" cy="102793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803275" y="2724150"/>
            <a:ext cx="799315" cy="317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14350"/>
            <a:ext cx="4535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“Batch” Gradient Descent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428750"/>
            <a:ext cx="7833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“Batch”: Each step of gradient descent uses all the training examples.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84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8382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096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382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4244752" y="847695"/>
            <a:ext cx="4213448" cy="1114455"/>
            <a:chOff x="4495800" y="-628650"/>
            <a:chExt cx="4213448" cy="11144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/>
            <p:cNvSpPr/>
            <p:nvPr/>
          </p:nvSpPr>
          <p:spPr>
            <a:xfrm>
              <a:off x="6433128" y="-582206"/>
              <a:ext cx="900545" cy="44232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𝑝𝑜𝑠𝑖𝑡𝑖𝑣𝑒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𝑛𝑢𝑚𝑏𝑒𝑟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≥0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/>
          <p:cNvGrpSpPr/>
          <p:nvPr/>
        </p:nvGrpSpPr>
        <p:grpSpPr>
          <a:xfrm>
            <a:off x="4267200" y="3028950"/>
            <a:ext cx="4213448" cy="1114455"/>
            <a:chOff x="4495800" y="-628650"/>
            <a:chExt cx="4213448" cy="11144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-628650"/>
                  <a:ext cx="3591148" cy="53521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직사각형 15"/>
            <p:cNvSpPr/>
            <p:nvPr/>
          </p:nvSpPr>
          <p:spPr>
            <a:xfrm>
              <a:off x="6433128" y="-582206"/>
              <a:ext cx="900545" cy="44232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:=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 smtClean="0">
                      <a:solidFill>
                        <a:schemeClr val="accent1"/>
                      </a:solidFill>
                    </a:rPr>
                    <a:t> -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α</m:t>
                      </m:r>
                      <m:r>
                        <a:rPr lang="el-GR" altLang="ko-KR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𝐽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𝑛𝑒𝑔𝑎𝑡𝑖𝑣𝑒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𝑛𝑢𝑚𝑏𝑒𝑟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8100" y="85695"/>
                  <a:ext cx="3591148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≤0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-247650"/>
                  <a:ext cx="71048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3500"/>
            <a:ext cx="3530823" cy="46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943600" y="285750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715000" y="2227487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5943600" y="2687413"/>
            <a:ext cx="0" cy="21703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715000" y="4629150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2343150"/>
            <a:ext cx="249135" cy="281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068" y="4753508"/>
            <a:ext cx="249135" cy="281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215"/>
            <a:ext cx="2816352" cy="674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502224"/>
            <a:ext cx="3886200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l-GR" sz="2000" dirty="0" smtClean="0"/>
              <a:t>α</a:t>
            </a:r>
            <a:r>
              <a:rPr lang="en-US" sz="2000" dirty="0" smtClean="0"/>
              <a:t> is too small, gradient descent can be slow.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325755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</a:t>
            </a:r>
            <a:r>
              <a:rPr lang="el-GR" sz="2000" dirty="0" smtClean="0"/>
              <a:t>α</a:t>
            </a:r>
            <a:r>
              <a:rPr lang="en-US" sz="2000" dirty="0" smtClean="0"/>
              <a:t> is too large, gradient descent can overshoot the minimum. It may fail to converge, or even diverge.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6731640" y="4335120"/>
              <a:ext cx="7560" cy="75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29120" y="43326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/>
              <p14:cNvContentPartPr/>
              <p14:nvPr/>
            </p14:nvContentPartPr>
            <p14:xfrm>
              <a:off x="8639640" y="2854080"/>
              <a:ext cx="500400" cy="308160"/>
            </p14:xfrm>
          </p:contentPart>
        </mc:Choice>
        <mc:Fallback xmlns="">
          <p:pic>
            <p:nvPicPr>
              <p:cNvPr id="16" name="잉크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31000" y="2846160"/>
                <a:ext cx="518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/>
              <p14:cNvContentPartPr/>
              <p14:nvPr/>
            </p14:nvContentPartPr>
            <p14:xfrm>
              <a:off x="8375040" y="3519360"/>
              <a:ext cx="114840" cy="79200"/>
            </p14:xfrm>
          </p:contentPart>
        </mc:Choice>
        <mc:Fallback xmlns="">
          <p:pic>
            <p:nvPicPr>
              <p:cNvPr id="17" name="잉크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65320" y="3510000"/>
                <a:ext cx="1342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/>
              <p14:cNvContentPartPr/>
              <p14:nvPr/>
            </p14:nvContentPartPr>
            <p14:xfrm>
              <a:off x="6717600" y="1781280"/>
              <a:ext cx="579240" cy="300960"/>
            </p14:xfrm>
          </p:contentPart>
        </mc:Choice>
        <mc:Fallback xmlns="">
          <p:pic>
            <p:nvPicPr>
              <p:cNvPr id="18" name="잉크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8600" y="1773360"/>
                <a:ext cx="5972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잉크 18"/>
              <p14:cNvContentPartPr/>
              <p14:nvPr/>
            </p14:nvContentPartPr>
            <p14:xfrm>
              <a:off x="6017040" y="836640"/>
              <a:ext cx="714960" cy="952200"/>
            </p14:xfrm>
          </p:contentPart>
        </mc:Choice>
        <mc:Fallback xmlns="">
          <p:pic>
            <p:nvPicPr>
              <p:cNvPr id="19" name="잉크 1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08760" y="826200"/>
                <a:ext cx="73188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잉크 19"/>
              <p14:cNvContentPartPr/>
              <p14:nvPr/>
            </p14:nvContentPartPr>
            <p14:xfrm>
              <a:off x="6838560" y="4048920"/>
              <a:ext cx="1230120" cy="694080"/>
            </p14:xfrm>
          </p:contentPart>
        </mc:Choice>
        <mc:Fallback xmlns="">
          <p:pic>
            <p:nvPicPr>
              <p:cNvPr id="20" name="잉크 1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0640" y="4039920"/>
                <a:ext cx="12474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20"/>
              <p14:cNvContentPartPr/>
              <p14:nvPr/>
            </p14:nvContentPartPr>
            <p14:xfrm>
              <a:off x="6710400" y="4327920"/>
              <a:ext cx="28800" cy="14760"/>
            </p14:xfrm>
          </p:contentPart>
        </mc:Choice>
        <mc:Fallback xmlns="">
          <p:pic>
            <p:nvPicPr>
              <p:cNvPr id="21" name="잉크 2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5720" y="4323240"/>
                <a:ext cx="36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/>
              <p14:cNvContentPartPr/>
              <p14:nvPr/>
            </p14:nvContentPartPr>
            <p14:xfrm>
              <a:off x="5938560" y="3755520"/>
              <a:ext cx="471960" cy="236520"/>
            </p14:xfrm>
          </p:contentPart>
        </mc:Choice>
        <mc:Fallback xmlns="">
          <p:pic>
            <p:nvPicPr>
              <p:cNvPr id="23" name="잉크 2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2080" y="3745800"/>
                <a:ext cx="4867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잉크 23"/>
              <p14:cNvContentPartPr/>
              <p14:nvPr/>
            </p14:nvContentPartPr>
            <p14:xfrm>
              <a:off x="6560280" y="4313520"/>
              <a:ext cx="64440" cy="7560"/>
            </p14:xfrm>
          </p:contentPart>
        </mc:Choice>
        <mc:Fallback xmlns="">
          <p:pic>
            <p:nvPicPr>
              <p:cNvPr id="24" name="잉크 2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57400" y="4309200"/>
                <a:ext cx="709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잉크 24"/>
              <p14:cNvContentPartPr/>
              <p14:nvPr/>
            </p14:nvContentPartPr>
            <p14:xfrm>
              <a:off x="6195600" y="4335120"/>
              <a:ext cx="14400" cy="360"/>
            </p14:xfrm>
          </p:contentPart>
        </mc:Choice>
        <mc:Fallback xmlns="">
          <p:pic>
            <p:nvPicPr>
              <p:cNvPr id="25" name="잉크 2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92360" y="4331880"/>
                <a:ext cx="20880" cy="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잉크 26"/>
              <p14:cNvContentPartPr/>
              <p14:nvPr/>
            </p14:nvContentPartPr>
            <p14:xfrm>
              <a:off x="6002640" y="4349160"/>
              <a:ext cx="360" cy="36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7600" y="4344120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잉크 29"/>
              <p14:cNvContentPartPr/>
              <p14:nvPr/>
            </p14:nvContentPartPr>
            <p14:xfrm>
              <a:off x="771480" y="636480"/>
              <a:ext cx="8133120" cy="408528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6080" y="631800"/>
                <a:ext cx="8149680" cy="40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잉크 30"/>
              <p14:cNvContentPartPr/>
              <p14:nvPr/>
            </p14:nvContentPartPr>
            <p14:xfrm>
              <a:off x="8539920" y="371880"/>
              <a:ext cx="128520" cy="17208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29840" y="361800"/>
                <a:ext cx="147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잉크 31"/>
              <p14:cNvContentPartPr/>
              <p14:nvPr/>
            </p14:nvContentPartPr>
            <p14:xfrm>
              <a:off x="8725680" y="386280"/>
              <a:ext cx="57240" cy="236160"/>
            </p14:xfrm>
          </p:contentPart>
        </mc:Choice>
        <mc:Fallback xmlns="">
          <p:pic>
            <p:nvPicPr>
              <p:cNvPr id="32" name="잉크 3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16680" y="378360"/>
                <a:ext cx="71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잉크 32"/>
              <p14:cNvContentPartPr/>
              <p14:nvPr/>
            </p14:nvContentPartPr>
            <p14:xfrm>
              <a:off x="8804520" y="429120"/>
              <a:ext cx="143280" cy="172080"/>
            </p14:xfrm>
          </p:contentPart>
        </mc:Choice>
        <mc:Fallback xmlns="">
          <p:pic>
            <p:nvPicPr>
              <p:cNvPr id="33" name="잉크 3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94800" y="419760"/>
                <a:ext cx="162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4" name="잉크 33"/>
              <p14:cNvContentPartPr/>
              <p14:nvPr/>
            </p14:nvContentPartPr>
            <p14:xfrm>
              <a:off x="9018720" y="558000"/>
              <a:ext cx="14400" cy="86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12240" y="551880"/>
                <a:ext cx="280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잉크 34"/>
              <p14:cNvContentPartPr/>
              <p14:nvPr/>
            </p14:nvContentPartPr>
            <p14:xfrm>
              <a:off x="9018720" y="371880"/>
              <a:ext cx="128880" cy="336600"/>
            </p14:xfrm>
          </p:contentPart>
        </mc:Choice>
        <mc:Fallback xmlns="">
          <p:pic>
            <p:nvPicPr>
              <p:cNvPr id="35" name="잉크 3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10800" y="363960"/>
                <a:ext cx="1461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잉크 36"/>
              <p14:cNvContentPartPr/>
              <p14:nvPr/>
            </p14:nvContentPartPr>
            <p14:xfrm>
              <a:off x="6066720" y="3154680"/>
              <a:ext cx="2637720" cy="122364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62040" y="3145680"/>
                <a:ext cx="2654280" cy="12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2" name="잉크 41"/>
              <p14:cNvContentPartPr/>
              <p14:nvPr/>
            </p14:nvContentPartPr>
            <p14:xfrm>
              <a:off x="5902560" y="3090240"/>
              <a:ext cx="186480" cy="10764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95000" y="3082680"/>
                <a:ext cx="203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/>
              <p14:cNvContentPartPr/>
              <p14:nvPr/>
            </p14:nvContentPartPr>
            <p14:xfrm>
              <a:off x="7231680" y="2031480"/>
              <a:ext cx="86400" cy="10044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24840" y="2024280"/>
                <a:ext cx="102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/>
              <p14:cNvContentPartPr/>
              <p14:nvPr/>
            </p14:nvContentPartPr>
            <p14:xfrm>
              <a:off x="7253280" y="2074320"/>
              <a:ext cx="57240" cy="36000"/>
            </p14:xfrm>
          </p:contentPart>
        </mc:Choice>
        <mc:Fallback xmlns="">
          <p:pic>
            <p:nvPicPr>
              <p:cNvPr id="47" name="잉크 46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43560" y="2065320"/>
                <a:ext cx="759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잉크 47"/>
              <p14:cNvContentPartPr/>
              <p14:nvPr/>
            </p14:nvContentPartPr>
            <p14:xfrm>
              <a:off x="7524720" y="2145960"/>
              <a:ext cx="93600" cy="57600"/>
            </p14:xfrm>
          </p:contentPart>
        </mc:Choice>
        <mc:Fallback xmlns="">
          <p:pic>
            <p:nvPicPr>
              <p:cNvPr id="48" name="잉크 47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16080" y="2137320"/>
                <a:ext cx="110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9" name="잉크 48"/>
              <p14:cNvContentPartPr/>
              <p14:nvPr/>
            </p14:nvContentPartPr>
            <p14:xfrm>
              <a:off x="7531920" y="2109960"/>
              <a:ext cx="114840" cy="114840"/>
            </p14:xfrm>
          </p:contentPart>
        </mc:Choice>
        <mc:Fallback xmlns="">
          <p:pic>
            <p:nvPicPr>
              <p:cNvPr id="49" name="잉크 48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24720" y="2102040"/>
                <a:ext cx="129960" cy="13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453311" y="520510"/>
            <a:ext cx="0" cy="2475138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224711" y="2767047"/>
            <a:ext cx="38862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827" y="2926577"/>
            <a:ext cx="184709" cy="208483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224711" y="729429"/>
            <a:ext cx="3681350" cy="1778433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4411" y="2468165"/>
            <a:ext cx="1733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at local optima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34" y="2561197"/>
            <a:ext cx="199226" cy="22486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4272711" y="2328852"/>
            <a:ext cx="838200" cy="232345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92231" y="2685095"/>
            <a:ext cx="1" cy="1857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3000" y="3306365"/>
            <a:ext cx="192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Current value of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4" y="3391194"/>
            <a:ext cx="199226" cy="22486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520111" y="2870835"/>
            <a:ext cx="1524000" cy="43553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3181351"/>
            <a:ext cx="3276599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49" y="1352551"/>
            <a:ext cx="3077652" cy="7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3350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Gradient descent can converge to a local minimum, even with the learning rate </a:t>
            </a:r>
            <a:r>
              <a:rPr lang="el-GR" sz="2800" dirty="0" smtClean="0"/>
              <a:t>α</a:t>
            </a:r>
            <a:r>
              <a:rPr lang="en-US" sz="2800" dirty="0" smtClean="0"/>
              <a:t> fixed.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44600" y="2332494"/>
            <a:ext cx="40405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 we approach a local minimum, gradient descent will automatically take smaller steps. So, no need to decrease </a:t>
            </a:r>
            <a:r>
              <a:rPr lang="el-GR" sz="2800" dirty="0" smtClean="0"/>
              <a:t>α</a:t>
            </a:r>
            <a:r>
              <a:rPr lang="en-US" sz="2800" dirty="0" smtClean="0"/>
              <a:t> over time. </a:t>
            </a:r>
            <a:endParaRPr lang="en-US" sz="28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37582" y="1417851"/>
            <a:ext cx="0" cy="296699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861504" y="4156241"/>
            <a:ext cx="365876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359" y="4268267"/>
            <a:ext cx="184709" cy="20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495550"/>
            <a:ext cx="530352" cy="245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173920" y="1616400"/>
              <a:ext cx="3944880" cy="2339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6440" y="948600"/>
                <a:ext cx="8541360" cy="36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62200" y="222340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133600" y="2204359"/>
            <a:ext cx="50292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 for 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62200" y="79465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egression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 variable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66750"/>
            <a:ext cx="360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Gradient descent algorithm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4950"/>
            <a:ext cx="3513582" cy="19156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74" y="1579626"/>
            <a:ext cx="2201418" cy="306324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724400" y="662285"/>
            <a:ext cx="325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Linear Regression Model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774" y="2343150"/>
            <a:ext cx="4246626" cy="59679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44958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" y="819150"/>
            <a:ext cx="1915668" cy="717804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709551" y="3181350"/>
            <a:ext cx="5929597" cy="528543"/>
            <a:chOff x="709551" y="3181350"/>
            <a:chExt cx="5929597" cy="528543"/>
          </a:xfrm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51" y="3301652"/>
              <a:ext cx="2836926" cy="4069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8000" y="3181350"/>
                  <a:ext cx="3591148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l-GR" altLang="ko-KR" sz="2000" baseline="-25000" dirty="0" smtClean="0">
                              <a:solidFill>
                                <a:schemeClr val="accent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)) − 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)) </m:t>
                          </m:r>
                        </m:e>
                      </m:nary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181350"/>
                  <a:ext cx="3591148" cy="5285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0052" y="895350"/>
                <a:ext cx="3591148" cy="55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l-GR" altLang="ko-KR" baseline="-250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)) −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))2 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052" y="895350"/>
                <a:ext cx="3591148" cy="555345"/>
              </a:xfrm>
              <a:prstGeom prst="rect">
                <a:avLst/>
              </a:prstGeom>
              <a:blipFill rotWithShape="1">
                <a:blip r:embed="rId8"/>
                <a:stretch>
                  <a:fillRect t="-68132" b="-10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52452" y="1597305"/>
                <a:ext cx="3591148" cy="55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chemeClr val="accent1"/>
                    </a:solidFill>
                  </a:rPr>
                  <a:t>=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accent1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dirty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dirty="0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) −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baseline="30000" dirty="0">
                            <a:solidFill>
                              <a:schemeClr val="accent1"/>
                            </a:solidFill>
                          </a:rPr>
                          <m:t>))2 </m:t>
                        </m:r>
                      </m:e>
                    </m:nary>
                  </m:oMath>
                </a14:m>
                <a:endParaRPr lang="en-US" sz="2000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52" y="1597305"/>
                <a:ext cx="3591148" cy="555345"/>
              </a:xfrm>
              <a:prstGeom prst="rect">
                <a:avLst/>
              </a:prstGeom>
              <a:blipFill rotWithShape="1">
                <a:blip r:embed="rId9"/>
                <a:stretch>
                  <a:fillRect l="-170" t="-68132" b="-10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709551" y="3943350"/>
            <a:ext cx="6234397" cy="548035"/>
            <a:chOff x="709551" y="3943350"/>
            <a:chExt cx="6234397" cy="548035"/>
          </a:xfrm>
        </p:grpSpPr>
        <p:pic>
          <p:nvPicPr>
            <p:cNvPr id="2" name="Picture 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51" y="4019550"/>
              <a:ext cx="2852772" cy="4114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52800" y="3943350"/>
                  <a:ext cx="3591148" cy="5480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l-GR" altLang="ko-KR" sz="2000" baseline="-25000" dirty="0" smtClean="0">
                              <a:solidFill>
                                <a:schemeClr val="accent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)) − 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))</m:t>
                          </m:r>
                          <m:r>
                            <a:rPr lang="en-US" altLang="ko-KR" sz="2000" i="1" dirty="0" smtClean="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ko-KR" sz="20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ko-KR" sz="2000" b="0" i="1" dirty="0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sz="200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943350"/>
                  <a:ext cx="3591148" cy="54803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77778" b="-118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3385</TotalTime>
  <Words>369</Words>
  <Application>Microsoft Office PowerPoint</Application>
  <PresentationFormat>On-screen Show (16:9)</PresentationFormat>
  <Paragraphs>63</Paragraphs>
  <Slides>23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맑은 고딕</vt:lpstr>
      <vt:lpstr>Arial</vt:lpstr>
      <vt:lpstr>Calibri</vt:lpstr>
      <vt:lpstr>Cambria Math</vt:lpstr>
      <vt:lpstr>HY그래픽M</vt:lpstr>
      <vt:lpstr>Symbol</vt:lpstr>
      <vt:lpstr>Trebuchet MS</vt:lpstr>
      <vt:lpstr>Wingdings 3</vt:lpstr>
      <vt:lpstr>1_Lecture</vt:lpstr>
      <vt:lpstr>2_Office Theme</vt:lpstr>
      <vt:lpstr>3_Office Theme</vt:lpstr>
      <vt:lpstr>Facet</vt:lpstr>
      <vt:lpstr>Gradient descent 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 for 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Mahmud Yusuf</cp:lastModifiedBy>
  <cp:revision>185</cp:revision>
  <cp:lastPrinted>2014-05-25T06:53:29Z</cp:lastPrinted>
  <dcterms:created xsi:type="dcterms:W3CDTF">2010-07-08T21:59:02Z</dcterms:created>
  <dcterms:modified xsi:type="dcterms:W3CDTF">2021-08-02T16:45:42Z</dcterms:modified>
</cp:coreProperties>
</file>