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5"/>
  </p:notesMasterIdLst>
  <p:sldIdLst>
    <p:sldId id="269" r:id="rId2"/>
    <p:sldId id="256" r:id="rId3"/>
    <p:sldId id="257" r:id="rId4"/>
    <p:sldId id="258" r:id="rId5"/>
    <p:sldId id="259" r:id="rId6"/>
    <p:sldId id="267" r:id="rId7"/>
    <p:sldId id="260" r:id="rId8"/>
    <p:sldId id="261" r:id="rId9"/>
    <p:sldId id="262" r:id="rId10"/>
    <p:sldId id="263" r:id="rId11"/>
    <p:sldId id="264" r:id="rId12"/>
    <p:sldId id="265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77" autoAdjust="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3916DE-F949-41E9-A330-8BCFBA3FCEF4}" type="datetimeFigureOut">
              <a:rPr lang="en-US" smtClean="0"/>
              <a:t>9/29/2014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F9F7D0-5EC1-476F-BD02-BC8BCE33BCC6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CD3C6D4-48FA-4DC9-B4C5-98B33FB1E5E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82ABC12B-F715-4F3C-8A9B-035AB3A987F6}" type="datetimeFigureOut">
              <a:rPr lang="en-US" smtClean="0"/>
              <a:pPr/>
              <a:t>9/29/2014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6C1BD4C4-4DEB-4C3B-B57F-DAF0645500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04800"/>
            <a:ext cx="7772400" cy="14700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1981200"/>
            <a:ext cx="7467600" cy="1219200"/>
          </a:xfrm>
        </p:spPr>
        <p:txBody>
          <a:bodyPr>
            <a:normAutofit/>
          </a:bodyPr>
          <a:lstStyle/>
          <a:p>
            <a:r>
              <a:rPr lang="en-US" sz="5400" dirty="0" smtClean="0">
                <a:solidFill>
                  <a:schemeClr val="tx1"/>
                </a:solidFill>
              </a:rPr>
              <a:t>Looping  </a:t>
            </a:r>
            <a:r>
              <a:rPr lang="en-US" sz="5400" dirty="0" smtClean="0">
                <a:solidFill>
                  <a:schemeClr val="tx1"/>
                </a:solidFill>
              </a:rPr>
              <a:t>Structure</a:t>
            </a:r>
            <a:endParaRPr lang="en-US" sz="5400" dirty="0">
              <a:solidFill>
                <a:schemeClr val="tx1"/>
              </a:solidFill>
            </a:endParaRPr>
          </a:p>
        </p:txBody>
      </p:sp>
      <p:sp>
        <p:nvSpPr>
          <p:cNvPr id="5" name="Subtitle 2"/>
          <p:cNvSpPr>
            <a:spLocks noGrp="1"/>
          </p:cNvSpPr>
          <p:nvPr/>
        </p:nvSpPr>
        <p:spPr>
          <a:xfrm>
            <a:off x="381000" y="3276600"/>
            <a:ext cx="76200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6600" u="sng" dirty="0" smtClean="0">
                <a:solidFill>
                  <a:srgbClr val="FF0000"/>
                </a:solidFill>
              </a:rPr>
              <a:t>Reference</a:t>
            </a:r>
            <a:r>
              <a:rPr lang="en-US" sz="6600" dirty="0" smtClean="0">
                <a:solidFill>
                  <a:srgbClr val="FF0000"/>
                </a:solidFill>
              </a:rPr>
              <a:t>: Assembly Language Programming and Organization of the IBM PC – Charles </a:t>
            </a:r>
            <a:r>
              <a:rPr lang="en-US" sz="6600" dirty="0" err="1" smtClean="0">
                <a:solidFill>
                  <a:srgbClr val="FF0000"/>
                </a:solidFill>
              </a:rPr>
              <a:t>Marut</a:t>
            </a:r>
            <a:r>
              <a:rPr lang="en-US" sz="6600" dirty="0" smtClean="0">
                <a:solidFill>
                  <a:srgbClr val="FF0000"/>
                </a:solidFill>
              </a:rPr>
              <a:t> – Chapter 6</a:t>
            </a:r>
            <a:endParaRPr lang="en-US" sz="6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</a:t>
            </a:r>
            <a:r>
              <a:rPr lang="en-US" sz="2400" dirty="0" smtClean="0"/>
              <a:t>Another loop is the REPEAT LOOP.  In a REPEAT……..UNTIL loop, the statement are executed, and then the condition is checked. If true, the loop terminates; if false, control branches to the top of the loop.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      In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     		REPEAT</a:t>
            </a:r>
          </a:p>
          <a:p>
            <a:pPr>
              <a:buNone/>
            </a:pPr>
            <a:r>
              <a:rPr lang="en-US" sz="2400" dirty="0" smtClean="0"/>
              <a:t>    		statement  </a:t>
            </a:r>
          </a:p>
          <a:p>
            <a:pPr>
              <a:buNone/>
            </a:pPr>
            <a:r>
              <a:rPr lang="en-US" sz="2400" dirty="0" smtClean="0"/>
              <a:t>    		UNTIL condition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Repeat 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Figure of REPEAT LOOP:</a:t>
            </a:r>
          </a:p>
          <a:p>
            <a:pPr>
              <a:buNone/>
            </a:pPr>
            <a:r>
              <a:rPr lang="en-US" dirty="0" smtClean="0"/>
              <a:t>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                                               </a:t>
            </a:r>
            <a:endParaRPr lang="en-US" dirty="0"/>
          </a:p>
          <a:p>
            <a:pPr>
              <a:buNone/>
            </a:pPr>
            <a:r>
              <a:rPr lang="en-US" dirty="0" smtClean="0"/>
              <a:t>                           </a:t>
            </a:r>
            <a:r>
              <a:rPr lang="en-US" sz="2000" dirty="0" err="1" smtClean="0"/>
              <a:t>Ture</a:t>
            </a:r>
            <a:r>
              <a:rPr lang="en-US" sz="2000" dirty="0" smtClean="0"/>
              <a:t>            </a:t>
            </a:r>
          </a:p>
          <a:p>
            <a:pPr>
              <a:buNone/>
            </a:pPr>
            <a:r>
              <a:rPr lang="en-US" sz="2000" dirty="0" smtClean="0"/>
              <a:t>                                                    False     </a:t>
            </a:r>
          </a:p>
          <a:p>
            <a:pPr>
              <a:buNone/>
            </a:pPr>
            <a:r>
              <a:rPr lang="en-US" sz="2000" dirty="0" smtClean="0"/>
              <a:t>                             True     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3048000"/>
            <a:ext cx="1524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</a:t>
            </a:r>
            <a:endParaRPr lang="en-US" dirty="0"/>
          </a:p>
        </p:txBody>
      </p:sp>
      <p:cxnSp>
        <p:nvCxnSpPr>
          <p:cNvPr id="6" name="Straight Arrow Connector 5"/>
          <p:cNvCxnSpPr>
            <a:endCxn id="4" idx="0"/>
          </p:cNvCxnSpPr>
          <p:nvPr/>
        </p:nvCxnSpPr>
        <p:spPr>
          <a:xfrm rot="5400000">
            <a:off x="3391694" y="2628900"/>
            <a:ext cx="8374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2971800" y="4191000"/>
            <a:ext cx="16764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Condition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rot="5400000">
            <a:off x="3086894" y="5447506"/>
            <a:ext cx="1143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4648200" y="4495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 rot="5400000" flipH="1" flipV="1">
            <a:off x="4762500" y="3543300"/>
            <a:ext cx="1905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rot="10800000">
            <a:off x="3810000" y="2590800"/>
            <a:ext cx="1905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4" idx="2"/>
            <a:endCxn id="9" idx="0"/>
          </p:cNvCxnSpPr>
          <p:nvPr/>
        </p:nvCxnSpPr>
        <p:spPr>
          <a:xfrm rot="5400000">
            <a:off x="3505200" y="3886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 smtClean="0"/>
              <a:t>*</a:t>
            </a:r>
            <a:r>
              <a:rPr lang="en-US" sz="2400" dirty="0" smtClean="0"/>
              <a:t>Write some code to read characters until a blank is read.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Code: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MOV    AH,1        ; prepare to  read</a:t>
            </a:r>
          </a:p>
          <a:p>
            <a:pPr>
              <a:buNone/>
            </a:pPr>
            <a:r>
              <a:rPr lang="en-US" sz="2400" dirty="0"/>
              <a:t> </a:t>
            </a:r>
            <a:endParaRPr lang="en-US" sz="2400" dirty="0" smtClean="0"/>
          </a:p>
          <a:p>
            <a:pPr>
              <a:buNone/>
            </a:pPr>
            <a:r>
              <a:rPr lang="en-US" sz="2400" dirty="0" smtClean="0"/>
              <a:t>REPEAT: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 INT   21H             ;char in AL</a:t>
            </a:r>
          </a:p>
          <a:p>
            <a:pPr>
              <a:buNone/>
            </a:pPr>
            <a:r>
              <a:rPr lang="en-US" sz="2400" dirty="0" smtClean="0"/>
              <a:t>;until      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CMP   AL,    ‘    ‘     ; a blank?</a:t>
            </a:r>
          </a:p>
          <a:p>
            <a:pPr>
              <a:buNone/>
            </a:pPr>
            <a:r>
              <a:rPr lang="en-US" sz="2400" dirty="0"/>
              <a:t> </a:t>
            </a:r>
            <a:r>
              <a:rPr lang="en-US" sz="2400" dirty="0" smtClean="0"/>
              <a:t>              JNE     REPEAT        ; no keep reading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</a:t>
            </a:r>
            <a:r>
              <a:rPr lang="en-US" sz="4400" dirty="0" smtClean="0"/>
              <a:t>Thanks to all</a:t>
            </a:r>
            <a:endParaRPr lang="en-US" sz="4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28600"/>
            <a:ext cx="7772400" cy="838199"/>
          </a:xfrm>
        </p:spPr>
        <p:txBody>
          <a:bodyPr/>
          <a:lstStyle/>
          <a:p>
            <a:r>
              <a:rPr lang="en-US" dirty="0" smtClean="0"/>
              <a:t>Looping structure: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153400" cy="3733800"/>
          </a:xfrm>
        </p:spPr>
        <p:txBody>
          <a:bodyPr>
            <a:normAutofit/>
          </a:bodyPr>
          <a:lstStyle/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A loop is sequence of  instructions that is                                  repeated . The number of times to repeat may be known in advance, or it depend on condition. There are three types of loop. And they are</a:t>
            </a:r>
            <a:r>
              <a:rPr lang="en-US" sz="2400" dirty="0" smtClean="0">
                <a:solidFill>
                  <a:schemeClr val="tx1"/>
                </a:solidFill>
              </a:rPr>
              <a:t>:</a:t>
            </a:r>
          </a:p>
          <a:p>
            <a:pPr algn="l"/>
            <a:endParaRPr lang="en-US" sz="2400" dirty="0" smtClean="0">
              <a:solidFill>
                <a:schemeClr val="tx1"/>
              </a:solidFill>
            </a:endParaRP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1.For </a:t>
            </a:r>
            <a:r>
              <a:rPr lang="en-US" sz="2400" dirty="0" smtClean="0">
                <a:solidFill>
                  <a:schemeClr val="tx1"/>
                </a:solidFill>
              </a:rPr>
              <a:t>loop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2.While </a:t>
            </a:r>
            <a:r>
              <a:rPr lang="en-US" sz="2400" dirty="0" smtClean="0">
                <a:solidFill>
                  <a:schemeClr val="tx1"/>
                </a:solidFill>
              </a:rPr>
              <a:t>loop</a:t>
            </a:r>
          </a:p>
          <a:p>
            <a:pPr algn="l"/>
            <a:r>
              <a:rPr lang="en-US" sz="2400" dirty="0" smtClean="0">
                <a:solidFill>
                  <a:schemeClr val="tx1"/>
                </a:solidFill>
              </a:rPr>
              <a:t>	3</a:t>
            </a:r>
            <a:r>
              <a:rPr lang="en-US" sz="2400" dirty="0" smtClean="0">
                <a:solidFill>
                  <a:schemeClr val="tx1"/>
                </a:solidFill>
              </a:rPr>
              <a:t>. Repeat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buNone/>
            </a:pPr>
            <a:r>
              <a:rPr lang="en-US" dirty="0" smtClean="0"/>
              <a:t>   This is a loop structure in which the loop statements are repeated a number of times (a count controlled loop). In pseudo code,</a:t>
            </a:r>
          </a:p>
          <a:p>
            <a:pPr>
              <a:buNone/>
            </a:pPr>
            <a:r>
              <a:rPr lang="en-US" dirty="0" smtClean="0"/>
              <a:t>   	For loop_ count times Do</a:t>
            </a:r>
          </a:p>
          <a:p>
            <a:pPr>
              <a:buNone/>
            </a:pPr>
            <a:r>
              <a:rPr lang="en-US" dirty="0" smtClean="0"/>
              <a:t>  		Statements</a:t>
            </a:r>
          </a:p>
          <a:p>
            <a:pPr>
              <a:buNone/>
            </a:pPr>
            <a:r>
              <a:rPr lang="en-US" dirty="0" smtClean="0"/>
              <a:t>   	END-FOR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ontent Placeholder 83"/>
          <p:cNvSpPr>
            <a:spLocks noGrp="1"/>
          </p:cNvSpPr>
          <p:nvPr>
            <p:ph idx="1"/>
          </p:nvPr>
        </p:nvSpPr>
        <p:spPr>
          <a:xfrm>
            <a:off x="304800" y="1066800"/>
            <a:ext cx="8839200" cy="563880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                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        </a:t>
            </a:r>
            <a:r>
              <a:rPr lang="en-US" sz="2000" dirty="0" smtClean="0"/>
              <a:t>False</a:t>
            </a:r>
          </a:p>
          <a:p>
            <a:pPr>
              <a:buNone/>
            </a:pPr>
            <a:r>
              <a:rPr lang="en-US" dirty="0" smtClean="0"/>
              <a:t>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                </a:t>
            </a:r>
            <a:r>
              <a:rPr lang="en-US" sz="2000" dirty="0" smtClean="0"/>
              <a:t>True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8229600" cy="1143000"/>
          </a:xfrm>
        </p:spPr>
        <p:txBody>
          <a:bodyPr/>
          <a:lstStyle/>
          <a:p>
            <a:r>
              <a:rPr lang="en-US" dirty="0" smtClean="0"/>
              <a:t>Figure of for loop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124200" y="1524000"/>
            <a:ext cx="1905000" cy="685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Initialization count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200400" y="2895600"/>
            <a:ext cx="18288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3124200" y="3886200"/>
            <a:ext cx="1905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r>
              <a:rPr lang="en-US" dirty="0" smtClean="0"/>
              <a:t>ount=Count -1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5" idx="2"/>
          </p:cNvCxnSpPr>
          <p:nvPr/>
        </p:nvCxnSpPr>
        <p:spPr>
          <a:xfrm rot="5400000">
            <a:off x="3848100" y="36957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124200" y="4876800"/>
            <a:ext cx="19050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Count=0</a:t>
            </a:r>
            <a:endParaRPr lang="en-US" dirty="0"/>
          </a:p>
        </p:txBody>
      </p:sp>
      <p:cxnSp>
        <p:nvCxnSpPr>
          <p:cNvPr id="40" name="Straight Arrow Connector 39"/>
          <p:cNvCxnSpPr/>
          <p:nvPr/>
        </p:nvCxnSpPr>
        <p:spPr>
          <a:xfrm rot="5400000">
            <a:off x="3696494" y="5828506"/>
            <a:ext cx="838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13" idx="2"/>
            <a:endCxn id="38" idx="0"/>
          </p:cNvCxnSpPr>
          <p:nvPr/>
        </p:nvCxnSpPr>
        <p:spPr>
          <a:xfrm rot="5400000">
            <a:off x="3848100" y="4648200"/>
            <a:ext cx="457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 rot="5400000" flipH="1" flipV="1">
            <a:off x="4610497" y="3847703"/>
            <a:ext cx="2819400" cy="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/>
          <p:cNvCxnSpPr/>
          <p:nvPr/>
        </p:nvCxnSpPr>
        <p:spPr>
          <a:xfrm rot="10800000">
            <a:off x="4038600" y="2514600"/>
            <a:ext cx="19812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 rot="5400000">
            <a:off x="3771900" y="12573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>
            <a:stCxn id="4" idx="2"/>
          </p:cNvCxnSpPr>
          <p:nvPr/>
        </p:nvCxnSpPr>
        <p:spPr>
          <a:xfrm rot="5400000">
            <a:off x="3733800" y="25527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Connector 165"/>
          <p:cNvCxnSpPr/>
          <p:nvPr/>
        </p:nvCxnSpPr>
        <p:spPr>
          <a:xfrm>
            <a:off x="5029200" y="51816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  * </a:t>
            </a:r>
            <a:r>
              <a:rPr lang="en-US" sz="2000" dirty="0" smtClean="0"/>
              <a:t>Write a count-controlled loop to display a row of 80 stars.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For 80 times Do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   display ‘*’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END_FOR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u="sng" dirty="0" smtClean="0"/>
              <a:t>Code:</a:t>
            </a:r>
            <a:r>
              <a:rPr lang="en-US" sz="2000" dirty="0" smtClean="0"/>
              <a:t> -           MOV    CX, 80      ;number of stars to display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MOV   AH,2         ; display character function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 MOV    DL, ‘*’     ; character to display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TOP: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INT       21h           ;display a star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 LOOP   TOP           ; repeat 80 times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/>
              <a:t>  The counter for the loop is the register CX which is initialized to loop _ count . Execution of the LOOP instruction causes CX to be  decrement  automatically, and if  CX is not 0, control transfer s to destination_ label. Must precede the  LOOP instruction  by no more than 126 bytes.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/>
              <a:t>This loop depends on a condition. In </a:t>
            </a:r>
            <a:r>
              <a:rPr lang="en-US" sz="2400" dirty="0" err="1" smtClean="0"/>
              <a:t>Pseudocode</a:t>
            </a:r>
            <a:r>
              <a:rPr lang="en-US" sz="2400" dirty="0" smtClean="0"/>
              <a:t>,</a:t>
            </a:r>
          </a:p>
          <a:p>
            <a:pPr>
              <a:buNone/>
            </a:pPr>
            <a:r>
              <a:rPr lang="en-US" sz="2400" dirty="0" smtClean="0"/>
              <a:t>		WHILE condition DO</a:t>
            </a:r>
          </a:p>
          <a:p>
            <a:pPr>
              <a:buNone/>
            </a:pPr>
            <a:r>
              <a:rPr lang="en-US" sz="2400" dirty="0" smtClean="0"/>
              <a:t>		Statements  </a:t>
            </a:r>
          </a:p>
          <a:p>
            <a:pPr>
              <a:buNone/>
            </a:pPr>
            <a:r>
              <a:rPr lang="en-US" sz="2400" dirty="0" smtClean="0"/>
              <a:t>		END_WHILE</a:t>
            </a:r>
          </a:p>
          <a:p>
            <a:pPr algn="just">
              <a:buNone/>
            </a:pPr>
            <a:r>
              <a:rPr lang="en-US" sz="2400" dirty="0" smtClean="0"/>
              <a:t>The condition is checked at the top of the loop. If true, the statements are executed; if false, the program goes on to whatever follows. It is possible that  the condition will be false  initially , in which case the loop body is not executed at all. The loop executes as long as the condition is true. 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While loop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Figure of While loop:                  </a:t>
            </a:r>
          </a:p>
          <a:p>
            <a:pPr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  </a:t>
            </a:r>
          </a:p>
          <a:p>
            <a:pPr>
              <a:buNone/>
            </a:pPr>
            <a:r>
              <a:rPr lang="en-US" dirty="0" smtClean="0"/>
              <a:t>                   </a:t>
            </a:r>
            <a:r>
              <a:rPr lang="en-US" sz="2400" dirty="0" smtClean="0"/>
              <a:t> </a:t>
            </a:r>
          </a:p>
          <a:p>
            <a:pPr>
              <a:buNone/>
            </a:pPr>
            <a:r>
              <a:rPr lang="en-US" sz="2400" dirty="0" smtClean="0"/>
              <a:t>               False                                  True</a:t>
            </a:r>
            <a:endParaRPr lang="en-US" sz="2400" dirty="0"/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352800" y="3048000"/>
            <a:ext cx="1676400" cy="6096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Condition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5257800" y="4419600"/>
            <a:ext cx="1676400" cy="533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Statements</a:t>
            </a:r>
            <a:endParaRPr lang="en-US" dirty="0"/>
          </a:p>
        </p:txBody>
      </p:sp>
      <p:cxnSp>
        <p:nvCxnSpPr>
          <p:cNvPr id="16" name="Straight Connector 15"/>
          <p:cNvCxnSpPr>
            <a:stCxn id="4" idx="1"/>
          </p:cNvCxnSpPr>
          <p:nvPr/>
        </p:nvCxnSpPr>
        <p:spPr>
          <a:xfrm rot="10800000">
            <a:off x="2667000" y="3352800"/>
            <a:ext cx="685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5400000">
            <a:off x="1600994" y="4419600"/>
            <a:ext cx="2132806" cy="7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</p:cNvCxnSpPr>
          <p:nvPr/>
        </p:nvCxnSpPr>
        <p:spPr>
          <a:xfrm rot="5400000">
            <a:off x="5829300" y="5219700"/>
            <a:ext cx="5334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6096000" y="5486400"/>
            <a:ext cx="1371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rot="5400000" flipH="1" flipV="1">
            <a:off x="6019800" y="4038600"/>
            <a:ext cx="2895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4" idx="0"/>
          </p:cNvCxnSpPr>
          <p:nvPr/>
        </p:nvCxnSpPr>
        <p:spPr>
          <a:xfrm rot="5400000">
            <a:off x="3695700" y="2552700"/>
            <a:ext cx="990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rot="10800000">
            <a:off x="4191000" y="2590800"/>
            <a:ext cx="3276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4" idx="3"/>
          </p:cNvCxnSpPr>
          <p:nvPr/>
        </p:nvCxnSpPr>
        <p:spPr>
          <a:xfrm>
            <a:off x="5029200" y="3352800"/>
            <a:ext cx="10668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endCxn id="5" idx="0"/>
          </p:cNvCxnSpPr>
          <p:nvPr/>
        </p:nvCxnSpPr>
        <p:spPr>
          <a:xfrm rot="5400000">
            <a:off x="5562600" y="3886200"/>
            <a:ext cx="1066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sz="3600" dirty="0" smtClean="0"/>
              <a:t>*</a:t>
            </a:r>
            <a:r>
              <a:rPr lang="en-US" sz="2400" dirty="0" smtClean="0"/>
              <a:t>Write some code to count the number of characters in an input line.</a:t>
            </a:r>
          </a:p>
          <a:p>
            <a:pPr>
              <a:buNone/>
            </a:pPr>
            <a:endParaRPr lang="en-US" sz="2400" dirty="0" smtClean="0"/>
          </a:p>
          <a:p>
            <a:pPr>
              <a:buNone/>
            </a:pPr>
            <a:r>
              <a:rPr lang="en-US" sz="2000" dirty="0" smtClean="0"/>
              <a:t>Code:    MOV    DX, 0       ; DX count characters 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MOV    AH, 1       ; prepare to read</a:t>
            </a:r>
          </a:p>
          <a:p>
            <a:pPr>
              <a:buNone/>
            </a:pPr>
            <a:r>
              <a:rPr lang="en-US" sz="2000" dirty="0" smtClean="0"/>
              <a:t>             INT      21H         ; character in AL</a:t>
            </a:r>
          </a:p>
          <a:p>
            <a:pPr>
              <a:buNone/>
            </a:pPr>
            <a:r>
              <a:rPr lang="en-US" sz="2000" dirty="0" smtClean="0"/>
              <a:t>WHILE_: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CMP    AL,0DH   	;CR?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JE        END_WHILE    	; yes , exit</a:t>
            </a:r>
          </a:p>
          <a:p>
            <a:pPr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INC     DX                     ; not  CR, increment count</a:t>
            </a:r>
          </a:p>
          <a:p>
            <a:pPr>
              <a:buNone/>
            </a:pPr>
            <a:r>
              <a:rPr lang="en-US" sz="2000" dirty="0" smtClean="0"/>
              <a:t>            INT     21H                   ; read a character </a:t>
            </a:r>
          </a:p>
          <a:p>
            <a:pPr>
              <a:buNone/>
            </a:pPr>
            <a:r>
              <a:rPr lang="en-US" sz="2000" dirty="0" smtClean="0"/>
              <a:t>            JMP    WHILE _           	 ; loop back</a:t>
            </a:r>
          </a:p>
          <a:p>
            <a:pPr>
              <a:buNone/>
            </a:pPr>
            <a:r>
              <a:rPr lang="en-US" sz="2000" dirty="0" smtClean="0"/>
              <a:t>END _WHILE:</a:t>
            </a: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285</TotalTime>
  <Words>435</Words>
  <Application>Microsoft Office PowerPoint</Application>
  <PresentationFormat>On-screen Show (4:3)</PresentationFormat>
  <Paragraphs>101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Looping structure:</vt:lpstr>
      <vt:lpstr>For loop</vt:lpstr>
      <vt:lpstr>Figure of for loop</vt:lpstr>
      <vt:lpstr>Example</vt:lpstr>
      <vt:lpstr>Slide 6</vt:lpstr>
      <vt:lpstr>While loop</vt:lpstr>
      <vt:lpstr>Slide 8</vt:lpstr>
      <vt:lpstr>Example</vt:lpstr>
      <vt:lpstr>Repeat  loop</vt:lpstr>
      <vt:lpstr>Slide 11</vt:lpstr>
      <vt:lpstr>Example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Looping structure:</dc:title>
  <dc:creator>Sumi</dc:creator>
  <cp:lastModifiedBy>DIU</cp:lastModifiedBy>
  <cp:revision>50</cp:revision>
  <dcterms:created xsi:type="dcterms:W3CDTF">2013-04-22T05:17:40Z</dcterms:created>
  <dcterms:modified xsi:type="dcterms:W3CDTF">2014-09-29T08:11:10Z</dcterms:modified>
</cp:coreProperties>
</file>