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5143500" cx="9144000"/>
  <p:notesSz cx="6858000" cy="9144000"/>
  <p:embeddedFontLst>
    <p:embeddedFont>
      <p:font typeface="Corsiva"/>
      <p:regular r:id="rId34"/>
      <p:bold r:id="rId35"/>
      <p:italic r:id="rId36"/>
      <p:boldItalic r:id="rId37"/>
    </p:embeddedFont>
    <p:embeddedFont>
      <p:font typeface="Montserrat"/>
      <p:regular r:id="rId38"/>
      <p:bold r:id="rId39"/>
      <p:italic r:id="rId40"/>
      <p:boldItalic r:id="rId41"/>
    </p:embeddedFont>
    <p:embeddedFont>
      <p:font typeface="Abel"/>
      <p:regular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20" Type="http://schemas.openxmlformats.org/officeDocument/2006/relationships/slide" Target="slides/slide16.xml"/><Relationship Id="rId42" Type="http://schemas.openxmlformats.org/officeDocument/2006/relationships/font" Target="fonts/Abel-regular.fntdata"/><Relationship Id="rId41" Type="http://schemas.openxmlformats.org/officeDocument/2006/relationships/font" Target="fonts/Montserrat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Corsiva-bold.fntdata"/><Relationship Id="rId12" Type="http://schemas.openxmlformats.org/officeDocument/2006/relationships/slide" Target="slides/slide8.xml"/><Relationship Id="rId34" Type="http://schemas.openxmlformats.org/officeDocument/2006/relationships/font" Target="fonts/Corsiva-regular.fntdata"/><Relationship Id="rId15" Type="http://schemas.openxmlformats.org/officeDocument/2006/relationships/slide" Target="slides/slide11.xml"/><Relationship Id="rId37" Type="http://schemas.openxmlformats.org/officeDocument/2006/relationships/font" Target="fonts/Corsiva-boldItalic.fntdata"/><Relationship Id="rId14" Type="http://schemas.openxmlformats.org/officeDocument/2006/relationships/slide" Target="slides/slide10.xml"/><Relationship Id="rId36" Type="http://schemas.openxmlformats.org/officeDocument/2006/relationships/font" Target="fonts/Corsiva-italic.fntdata"/><Relationship Id="rId17" Type="http://schemas.openxmlformats.org/officeDocument/2006/relationships/slide" Target="slides/slide13.xml"/><Relationship Id="rId39" Type="http://schemas.openxmlformats.org/officeDocument/2006/relationships/font" Target="fonts/Montserrat-bold.fntdata"/><Relationship Id="rId16" Type="http://schemas.openxmlformats.org/officeDocument/2006/relationships/slide" Target="slides/slide12.xml"/><Relationship Id="rId38" Type="http://schemas.openxmlformats.org/officeDocument/2006/relationships/font" Target="fonts/Montserrat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605604" y="-2596319"/>
            <a:ext cx="13108098" cy="11195355"/>
            <a:chOff x="-2605604" y="-2596319"/>
            <a:chExt cx="13108098" cy="11195355"/>
          </a:xfrm>
        </p:grpSpPr>
        <p:sp>
          <p:nvSpPr>
            <p:cNvPr id="11" name="Google Shape;11;p2"/>
            <p:cNvSpPr/>
            <p:nvPr/>
          </p:nvSpPr>
          <p:spPr>
            <a:xfrm rot="812392">
              <a:off x="912002" y="2074247"/>
              <a:ext cx="2434973" cy="2625289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" name="Google Shape;12;p2"/>
            <p:cNvGrpSpPr/>
            <p:nvPr/>
          </p:nvGrpSpPr>
          <p:grpSpPr>
            <a:xfrm rot="375330">
              <a:off x="5113665" y="3499603"/>
              <a:ext cx="5140786" cy="4833747"/>
              <a:chOff x="8101026" y="3219567"/>
              <a:chExt cx="3887249" cy="3655079"/>
            </a:xfrm>
          </p:grpSpPr>
          <p:sp>
            <p:nvSpPr>
              <p:cNvPr id="13" name="Google Shape;13;p2"/>
              <p:cNvSpPr/>
              <p:nvPr/>
            </p:nvSpPr>
            <p:spPr>
              <a:xfrm rot="594768">
                <a:off x="8328626" y="3845818"/>
                <a:ext cx="2348800" cy="2847915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 rot="-988308">
                <a:off x="8924872" y="3545996"/>
                <a:ext cx="2715038" cy="2850200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" name="Google Shape;15;p2"/>
            <p:cNvGrpSpPr/>
            <p:nvPr/>
          </p:nvGrpSpPr>
          <p:grpSpPr>
            <a:xfrm rot="2219984">
              <a:off x="-1772315" y="-1860620"/>
              <a:ext cx="3796560" cy="4039572"/>
              <a:chOff x="7558302" y="3163860"/>
              <a:chExt cx="3072637" cy="3269312"/>
            </a:xfrm>
          </p:grpSpPr>
          <p:sp>
            <p:nvSpPr>
              <p:cNvPr id="16" name="Google Shape;16;p2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9" name="Google Shape;19;p2"/>
          <p:cNvSpPr txBox="1"/>
          <p:nvPr>
            <p:ph idx="1" type="body"/>
          </p:nvPr>
        </p:nvSpPr>
        <p:spPr>
          <a:xfrm>
            <a:off x="4624775" y="2123100"/>
            <a:ext cx="3294600" cy="13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1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"/>
          <p:cNvSpPr/>
          <p:nvPr/>
        </p:nvSpPr>
        <p:spPr>
          <a:xfrm flipH="1" rot="-1514360">
            <a:off x="-1463407" y="-1848832"/>
            <a:ext cx="2936660" cy="3082854"/>
          </a:xfrm>
          <a:custGeom>
            <a:rect b="b" l="l" r="r" t="t"/>
            <a:pathLst>
              <a:path extrusionOk="0" h="99680" w="94953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4" name="Google Shape;124;p11"/>
          <p:cNvGrpSpPr/>
          <p:nvPr/>
        </p:nvGrpSpPr>
        <p:grpSpPr>
          <a:xfrm>
            <a:off x="6905484" y="3227563"/>
            <a:ext cx="4423512" cy="4265956"/>
            <a:chOff x="6905484" y="3227563"/>
            <a:chExt cx="4423512" cy="4265956"/>
          </a:xfrm>
        </p:grpSpPr>
        <p:sp>
          <p:nvSpPr>
            <p:cNvPr id="125" name="Google Shape;125;p11"/>
            <p:cNvSpPr/>
            <p:nvPr/>
          </p:nvSpPr>
          <p:spPr>
            <a:xfrm rot="6914343">
              <a:off x="7432635" y="4287777"/>
              <a:ext cx="2625055" cy="28302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1"/>
            <p:cNvSpPr/>
            <p:nvPr/>
          </p:nvSpPr>
          <p:spPr>
            <a:xfrm rot="6914343">
              <a:off x="7929276" y="3855129"/>
              <a:ext cx="2559739" cy="310367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1"/>
            <p:cNvSpPr/>
            <p:nvPr/>
          </p:nvSpPr>
          <p:spPr>
            <a:xfrm rot="6914343">
              <a:off x="7813807" y="3674924"/>
              <a:ext cx="2958960" cy="310626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" name="Google Shape;128;p11"/>
          <p:cNvSpPr/>
          <p:nvPr/>
        </p:nvSpPr>
        <p:spPr>
          <a:xfrm flipH="1" rot="-1430259">
            <a:off x="-1396986" y="-1399018"/>
            <a:ext cx="2580939" cy="2782664"/>
          </a:xfrm>
          <a:custGeom>
            <a:rect b="b" l="l" r="r" t="t"/>
            <a:pathLst>
              <a:path extrusionOk="0" h="90822" w="84238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1"/>
          <p:cNvSpPr/>
          <p:nvPr/>
        </p:nvSpPr>
        <p:spPr>
          <a:xfrm flipH="1" rot="-1430259">
            <a:off x="-1653489" y="-1180746"/>
            <a:ext cx="2516720" cy="3051518"/>
          </a:xfrm>
          <a:custGeom>
            <a:rect b="b" l="l" r="r" t="t"/>
            <a:pathLst>
              <a:path extrusionOk="0" h="99597" w="82142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right">
  <p:cSld name="CUSTOM_2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"/>
          <p:cNvSpPr txBox="1"/>
          <p:nvPr>
            <p:ph type="title"/>
          </p:nvPr>
        </p:nvSpPr>
        <p:spPr>
          <a:xfrm>
            <a:off x="5439725" y="1726072"/>
            <a:ext cx="2846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grpSp>
        <p:nvGrpSpPr>
          <p:cNvPr id="132" name="Google Shape;132;p12"/>
          <p:cNvGrpSpPr/>
          <p:nvPr/>
        </p:nvGrpSpPr>
        <p:grpSpPr>
          <a:xfrm flipH="1">
            <a:off x="-1967333" y="-2924127"/>
            <a:ext cx="5436706" cy="5991673"/>
            <a:chOff x="5129250" y="-2537327"/>
            <a:chExt cx="5436706" cy="5991673"/>
          </a:xfrm>
        </p:grpSpPr>
        <p:sp>
          <p:nvSpPr>
            <p:cNvPr id="133" name="Google Shape;133;p12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2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2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" name="Google Shape;136;p12"/>
          <p:cNvGrpSpPr/>
          <p:nvPr/>
        </p:nvGrpSpPr>
        <p:grpSpPr>
          <a:xfrm flipH="1">
            <a:off x="3951019" y="2219348"/>
            <a:ext cx="5773512" cy="5606870"/>
            <a:chOff x="-2896958" y="1534023"/>
            <a:chExt cx="5773512" cy="5606870"/>
          </a:xfrm>
        </p:grpSpPr>
        <p:sp>
          <p:nvSpPr>
            <p:cNvPr id="137" name="Google Shape;137;p12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2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2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p12"/>
          <p:cNvSpPr txBox="1"/>
          <p:nvPr>
            <p:ph idx="1" type="subTitle"/>
          </p:nvPr>
        </p:nvSpPr>
        <p:spPr>
          <a:xfrm>
            <a:off x="5232875" y="2323535"/>
            <a:ext cx="3259800" cy="8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left">
  <p:cSld name="CUSTOM_2_1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3"/>
          <p:cNvSpPr txBox="1"/>
          <p:nvPr>
            <p:ph type="title"/>
          </p:nvPr>
        </p:nvSpPr>
        <p:spPr>
          <a:xfrm>
            <a:off x="872575" y="1726072"/>
            <a:ext cx="2846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grpSp>
        <p:nvGrpSpPr>
          <p:cNvPr id="143" name="Google Shape;143;p13"/>
          <p:cNvGrpSpPr/>
          <p:nvPr/>
        </p:nvGrpSpPr>
        <p:grpSpPr>
          <a:xfrm>
            <a:off x="4912189" y="-2543127"/>
            <a:ext cx="5436706" cy="5991673"/>
            <a:chOff x="5129250" y="-2537327"/>
            <a:chExt cx="5436706" cy="5991673"/>
          </a:xfrm>
        </p:grpSpPr>
        <p:sp>
          <p:nvSpPr>
            <p:cNvPr id="144" name="Google Shape;144;p13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3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3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" name="Google Shape;147;p13"/>
          <p:cNvGrpSpPr/>
          <p:nvPr/>
        </p:nvGrpSpPr>
        <p:grpSpPr>
          <a:xfrm>
            <a:off x="-1412384" y="2219348"/>
            <a:ext cx="5773512" cy="5606870"/>
            <a:chOff x="-2896958" y="1534023"/>
            <a:chExt cx="5773512" cy="5606870"/>
          </a:xfrm>
        </p:grpSpPr>
        <p:sp>
          <p:nvSpPr>
            <p:cNvPr id="148" name="Google Shape;148;p13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3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3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1" name="Google Shape;151;p13"/>
          <p:cNvSpPr txBox="1"/>
          <p:nvPr>
            <p:ph idx="1" type="subTitle"/>
          </p:nvPr>
        </p:nvSpPr>
        <p:spPr>
          <a:xfrm>
            <a:off x="665726" y="2323535"/>
            <a:ext cx="3259800" cy="8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-1645548" y="-2015865"/>
            <a:ext cx="14188757" cy="10087940"/>
            <a:chOff x="-1645548" y="-2015865"/>
            <a:chExt cx="14188757" cy="10087940"/>
          </a:xfrm>
        </p:grpSpPr>
        <p:grpSp>
          <p:nvGrpSpPr>
            <p:cNvPr id="23" name="Google Shape;23;p3"/>
            <p:cNvGrpSpPr/>
            <p:nvPr/>
          </p:nvGrpSpPr>
          <p:grpSpPr>
            <a:xfrm>
              <a:off x="-1645548" y="-2015865"/>
              <a:ext cx="3359587" cy="8686086"/>
              <a:chOff x="7271352" y="-2015865"/>
              <a:chExt cx="3359587" cy="8686086"/>
            </a:xfrm>
          </p:grpSpPr>
          <p:sp>
            <p:nvSpPr>
              <p:cNvPr id="24" name="Google Shape;24;p3"/>
              <p:cNvSpPr/>
              <p:nvPr/>
            </p:nvSpPr>
            <p:spPr>
              <a:xfrm rot="-336564">
                <a:off x="7392508" y="3512414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 rot="-336564">
                <a:off x="7859748" y="3677361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3"/>
              <p:cNvSpPr/>
              <p:nvPr/>
            </p:nvSpPr>
            <p:spPr>
              <a:xfrm rot="-336564">
                <a:off x="7496060" y="3694056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3"/>
              <p:cNvSpPr/>
              <p:nvPr/>
            </p:nvSpPr>
            <p:spPr>
              <a:xfrm rot="10463436">
                <a:off x="8101045" y="-1455062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 rot="10463436">
                <a:off x="7693739" y="-1870925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 rot="10463436">
                <a:off x="7691103" y="-1889993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" name="Google Shape;30;p3"/>
            <p:cNvGrpSpPr/>
            <p:nvPr/>
          </p:nvGrpSpPr>
          <p:grpSpPr>
            <a:xfrm rot="2219984">
              <a:off x="7913360" y="3296805"/>
              <a:ext cx="3796560" cy="4039572"/>
              <a:chOff x="7558302" y="3163860"/>
              <a:chExt cx="3072637" cy="3269312"/>
            </a:xfrm>
          </p:grpSpPr>
          <p:sp>
            <p:nvSpPr>
              <p:cNvPr id="31" name="Google Shape;31;p3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4" name="Google Shape;34;p3"/>
          <p:cNvSpPr txBox="1"/>
          <p:nvPr>
            <p:ph idx="1" type="body"/>
          </p:nvPr>
        </p:nvSpPr>
        <p:spPr>
          <a:xfrm>
            <a:off x="1427100" y="1221400"/>
            <a:ext cx="2946900" cy="27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3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ong text">
  <p:cSld name="CUSTOM_3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4"/>
          <p:cNvGrpSpPr/>
          <p:nvPr/>
        </p:nvGrpSpPr>
        <p:grpSpPr>
          <a:xfrm>
            <a:off x="-2134953" y="-2232526"/>
            <a:ext cx="13005667" cy="9144743"/>
            <a:chOff x="-2134953" y="-2232526"/>
            <a:chExt cx="13005667" cy="9144743"/>
          </a:xfrm>
        </p:grpSpPr>
        <p:sp>
          <p:nvSpPr>
            <p:cNvPr id="38" name="Google Shape;38;p4"/>
            <p:cNvSpPr/>
            <p:nvPr/>
          </p:nvSpPr>
          <p:spPr>
            <a:xfrm rot="1514180">
              <a:off x="7764459" y="-1823388"/>
              <a:ext cx="2508827" cy="263372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 rot="1514383">
              <a:off x="-1786388" y="4539304"/>
              <a:ext cx="1913798" cy="2063379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 rot="1514383">
              <a:off x="-1156102" y="4179892"/>
              <a:ext cx="1866179" cy="226273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 rot="1514383">
              <a:off x="-1432077" y="4117600"/>
              <a:ext cx="2157231" cy="22646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 rot="1430415">
              <a:off x="8011433" y="-1439033"/>
              <a:ext cx="2205009" cy="2377351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 rot="1430415">
              <a:off x="8285431" y="-1252560"/>
              <a:ext cx="2150144" cy="2607045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Google Shape;44;p4"/>
          <p:cNvSpPr txBox="1"/>
          <p:nvPr>
            <p:ph idx="1" type="subTitle"/>
          </p:nvPr>
        </p:nvSpPr>
        <p:spPr>
          <a:xfrm>
            <a:off x="625650" y="1048041"/>
            <a:ext cx="7689900" cy="3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5"/>
          <p:cNvGrpSpPr/>
          <p:nvPr/>
        </p:nvGrpSpPr>
        <p:grpSpPr>
          <a:xfrm>
            <a:off x="-1870949" y="-2015865"/>
            <a:ext cx="12501888" cy="9499587"/>
            <a:chOff x="-1870949" y="-2015865"/>
            <a:chExt cx="12501888" cy="9499587"/>
          </a:xfrm>
        </p:grpSpPr>
        <p:sp>
          <p:nvSpPr>
            <p:cNvPr id="48" name="Google Shape;48;p5"/>
            <p:cNvSpPr/>
            <p:nvPr/>
          </p:nvSpPr>
          <p:spPr>
            <a:xfrm rot="-336564">
              <a:off x="7679458" y="3275364"/>
              <a:ext cx="2408737" cy="2597003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 rot="-336564">
              <a:off x="8146698" y="3440311"/>
              <a:ext cx="2348804" cy="2847919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 rot="-336564">
              <a:off x="7783010" y="3457006"/>
              <a:ext cx="2715127" cy="285029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 rot="10463436">
              <a:off x="8101045" y="-1455062"/>
              <a:ext cx="2408737" cy="2597003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5"/>
            <p:cNvSpPr/>
            <p:nvPr/>
          </p:nvSpPr>
          <p:spPr>
            <a:xfrm rot="10463436">
              <a:off x="7693739" y="-1870925"/>
              <a:ext cx="2348804" cy="2847919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rot="10463436">
              <a:off x="7691103" y="-1889993"/>
              <a:ext cx="2715127" cy="285029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 rot="-336564">
              <a:off x="-1374459" y="4490863"/>
              <a:ext cx="2348804" cy="2847919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 rot="-336564">
              <a:off x="-1738147" y="4507557"/>
              <a:ext cx="2715127" cy="285029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" name="Google Shape;56;p5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" type="subTitle"/>
          </p:nvPr>
        </p:nvSpPr>
        <p:spPr>
          <a:xfrm>
            <a:off x="1573800" y="1470499"/>
            <a:ext cx="26802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8" name="Google Shape;58;p5"/>
          <p:cNvSpPr txBox="1"/>
          <p:nvPr>
            <p:ph idx="2" type="subTitle"/>
          </p:nvPr>
        </p:nvSpPr>
        <p:spPr>
          <a:xfrm>
            <a:off x="1573800" y="1638475"/>
            <a:ext cx="26802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" name="Google Shape;59;p5"/>
          <p:cNvSpPr txBox="1"/>
          <p:nvPr>
            <p:ph idx="3" type="title"/>
          </p:nvPr>
        </p:nvSpPr>
        <p:spPr>
          <a:xfrm>
            <a:off x="718284" y="1405861"/>
            <a:ext cx="9573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0" name="Google Shape;60;p5"/>
          <p:cNvSpPr txBox="1"/>
          <p:nvPr>
            <p:ph idx="4" type="subTitle"/>
          </p:nvPr>
        </p:nvSpPr>
        <p:spPr>
          <a:xfrm>
            <a:off x="1573800" y="2591424"/>
            <a:ext cx="26802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1" name="Google Shape;61;p5"/>
          <p:cNvSpPr txBox="1"/>
          <p:nvPr>
            <p:ph idx="5" type="subTitle"/>
          </p:nvPr>
        </p:nvSpPr>
        <p:spPr>
          <a:xfrm>
            <a:off x="1573800" y="2759400"/>
            <a:ext cx="26802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2" name="Google Shape;62;p5"/>
          <p:cNvSpPr txBox="1"/>
          <p:nvPr>
            <p:ph idx="6" type="title"/>
          </p:nvPr>
        </p:nvSpPr>
        <p:spPr>
          <a:xfrm>
            <a:off x="718284" y="2526786"/>
            <a:ext cx="9573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3" name="Google Shape;63;p5"/>
          <p:cNvSpPr txBox="1"/>
          <p:nvPr>
            <p:ph idx="7" type="subTitle"/>
          </p:nvPr>
        </p:nvSpPr>
        <p:spPr>
          <a:xfrm>
            <a:off x="1573800" y="3712349"/>
            <a:ext cx="26802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5"/>
          <p:cNvSpPr txBox="1"/>
          <p:nvPr>
            <p:ph idx="8" type="subTitle"/>
          </p:nvPr>
        </p:nvSpPr>
        <p:spPr>
          <a:xfrm>
            <a:off x="1573800" y="3880325"/>
            <a:ext cx="26802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" name="Google Shape;65;p5"/>
          <p:cNvSpPr txBox="1"/>
          <p:nvPr>
            <p:ph idx="9" type="title"/>
          </p:nvPr>
        </p:nvSpPr>
        <p:spPr>
          <a:xfrm>
            <a:off x="718284" y="3647711"/>
            <a:ext cx="9573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6" name="Google Shape;66;p5"/>
          <p:cNvSpPr txBox="1"/>
          <p:nvPr>
            <p:ph idx="13" type="subTitle"/>
          </p:nvPr>
        </p:nvSpPr>
        <p:spPr>
          <a:xfrm>
            <a:off x="5261925" y="1470499"/>
            <a:ext cx="26802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7" name="Google Shape;67;p5"/>
          <p:cNvSpPr txBox="1"/>
          <p:nvPr>
            <p:ph idx="14" type="subTitle"/>
          </p:nvPr>
        </p:nvSpPr>
        <p:spPr>
          <a:xfrm>
            <a:off x="5261925" y="1638475"/>
            <a:ext cx="26802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8" name="Google Shape;68;p5"/>
          <p:cNvSpPr txBox="1"/>
          <p:nvPr>
            <p:ph idx="15" type="title"/>
          </p:nvPr>
        </p:nvSpPr>
        <p:spPr>
          <a:xfrm>
            <a:off x="4406409" y="1405861"/>
            <a:ext cx="9573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5"/>
          <p:cNvSpPr txBox="1"/>
          <p:nvPr>
            <p:ph idx="16" type="subTitle"/>
          </p:nvPr>
        </p:nvSpPr>
        <p:spPr>
          <a:xfrm>
            <a:off x="5261925" y="2591424"/>
            <a:ext cx="26802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" name="Google Shape;70;p5"/>
          <p:cNvSpPr txBox="1"/>
          <p:nvPr>
            <p:ph idx="17" type="subTitle"/>
          </p:nvPr>
        </p:nvSpPr>
        <p:spPr>
          <a:xfrm>
            <a:off x="5261925" y="2759400"/>
            <a:ext cx="26802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1" name="Google Shape;71;p5"/>
          <p:cNvSpPr txBox="1"/>
          <p:nvPr>
            <p:ph idx="18" type="title"/>
          </p:nvPr>
        </p:nvSpPr>
        <p:spPr>
          <a:xfrm>
            <a:off x="4406409" y="2526786"/>
            <a:ext cx="9573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2" name="Google Shape;72;p5"/>
          <p:cNvSpPr txBox="1"/>
          <p:nvPr>
            <p:ph idx="19" type="subTitle"/>
          </p:nvPr>
        </p:nvSpPr>
        <p:spPr>
          <a:xfrm>
            <a:off x="5261925" y="3712349"/>
            <a:ext cx="26802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3" name="Google Shape;73;p5"/>
          <p:cNvSpPr txBox="1"/>
          <p:nvPr>
            <p:ph idx="20" type="subTitle"/>
          </p:nvPr>
        </p:nvSpPr>
        <p:spPr>
          <a:xfrm>
            <a:off x="5261925" y="3880325"/>
            <a:ext cx="26802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4" name="Google Shape;74;p5"/>
          <p:cNvSpPr txBox="1"/>
          <p:nvPr>
            <p:ph idx="21" type="title"/>
          </p:nvPr>
        </p:nvSpPr>
        <p:spPr>
          <a:xfrm>
            <a:off x="4406409" y="3647711"/>
            <a:ext cx="9573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6"/>
          <p:cNvGrpSpPr/>
          <p:nvPr/>
        </p:nvGrpSpPr>
        <p:grpSpPr>
          <a:xfrm>
            <a:off x="-2027979" y="-2596319"/>
            <a:ext cx="14549688" cy="10668394"/>
            <a:chOff x="-2027979" y="-2596319"/>
            <a:chExt cx="14549688" cy="10668394"/>
          </a:xfrm>
        </p:grpSpPr>
        <p:grpSp>
          <p:nvGrpSpPr>
            <p:cNvPr id="77" name="Google Shape;77;p6"/>
            <p:cNvGrpSpPr/>
            <p:nvPr/>
          </p:nvGrpSpPr>
          <p:grpSpPr>
            <a:xfrm rot="2219984">
              <a:off x="-1194690" y="3296805"/>
              <a:ext cx="3796560" cy="4039572"/>
              <a:chOff x="7558302" y="3163860"/>
              <a:chExt cx="3072637" cy="3269312"/>
            </a:xfrm>
          </p:grpSpPr>
          <p:sp>
            <p:nvSpPr>
              <p:cNvPr id="78" name="Google Shape;78;p6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6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6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1" name="Google Shape;81;p6"/>
            <p:cNvGrpSpPr/>
            <p:nvPr/>
          </p:nvGrpSpPr>
          <p:grpSpPr>
            <a:xfrm rot="2219984">
              <a:off x="7891860" y="-1860620"/>
              <a:ext cx="3796560" cy="4039572"/>
              <a:chOff x="7558302" y="3163860"/>
              <a:chExt cx="3072637" cy="3269312"/>
            </a:xfrm>
          </p:grpSpPr>
          <p:sp>
            <p:nvSpPr>
              <p:cNvPr id="82" name="Google Shape;82;p6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6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6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5" name="Google Shape;85;p6"/>
          <p:cNvSpPr txBox="1"/>
          <p:nvPr>
            <p:ph idx="1" type="subTitle"/>
          </p:nvPr>
        </p:nvSpPr>
        <p:spPr>
          <a:xfrm>
            <a:off x="3397475" y="2494871"/>
            <a:ext cx="23490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6" name="Google Shape;86;p6"/>
          <p:cNvSpPr txBox="1"/>
          <p:nvPr>
            <p:ph idx="2" type="subTitle"/>
          </p:nvPr>
        </p:nvSpPr>
        <p:spPr>
          <a:xfrm>
            <a:off x="3397475" y="2688300"/>
            <a:ext cx="23490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7" name="Google Shape;87;p6"/>
          <p:cNvSpPr txBox="1"/>
          <p:nvPr>
            <p:ph idx="3" type="subTitle"/>
          </p:nvPr>
        </p:nvSpPr>
        <p:spPr>
          <a:xfrm>
            <a:off x="819875" y="2494871"/>
            <a:ext cx="23490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6"/>
          <p:cNvSpPr txBox="1"/>
          <p:nvPr>
            <p:ph idx="4" type="subTitle"/>
          </p:nvPr>
        </p:nvSpPr>
        <p:spPr>
          <a:xfrm>
            <a:off x="819875" y="2688300"/>
            <a:ext cx="23490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9" name="Google Shape;89;p6"/>
          <p:cNvSpPr txBox="1"/>
          <p:nvPr>
            <p:ph idx="5" type="subTitle"/>
          </p:nvPr>
        </p:nvSpPr>
        <p:spPr>
          <a:xfrm>
            <a:off x="5975075" y="2494871"/>
            <a:ext cx="23490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0" name="Google Shape;90;p6"/>
          <p:cNvSpPr txBox="1"/>
          <p:nvPr>
            <p:ph idx="6" type="subTitle"/>
          </p:nvPr>
        </p:nvSpPr>
        <p:spPr>
          <a:xfrm>
            <a:off x="5975075" y="2688300"/>
            <a:ext cx="23490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1" name="Google Shape;91;p6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94" name="Google Shape;94;p7"/>
          <p:cNvGrpSpPr/>
          <p:nvPr/>
        </p:nvGrpSpPr>
        <p:grpSpPr>
          <a:xfrm>
            <a:off x="-3621963" y="-1003614"/>
            <a:ext cx="14748864" cy="9515698"/>
            <a:chOff x="-3621963" y="-1003614"/>
            <a:chExt cx="14748864" cy="9515698"/>
          </a:xfrm>
        </p:grpSpPr>
        <p:sp>
          <p:nvSpPr>
            <p:cNvPr id="95" name="Google Shape;95;p7"/>
            <p:cNvSpPr/>
            <p:nvPr/>
          </p:nvSpPr>
          <p:spPr>
            <a:xfrm>
              <a:off x="-2981249" y="4185615"/>
              <a:ext cx="3844172" cy="4035545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7"/>
            <p:cNvSpPr/>
            <p:nvPr/>
          </p:nvSpPr>
          <p:spPr>
            <a:xfrm rot="5114100">
              <a:off x="8678084" y="-994810"/>
              <a:ext cx="2215747" cy="23889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7"/>
            <p:cNvSpPr/>
            <p:nvPr/>
          </p:nvSpPr>
          <p:spPr>
            <a:xfrm rot="5114100">
              <a:off x="8650417" y="-715298"/>
              <a:ext cx="2160615" cy="261974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7"/>
            <p:cNvSpPr/>
            <p:nvPr/>
          </p:nvSpPr>
          <p:spPr>
            <a:xfrm rot="5114100">
              <a:off x="8467940" y="-882708"/>
              <a:ext cx="2497588" cy="26219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7"/>
            <p:cNvSpPr/>
            <p:nvPr/>
          </p:nvSpPr>
          <p:spPr>
            <a:xfrm rot="1430265">
              <a:off x="-3029963" y="3507636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7"/>
            <p:cNvSpPr/>
            <p:nvPr/>
          </p:nvSpPr>
          <p:spPr>
            <a:xfrm rot="1430265">
              <a:off x="-2686314" y="4021970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8"/>
          <p:cNvGrpSpPr/>
          <p:nvPr/>
        </p:nvGrpSpPr>
        <p:grpSpPr>
          <a:xfrm>
            <a:off x="-585686" y="-1099379"/>
            <a:ext cx="10929759" cy="7352891"/>
            <a:chOff x="-585686" y="-1099379"/>
            <a:chExt cx="10929759" cy="7352891"/>
          </a:xfrm>
        </p:grpSpPr>
        <p:sp>
          <p:nvSpPr>
            <p:cNvPr id="103" name="Google Shape;103;p8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8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8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8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8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8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8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8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rect b="b" l="l" r="r" t="t"/>
              <a:pathLst>
                <a:path extrusionOk="0" h="71534" w="47852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" name="Google Shape;111;p8"/>
          <p:cNvSpPr txBox="1"/>
          <p:nvPr>
            <p:ph type="title"/>
          </p:nvPr>
        </p:nvSpPr>
        <p:spPr>
          <a:xfrm>
            <a:off x="2716500" y="2904100"/>
            <a:ext cx="37110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2" name="Google Shape;112;p8"/>
          <p:cNvSpPr txBox="1"/>
          <p:nvPr>
            <p:ph idx="1" type="subTitle"/>
          </p:nvPr>
        </p:nvSpPr>
        <p:spPr>
          <a:xfrm>
            <a:off x="1986000" y="1750675"/>
            <a:ext cx="51720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0"/>
          <p:cNvGrpSpPr/>
          <p:nvPr/>
        </p:nvGrpSpPr>
        <p:grpSpPr>
          <a:xfrm>
            <a:off x="-3157404" y="-2327775"/>
            <a:ext cx="14457596" cy="9492188"/>
            <a:chOff x="-3157404" y="-2327775"/>
            <a:chExt cx="14457596" cy="9492188"/>
          </a:xfrm>
        </p:grpSpPr>
        <p:sp>
          <p:nvSpPr>
            <p:cNvPr id="116" name="Google Shape;116;p10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0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0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0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0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0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35425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28400" y="445025"/>
            <a:ext cx="748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b="0" i="0" sz="3300" u="none" cap="none" strike="noStrik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b="0" i="0" sz="3300" u="none" cap="none" strike="noStrik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b="0" i="0" sz="3300" u="none" cap="none" strike="noStrik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b="0" i="0" sz="3300" u="none" cap="none" strike="noStrik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b="0" i="0" sz="3300" u="none" cap="none" strike="noStrik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b="0" i="0" sz="3300" u="none" cap="none" strike="noStrik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b="0" i="0" sz="3300" u="none" cap="none" strike="noStrik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b="0" i="0" sz="3300" u="none" cap="none" strike="noStrik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b="0" i="0" sz="3300" u="none" cap="none" strike="noStrik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28400" y="1808575"/>
            <a:ext cx="7487100" cy="27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Relationship Id="rId4" Type="http://schemas.openxmlformats.org/officeDocument/2006/relationships/image" Target="../media/image10.png"/><Relationship Id="rId5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1750">
        <p:fade thruBlk="1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b="1" lang="en-US">
                <a:latin typeface="Algerian"/>
                <a:ea typeface="Algerian"/>
                <a:cs typeface="Algerian"/>
                <a:sym typeface="Algerian"/>
              </a:rPr>
              <a:t>NON FUNCTIONAL REQUIREMENT</a:t>
            </a:r>
            <a:endParaRPr/>
          </a:p>
        </p:txBody>
      </p:sp>
      <p:sp>
        <p:nvSpPr>
          <p:cNvPr id="237" name="Google Shape;237;p23"/>
          <p:cNvSpPr/>
          <p:nvPr/>
        </p:nvSpPr>
        <p:spPr>
          <a:xfrm>
            <a:off x="1009880" y="1687481"/>
            <a:ext cx="1494971" cy="972458"/>
          </a:xfrm>
          <a:prstGeom prst="foldedCorner">
            <a:avLst>
              <a:gd fmla="val 16667" name="adj"/>
            </a:avLst>
          </a:prstGeom>
          <a:solidFill>
            <a:srgbClr val="8891A4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Usability Requirement</a:t>
            </a:r>
            <a:endParaRPr/>
          </a:p>
        </p:txBody>
      </p:sp>
      <p:sp>
        <p:nvSpPr>
          <p:cNvPr id="238" name="Google Shape;238;p23"/>
          <p:cNvSpPr/>
          <p:nvPr/>
        </p:nvSpPr>
        <p:spPr>
          <a:xfrm>
            <a:off x="2627086" y="2326111"/>
            <a:ext cx="1494971" cy="972458"/>
          </a:xfrm>
          <a:prstGeom prst="foldedCorner">
            <a:avLst>
              <a:gd fmla="val 16667" name="adj"/>
            </a:avLst>
          </a:prstGeom>
          <a:solidFill>
            <a:srgbClr val="66990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Availability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</a:t>
            </a:r>
            <a:endParaRPr/>
          </a:p>
        </p:txBody>
      </p:sp>
      <p:sp>
        <p:nvSpPr>
          <p:cNvPr id="239" name="Google Shape;239;p23"/>
          <p:cNvSpPr/>
          <p:nvPr/>
        </p:nvSpPr>
        <p:spPr>
          <a:xfrm>
            <a:off x="4339772" y="2710740"/>
            <a:ext cx="1494971" cy="972458"/>
          </a:xfrm>
          <a:prstGeom prst="foldedCorner">
            <a:avLst>
              <a:gd fmla="val 16667" name="adj"/>
            </a:avLst>
          </a:prstGeom>
          <a:solidFill>
            <a:srgbClr val="FFC81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</a:t>
            </a:r>
            <a:endParaRPr/>
          </a:p>
        </p:txBody>
      </p:sp>
      <p:sp>
        <p:nvSpPr>
          <p:cNvPr id="240" name="Google Shape;240;p23"/>
          <p:cNvSpPr/>
          <p:nvPr/>
        </p:nvSpPr>
        <p:spPr>
          <a:xfrm>
            <a:off x="6052458" y="3196969"/>
            <a:ext cx="1494971" cy="972458"/>
          </a:xfrm>
          <a:prstGeom prst="foldedCorner">
            <a:avLst>
              <a:gd fmla="val 16667" name="adj"/>
            </a:avLst>
          </a:prstGeom>
          <a:solidFill>
            <a:srgbClr val="D9A978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</a:t>
            </a:r>
            <a:endParaRPr/>
          </a:p>
        </p:txBody>
      </p:sp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4"/>
          <p:cNvSpPr txBox="1"/>
          <p:nvPr>
            <p:ph type="title"/>
          </p:nvPr>
        </p:nvSpPr>
        <p:spPr>
          <a:xfrm>
            <a:off x="1511957" y="0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b="1" lang="en-US">
                <a:latin typeface="Algerian"/>
                <a:ea typeface="Algerian"/>
                <a:cs typeface="Algerian"/>
                <a:sym typeface="Algerian"/>
              </a:rPr>
              <a:t>USECASE DIAGRAM OF OLMS</a:t>
            </a:r>
            <a:endParaRPr/>
          </a:p>
        </p:txBody>
      </p:sp>
      <p:pic>
        <p:nvPicPr>
          <p:cNvPr id="246" name="Google Shape;24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2851" y="535472"/>
            <a:ext cx="5249206" cy="436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000">
        <p:fade thruBlk="1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"/>
          <p:cNvSpPr txBox="1"/>
          <p:nvPr>
            <p:ph type="title"/>
          </p:nvPr>
        </p:nvSpPr>
        <p:spPr>
          <a:xfrm>
            <a:off x="1833443" y="133100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b="1" lang="en-US">
                <a:latin typeface="Algerian"/>
                <a:ea typeface="Algerian"/>
                <a:cs typeface="Algerian"/>
                <a:sym typeface="Algerian"/>
              </a:rPr>
              <a:t>ER DIAGRAM</a:t>
            </a:r>
            <a:endParaRPr/>
          </a:p>
        </p:txBody>
      </p:sp>
      <p:pic>
        <p:nvPicPr>
          <p:cNvPr id="252" name="Google Shape;25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767700"/>
            <a:ext cx="5624286" cy="4123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750">
        <p:fade thruBlk="1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6"/>
          <p:cNvSpPr txBox="1"/>
          <p:nvPr>
            <p:ph type="title"/>
          </p:nvPr>
        </p:nvSpPr>
        <p:spPr>
          <a:xfrm>
            <a:off x="1757490" y="379843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b="1" lang="en-US">
                <a:latin typeface="Algerian"/>
                <a:ea typeface="Algerian"/>
                <a:cs typeface="Algerian"/>
                <a:sym typeface="Algerian"/>
              </a:rPr>
              <a:t>STUDENT FEATURE OF OLMS</a:t>
            </a:r>
            <a:endParaRPr/>
          </a:p>
        </p:txBody>
      </p:sp>
      <p:pic>
        <p:nvPicPr>
          <p:cNvPr id="258" name="Google Shape;25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169" y="1418316"/>
            <a:ext cx="3247345" cy="2094141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6"/>
          <p:cNvSpPr txBox="1"/>
          <p:nvPr/>
        </p:nvSpPr>
        <p:spPr>
          <a:xfrm>
            <a:off x="3686629" y="1736473"/>
            <a:ext cx="393337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and admin can logged in our system using their unique username and password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2000">
        <p:fade thruBlk="1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7"/>
          <p:cNvSpPr txBox="1"/>
          <p:nvPr>
            <p:ph type="title"/>
          </p:nvPr>
        </p:nvSpPr>
        <p:spPr>
          <a:xfrm>
            <a:off x="1496206" y="539500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b="1" lang="en-US">
                <a:latin typeface="Algerian"/>
                <a:ea typeface="Algerian"/>
                <a:cs typeface="Algerian"/>
                <a:sym typeface="Algerian"/>
              </a:rPr>
              <a:t>Show book list and search book</a:t>
            </a:r>
            <a:endParaRPr/>
          </a:p>
        </p:txBody>
      </p:sp>
      <p:pic>
        <p:nvPicPr>
          <p:cNvPr id="265" name="Google Shape;26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173" y="1989817"/>
            <a:ext cx="2910116" cy="1933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51944" y="1480456"/>
            <a:ext cx="4833256" cy="3504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8"/>
          <p:cNvSpPr txBox="1"/>
          <p:nvPr>
            <p:ph type="title"/>
          </p:nvPr>
        </p:nvSpPr>
        <p:spPr>
          <a:xfrm>
            <a:off x="1920749" y="749957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b="1" lang="en-US">
                <a:latin typeface="Algerian"/>
                <a:ea typeface="Algerian"/>
                <a:cs typeface="Algerian"/>
                <a:sym typeface="Algerian"/>
              </a:rPr>
              <a:t>Student can see their issue information</a:t>
            </a:r>
            <a:endParaRPr/>
          </a:p>
        </p:txBody>
      </p:sp>
      <p:pic>
        <p:nvPicPr>
          <p:cNvPr id="272" name="Google Shape;27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413" y="2010983"/>
            <a:ext cx="7768772" cy="1121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413" y="3455545"/>
            <a:ext cx="2969409" cy="937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37214" y="3455545"/>
            <a:ext cx="4542971" cy="937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9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b="1" lang="en-US">
                <a:latin typeface="Algerian"/>
                <a:ea typeface="Algerian"/>
                <a:cs typeface="Algerian"/>
                <a:sym typeface="Algerian"/>
              </a:rPr>
              <a:t>Show student profile</a:t>
            </a:r>
            <a:endParaRPr/>
          </a:p>
        </p:txBody>
      </p:sp>
      <p:pic>
        <p:nvPicPr>
          <p:cNvPr id="280" name="Google Shape;28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954" y="1374809"/>
            <a:ext cx="3374846" cy="3507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32514" y="1374809"/>
            <a:ext cx="3693886" cy="3415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25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0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b="1" lang="en-US">
                <a:latin typeface="Algerian"/>
                <a:ea typeface="Algerian"/>
                <a:cs typeface="Algerian"/>
                <a:sym typeface="Algerian"/>
              </a:rPr>
              <a:t>Provide feedback see announcement</a:t>
            </a:r>
            <a:endParaRPr/>
          </a:p>
        </p:txBody>
      </p:sp>
      <p:pic>
        <p:nvPicPr>
          <p:cNvPr id="287" name="Google Shape;28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828" y="2005401"/>
            <a:ext cx="3759200" cy="2102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38915" y="2005401"/>
            <a:ext cx="3817257" cy="2102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1"/>
          <p:cNvSpPr txBox="1"/>
          <p:nvPr>
            <p:ph type="title"/>
          </p:nvPr>
        </p:nvSpPr>
        <p:spPr>
          <a:xfrm>
            <a:off x="1808290" y="212928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b="1" lang="en-US">
                <a:latin typeface="Algerian"/>
                <a:ea typeface="Algerian"/>
                <a:cs typeface="Algerian"/>
                <a:sym typeface="Algerian"/>
              </a:rPr>
              <a:t>Admin feature</a:t>
            </a:r>
            <a:endParaRPr/>
          </a:p>
        </p:txBody>
      </p:sp>
      <p:pic>
        <p:nvPicPr>
          <p:cNvPr id="294" name="Google Shape;29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648" y="1176337"/>
            <a:ext cx="3874181" cy="279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55886" y="1176337"/>
            <a:ext cx="4209143" cy="3703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2"/>
          <p:cNvSpPr txBox="1"/>
          <p:nvPr>
            <p:ph type="title"/>
          </p:nvPr>
        </p:nvSpPr>
        <p:spPr>
          <a:xfrm>
            <a:off x="1626861" y="62844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b="1" lang="en-US">
                <a:latin typeface="Algerian"/>
                <a:ea typeface="Algerian"/>
                <a:cs typeface="Algerian"/>
                <a:sym typeface="Algerian"/>
              </a:rPr>
              <a:t>Add Book in Books Table</a:t>
            </a:r>
            <a:endParaRPr/>
          </a:p>
        </p:txBody>
      </p:sp>
      <p:pic>
        <p:nvPicPr>
          <p:cNvPr id="301" name="Google Shape;30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6686" y="893387"/>
            <a:ext cx="5029199" cy="3833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75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"/>
          <p:cNvSpPr txBox="1"/>
          <p:nvPr>
            <p:ph type="title"/>
          </p:nvPr>
        </p:nvSpPr>
        <p:spPr>
          <a:xfrm>
            <a:off x="1060804" y="2140350"/>
            <a:ext cx="5789938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-US" sz="6000">
                <a:solidFill>
                  <a:srgbClr val="00B0F0"/>
                </a:solidFill>
                <a:latin typeface="Algerian"/>
                <a:ea typeface="Algerian"/>
                <a:cs typeface="Algerian"/>
                <a:sym typeface="Algerian"/>
              </a:rPr>
              <a:t>ONLINE LIBRARY MANAGEMENT SYSTEM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250">
        <p:push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 txBox="1"/>
          <p:nvPr>
            <p:ph type="title"/>
          </p:nvPr>
        </p:nvSpPr>
        <p:spPr>
          <a:xfrm>
            <a:off x="1706689" y="183900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b="1" lang="en-US">
                <a:latin typeface="Algerian"/>
                <a:ea typeface="Algerian"/>
                <a:cs typeface="Algerian"/>
                <a:sym typeface="Algerian"/>
              </a:rPr>
              <a:t>SEARCH STUDENT</a:t>
            </a:r>
            <a:endParaRPr/>
          </a:p>
        </p:txBody>
      </p:sp>
      <p:pic>
        <p:nvPicPr>
          <p:cNvPr id="307" name="Google Shape;30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7085" y="980884"/>
            <a:ext cx="6429830" cy="693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57084" y="1904262"/>
            <a:ext cx="6429829" cy="2770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4"/>
          <p:cNvSpPr txBox="1"/>
          <p:nvPr>
            <p:ph type="title"/>
          </p:nvPr>
        </p:nvSpPr>
        <p:spPr>
          <a:xfrm>
            <a:off x="1808289" y="193614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b="1" lang="en-US">
                <a:latin typeface="Algerian"/>
                <a:ea typeface="Algerian"/>
                <a:cs typeface="Algerian"/>
                <a:sym typeface="Algerian"/>
              </a:rPr>
              <a:t>ADD STUDENT</a:t>
            </a:r>
            <a:endParaRPr/>
          </a:p>
        </p:txBody>
      </p:sp>
      <p:pic>
        <p:nvPicPr>
          <p:cNvPr id="314" name="Google Shape;31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6172" y="1166843"/>
            <a:ext cx="4940904" cy="3783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b="1" lang="en-US">
                <a:latin typeface="Algerian"/>
                <a:ea typeface="Algerian"/>
                <a:cs typeface="Algerian"/>
                <a:sym typeface="Algerian"/>
              </a:rPr>
              <a:t>PROVIDE ANNOUNCEMENT</a:t>
            </a:r>
            <a:endParaRPr/>
          </a:p>
        </p:txBody>
      </p:sp>
      <p:pic>
        <p:nvPicPr>
          <p:cNvPr id="320" name="Google Shape;32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313" y="1361638"/>
            <a:ext cx="6872515" cy="2920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6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b="1" lang="en-US">
                <a:latin typeface="Algerian"/>
                <a:ea typeface="Algerian"/>
                <a:cs typeface="Algerian"/>
                <a:sym typeface="Algerian"/>
              </a:rPr>
              <a:t>SEE THE BOOK REQUEST INFORMATION</a:t>
            </a:r>
            <a:endParaRPr/>
          </a:p>
        </p:txBody>
      </p:sp>
      <p:pic>
        <p:nvPicPr>
          <p:cNvPr id="326" name="Google Shape;32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628" y="1950378"/>
            <a:ext cx="8026399" cy="1968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7"/>
          <p:cNvSpPr txBox="1"/>
          <p:nvPr>
            <p:ph type="title"/>
          </p:nvPr>
        </p:nvSpPr>
        <p:spPr>
          <a:xfrm>
            <a:off x="1996950" y="317500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b="1" lang="en-US">
                <a:latin typeface="Algerian"/>
                <a:ea typeface="Algerian"/>
                <a:cs typeface="Algerian"/>
                <a:sym typeface="Algerian"/>
              </a:rPr>
              <a:t>APPROVE BOOK</a:t>
            </a:r>
            <a:endParaRPr/>
          </a:p>
        </p:txBody>
      </p:sp>
      <p:pic>
        <p:nvPicPr>
          <p:cNvPr id="332" name="Google Shape;33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7126" y="1170565"/>
            <a:ext cx="3989274" cy="3481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8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b="1" lang="en-US">
                <a:latin typeface="Algerian"/>
                <a:ea typeface="Algerian"/>
                <a:cs typeface="Algerian"/>
                <a:sym typeface="Algerian"/>
              </a:rPr>
              <a:t>SEE EXPIRED BOOKS INFO</a:t>
            </a:r>
            <a:endParaRPr/>
          </a:p>
        </p:txBody>
      </p:sp>
      <p:pic>
        <p:nvPicPr>
          <p:cNvPr id="338" name="Google Shape;33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8457" y="1926599"/>
            <a:ext cx="7554686" cy="1868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9"/>
          <p:cNvSpPr txBox="1"/>
          <p:nvPr>
            <p:ph type="title"/>
          </p:nvPr>
        </p:nvSpPr>
        <p:spPr>
          <a:xfrm>
            <a:off x="1996950" y="250480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b="1" lang="en-US">
                <a:latin typeface="Algerian"/>
                <a:ea typeface="Algerian"/>
                <a:cs typeface="Algerian"/>
                <a:sym typeface="Algerian"/>
              </a:rPr>
              <a:t>COLLECT FINE FROM STUDENT</a:t>
            </a:r>
            <a:endParaRPr/>
          </a:p>
        </p:txBody>
      </p:sp>
      <p:pic>
        <p:nvPicPr>
          <p:cNvPr id="344" name="Google Shape;34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6457" y="1146630"/>
            <a:ext cx="4151086" cy="3601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0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b="1" lang="en-US">
                <a:latin typeface="Algerian"/>
                <a:ea typeface="Algerian"/>
                <a:cs typeface="Algerian"/>
                <a:sym typeface="Algerian"/>
              </a:rPr>
              <a:t>FEEDBACK</a:t>
            </a:r>
            <a:endParaRPr/>
          </a:p>
        </p:txBody>
      </p:sp>
      <p:pic>
        <p:nvPicPr>
          <p:cNvPr id="350" name="Google Shape;35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1743" y="1670857"/>
            <a:ext cx="7380514" cy="2385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75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1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b="1" lang="en-US">
                <a:latin typeface="Algerian"/>
                <a:ea typeface="Algerian"/>
                <a:cs typeface="Algerian"/>
                <a:sym typeface="Algerian"/>
              </a:rPr>
              <a:t>FEATURE ADD IN FUTURE</a:t>
            </a:r>
            <a:endParaRPr/>
          </a:p>
        </p:txBody>
      </p:sp>
      <p:grpSp>
        <p:nvGrpSpPr>
          <p:cNvPr id="356" name="Google Shape;356;p41"/>
          <p:cNvGrpSpPr/>
          <p:nvPr/>
        </p:nvGrpSpPr>
        <p:grpSpPr>
          <a:xfrm>
            <a:off x="1567543" y="1169197"/>
            <a:ext cx="5769427" cy="896659"/>
            <a:chOff x="1618343" y="1240971"/>
            <a:chExt cx="5687128" cy="769258"/>
          </a:xfrm>
        </p:grpSpPr>
        <p:sp>
          <p:nvSpPr>
            <p:cNvPr id="357" name="Google Shape;357;p41"/>
            <p:cNvSpPr/>
            <p:nvPr/>
          </p:nvSpPr>
          <p:spPr>
            <a:xfrm>
              <a:off x="2155371" y="1415143"/>
              <a:ext cx="5150100" cy="431400"/>
            </a:xfrm>
            <a:prstGeom prst="snip1Rect">
              <a:avLst>
                <a:gd fmla="val 16667" name="adj"/>
              </a:avLst>
            </a:prstGeom>
            <a:solidFill>
              <a:srgbClr val="8599B4"/>
            </a:solidFill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Student will be notified by email address about their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return date</a:t>
              </a:r>
              <a:endParaRPr/>
            </a:p>
          </p:txBody>
        </p:sp>
        <p:sp>
          <p:nvSpPr>
            <p:cNvPr id="358" name="Google Shape;358;p41"/>
            <p:cNvSpPr/>
            <p:nvPr/>
          </p:nvSpPr>
          <p:spPr>
            <a:xfrm>
              <a:off x="1618343" y="1240971"/>
              <a:ext cx="1008743" cy="769258"/>
            </a:xfrm>
            <a:prstGeom prst="ellipse">
              <a:avLst/>
            </a:prstGeom>
            <a:solidFill>
              <a:srgbClr val="8599B4"/>
            </a:solidFill>
            <a:ln cap="flat" cmpd="sng" w="9525">
              <a:solidFill>
                <a:srgbClr val="43557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grpSp>
        <p:nvGrpSpPr>
          <p:cNvPr id="359" name="Google Shape;359;p41"/>
          <p:cNvGrpSpPr/>
          <p:nvPr/>
        </p:nvGrpSpPr>
        <p:grpSpPr>
          <a:xfrm>
            <a:off x="1612578" y="2028093"/>
            <a:ext cx="5687128" cy="769258"/>
            <a:chOff x="1618343" y="1240971"/>
            <a:chExt cx="5687128" cy="769258"/>
          </a:xfrm>
        </p:grpSpPr>
        <p:sp>
          <p:nvSpPr>
            <p:cNvPr id="360" name="Google Shape;360;p41"/>
            <p:cNvSpPr/>
            <p:nvPr/>
          </p:nvSpPr>
          <p:spPr>
            <a:xfrm>
              <a:off x="2155371" y="1415143"/>
              <a:ext cx="5150100" cy="431400"/>
            </a:xfrm>
            <a:prstGeom prst="snip1Rect">
              <a:avLst>
                <a:gd fmla="val 16667" name="adj"/>
              </a:avLst>
            </a:prstGeom>
            <a:solidFill>
              <a:srgbClr val="00B0F0"/>
            </a:solidFill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Student will be able to reply other students feedback.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41"/>
            <p:cNvSpPr/>
            <p:nvPr/>
          </p:nvSpPr>
          <p:spPr>
            <a:xfrm>
              <a:off x="1618343" y="1240971"/>
              <a:ext cx="1008743" cy="769258"/>
            </a:xfrm>
            <a:prstGeom prst="ellipse">
              <a:avLst/>
            </a:prstGeom>
            <a:solidFill>
              <a:srgbClr val="00B0F0"/>
            </a:solidFill>
            <a:ln cap="flat" cmpd="sng" w="9525">
              <a:solidFill>
                <a:srgbClr val="43557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  <p:grpSp>
        <p:nvGrpSpPr>
          <p:cNvPr id="362" name="Google Shape;362;p41"/>
          <p:cNvGrpSpPr/>
          <p:nvPr/>
        </p:nvGrpSpPr>
        <p:grpSpPr>
          <a:xfrm>
            <a:off x="1567543" y="2770074"/>
            <a:ext cx="5839759" cy="769258"/>
            <a:chOff x="1618343" y="1240971"/>
            <a:chExt cx="5839759" cy="769258"/>
          </a:xfrm>
        </p:grpSpPr>
        <p:sp>
          <p:nvSpPr>
            <p:cNvPr id="363" name="Google Shape;363;p41"/>
            <p:cNvSpPr/>
            <p:nvPr/>
          </p:nvSpPr>
          <p:spPr>
            <a:xfrm>
              <a:off x="2308002" y="1415536"/>
              <a:ext cx="5150100" cy="458284"/>
            </a:xfrm>
            <a:prstGeom prst="snip1Rect">
              <a:avLst>
                <a:gd fmla="val 16667" name="adj"/>
              </a:avLst>
            </a:prstGeom>
            <a:solidFill>
              <a:schemeClr val="accent5"/>
            </a:solidFill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Stockholder able to recover their password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through email</a:t>
              </a:r>
              <a:endParaRPr/>
            </a:p>
          </p:txBody>
        </p:sp>
        <p:sp>
          <p:nvSpPr>
            <p:cNvPr id="364" name="Google Shape;364;p41"/>
            <p:cNvSpPr/>
            <p:nvPr/>
          </p:nvSpPr>
          <p:spPr>
            <a:xfrm>
              <a:off x="1618343" y="1240971"/>
              <a:ext cx="1008743" cy="769258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rgbClr val="43557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</p:grpSp>
      <p:grpSp>
        <p:nvGrpSpPr>
          <p:cNvPr id="365" name="Google Shape;365;p41"/>
          <p:cNvGrpSpPr/>
          <p:nvPr/>
        </p:nvGrpSpPr>
        <p:grpSpPr>
          <a:xfrm>
            <a:off x="1567543" y="3539332"/>
            <a:ext cx="5862791" cy="769258"/>
            <a:chOff x="1618343" y="1240971"/>
            <a:chExt cx="5862791" cy="769258"/>
          </a:xfrm>
        </p:grpSpPr>
        <p:sp>
          <p:nvSpPr>
            <p:cNvPr id="366" name="Google Shape;366;p41"/>
            <p:cNvSpPr/>
            <p:nvPr/>
          </p:nvSpPr>
          <p:spPr>
            <a:xfrm>
              <a:off x="2331034" y="1432487"/>
              <a:ext cx="5150100" cy="431400"/>
            </a:xfrm>
            <a:prstGeom prst="snip1Rect">
              <a:avLst>
                <a:gd fmla="val 16667" name="adj"/>
              </a:avLst>
            </a:prstGeom>
            <a:solidFill>
              <a:srgbClr val="92D050"/>
            </a:solidFill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Students will be able to pay their fine by their online bank.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41"/>
            <p:cNvSpPr/>
            <p:nvPr/>
          </p:nvSpPr>
          <p:spPr>
            <a:xfrm>
              <a:off x="1618343" y="1240971"/>
              <a:ext cx="1008743" cy="769258"/>
            </a:xfrm>
            <a:prstGeom prst="ellipse">
              <a:avLst/>
            </a:prstGeom>
            <a:solidFill>
              <a:srgbClr val="92D050"/>
            </a:solidFill>
            <a:ln cap="flat" cmpd="sng" w="9525">
              <a:solidFill>
                <a:srgbClr val="43557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14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2"/>
          <p:cNvSpPr txBox="1"/>
          <p:nvPr>
            <p:ph type="title"/>
          </p:nvPr>
        </p:nvSpPr>
        <p:spPr>
          <a:xfrm>
            <a:off x="1561547" y="2140350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b="1" lang="en-US" sz="9600">
                <a:solidFill>
                  <a:srgbClr val="FF0000"/>
                </a:solidFill>
                <a:latin typeface="Corsiva"/>
                <a:ea typeface="Corsiva"/>
                <a:cs typeface="Corsiva"/>
                <a:sym typeface="Corsiva"/>
              </a:rPr>
              <a:t>THANK YOU…..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2000">
        <p:fade thruBlk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"/>
          <p:cNvSpPr txBox="1"/>
          <p:nvPr>
            <p:ph idx="1" type="subTitle"/>
          </p:nvPr>
        </p:nvSpPr>
        <p:spPr>
          <a:xfrm>
            <a:off x="625650" y="1022337"/>
            <a:ext cx="7689900" cy="3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60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6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36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16"/>
          <p:cNvSpPr txBox="1"/>
          <p:nvPr>
            <p:ph type="title"/>
          </p:nvPr>
        </p:nvSpPr>
        <p:spPr>
          <a:xfrm>
            <a:off x="-390450" y="1817394"/>
            <a:ext cx="5201936" cy="5556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Presented T</a:t>
            </a:r>
            <a:r>
              <a:rPr b="1" lang="en-US" sz="3600"/>
              <a:t>o</a:t>
            </a:r>
            <a:br>
              <a:rPr b="1" lang="en-US" sz="3600"/>
            </a:b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Tasniya Ahmed Neela</a:t>
            </a:r>
            <a:b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Lecturer, IIT,NSTU</a:t>
            </a:r>
            <a:br>
              <a:rPr lang="en-US" sz="1600"/>
            </a:br>
            <a:endParaRPr b="1" sz="3200"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67" name="Google Shape;167;p16"/>
          <p:cNvSpPr txBox="1"/>
          <p:nvPr/>
        </p:nvSpPr>
        <p:spPr>
          <a:xfrm>
            <a:off x="4979468" y="2967770"/>
            <a:ext cx="3607078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Shuvo Islam (ASH1825032M)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Nishat Tasnim Tamanna(BKH1825006F)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2000">
        <p:fade thruBlk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-US" sz="3200">
                <a:solidFill>
                  <a:srgbClr val="BC8A26"/>
                </a:solidFill>
                <a:latin typeface="Algerian"/>
                <a:ea typeface="Algerian"/>
                <a:cs typeface="Algerian"/>
                <a:sym typeface="Algerian"/>
              </a:rPr>
              <a:t>TABLE OF CONTENTS</a:t>
            </a:r>
            <a:endParaRPr sz="3200">
              <a:solidFill>
                <a:srgbClr val="BC8A26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73" name="Google Shape;173;p17"/>
          <p:cNvSpPr txBox="1"/>
          <p:nvPr>
            <p:ph idx="1" type="subTitle"/>
          </p:nvPr>
        </p:nvSpPr>
        <p:spPr>
          <a:xfrm>
            <a:off x="1827993" y="1577194"/>
            <a:ext cx="26802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ABOUT THE PROJECT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17"/>
          <p:cNvSpPr txBox="1"/>
          <p:nvPr>
            <p:ph idx="3" type="title"/>
          </p:nvPr>
        </p:nvSpPr>
        <p:spPr>
          <a:xfrm>
            <a:off x="718284" y="1405861"/>
            <a:ext cx="9573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1.</a:t>
            </a:r>
            <a:endParaRPr/>
          </a:p>
        </p:txBody>
      </p:sp>
      <p:sp>
        <p:nvSpPr>
          <p:cNvPr id="175" name="Google Shape;175;p17"/>
          <p:cNvSpPr txBox="1"/>
          <p:nvPr>
            <p:ph idx="4" type="subTitle"/>
          </p:nvPr>
        </p:nvSpPr>
        <p:spPr>
          <a:xfrm>
            <a:off x="1824256" y="2341832"/>
            <a:ext cx="26802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PURPOSE OF PROJECT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17"/>
          <p:cNvSpPr txBox="1"/>
          <p:nvPr>
            <p:ph idx="6" type="title"/>
          </p:nvPr>
        </p:nvSpPr>
        <p:spPr>
          <a:xfrm>
            <a:off x="756974" y="2226799"/>
            <a:ext cx="9573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2.</a:t>
            </a:r>
            <a:endParaRPr/>
          </a:p>
        </p:txBody>
      </p:sp>
      <p:sp>
        <p:nvSpPr>
          <p:cNvPr id="177" name="Google Shape;177;p17"/>
          <p:cNvSpPr txBox="1"/>
          <p:nvPr>
            <p:ph idx="7" type="subTitle"/>
          </p:nvPr>
        </p:nvSpPr>
        <p:spPr>
          <a:xfrm>
            <a:off x="1782833" y="3149182"/>
            <a:ext cx="26802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FUNCTIONAL REQUIREMENT</a:t>
            </a:r>
            <a:endParaRPr/>
          </a:p>
        </p:txBody>
      </p:sp>
      <p:sp>
        <p:nvSpPr>
          <p:cNvPr id="178" name="Google Shape;178;p17"/>
          <p:cNvSpPr txBox="1"/>
          <p:nvPr>
            <p:ph idx="9" type="title"/>
          </p:nvPr>
        </p:nvSpPr>
        <p:spPr>
          <a:xfrm>
            <a:off x="780374" y="3059424"/>
            <a:ext cx="9573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3.</a:t>
            </a:r>
            <a:endParaRPr/>
          </a:p>
        </p:txBody>
      </p:sp>
      <p:sp>
        <p:nvSpPr>
          <p:cNvPr id="179" name="Google Shape;179;p17"/>
          <p:cNvSpPr txBox="1"/>
          <p:nvPr>
            <p:ph idx="13" type="subTitle"/>
          </p:nvPr>
        </p:nvSpPr>
        <p:spPr>
          <a:xfrm>
            <a:off x="1796035" y="4093520"/>
            <a:ext cx="26802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LANGUAGE USES FOR PROJECT </a:t>
            </a:r>
            <a:endParaRPr/>
          </a:p>
        </p:txBody>
      </p:sp>
      <p:sp>
        <p:nvSpPr>
          <p:cNvPr id="180" name="Google Shape;180;p17"/>
          <p:cNvSpPr txBox="1"/>
          <p:nvPr>
            <p:ph idx="15" type="title"/>
          </p:nvPr>
        </p:nvSpPr>
        <p:spPr>
          <a:xfrm>
            <a:off x="780374" y="3839888"/>
            <a:ext cx="9573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4.</a:t>
            </a:r>
            <a:endParaRPr/>
          </a:p>
        </p:txBody>
      </p:sp>
      <p:sp>
        <p:nvSpPr>
          <p:cNvPr id="181" name="Google Shape;181;p17"/>
          <p:cNvSpPr txBox="1"/>
          <p:nvPr>
            <p:ph idx="16" type="subTitle"/>
          </p:nvPr>
        </p:nvSpPr>
        <p:spPr>
          <a:xfrm>
            <a:off x="5335488" y="2405283"/>
            <a:ext cx="26802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ER DIAGRAM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17"/>
          <p:cNvSpPr txBox="1"/>
          <p:nvPr>
            <p:ph idx="18" type="title"/>
          </p:nvPr>
        </p:nvSpPr>
        <p:spPr>
          <a:xfrm>
            <a:off x="4476235" y="1502412"/>
            <a:ext cx="9573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5.</a:t>
            </a:r>
            <a:endParaRPr/>
          </a:p>
        </p:txBody>
      </p:sp>
      <p:sp>
        <p:nvSpPr>
          <p:cNvPr id="183" name="Google Shape;183;p17"/>
          <p:cNvSpPr txBox="1"/>
          <p:nvPr>
            <p:ph idx="19" type="subTitle"/>
          </p:nvPr>
        </p:nvSpPr>
        <p:spPr>
          <a:xfrm>
            <a:off x="5376911" y="3127708"/>
            <a:ext cx="26802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PROJECT FEATURE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17"/>
          <p:cNvSpPr txBox="1"/>
          <p:nvPr>
            <p:ph idx="21" type="title"/>
          </p:nvPr>
        </p:nvSpPr>
        <p:spPr>
          <a:xfrm>
            <a:off x="4441322" y="3019108"/>
            <a:ext cx="9573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7.</a:t>
            </a:r>
            <a:endParaRPr/>
          </a:p>
        </p:txBody>
      </p:sp>
      <p:sp>
        <p:nvSpPr>
          <p:cNvPr id="185" name="Google Shape;185;p17"/>
          <p:cNvSpPr txBox="1"/>
          <p:nvPr/>
        </p:nvSpPr>
        <p:spPr>
          <a:xfrm>
            <a:off x="5295286" y="1592422"/>
            <a:ext cx="23711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USECASE DIAGRAM</a:t>
            </a:r>
            <a:endParaRPr/>
          </a:p>
        </p:txBody>
      </p:sp>
      <p:sp>
        <p:nvSpPr>
          <p:cNvPr id="186" name="Google Shape;186;p17"/>
          <p:cNvSpPr txBox="1"/>
          <p:nvPr/>
        </p:nvSpPr>
        <p:spPr>
          <a:xfrm>
            <a:off x="4441322" y="2260760"/>
            <a:ext cx="9573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Abel"/>
              <a:buNone/>
            </a:pPr>
            <a:r>
              <a:rPr b="0" i="0" lang="en-US" sz="4000" u="none" cap="none" strike="noStrik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6.</a:t>
            </a:r>
            <a:endParaRPr/>
          </a:p>
        </p:txBody>
      </p:sp>
      <p:sp>
        <p:nvSpPr>
          <p:cNvPr id="187" name="Google Shape;187;p17"/>
          <p:cNvSpPr txBox="1"/>
          <p:nvPr/>
        </p:nvSpPr>
        <p:spPr>
          <a:xfrm>
            <a:off x="4458779" y="3646164"/>
            <a:ext cx="9573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Abel"/>
              <a:buNone/>
            </a:pPr>
            <a:r>
              <a:rPr b="0" i="0" lang="en-US" sz="4000" u="none" cap="none" strike="noStrik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8.</a:t>
            </a:r>
            <a:endParaRPr/>
          </a:p>
        </p:txBody>
      </p:sp>
      <p:sp>
        <p:nvSpPr>
          <p:cNvPr id="188" name="Google Shape;188;p17"/>
          <p:cNvSpPr txBox="1"/>
          <p:nvPr/>
        </p:nvSpPr>
        <p:spPr>
          <a:xfrm>
            <a:off x="5398622" y="3794362"/>
            <a:ext cx="26802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</a:pPr>
            <a:r>
              <a:rPr b="0" i="0" lang="en-US" sz="1800" u="none" cap="none" strike="noStrike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PLAN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"/>
          <p:cNvSpPr txBox="1"/>
          <p:nvPr>
            <p:ph type="title"/>
          </p:nvPr>
        </p:nvSpPr>
        <p:spPr>
          <a:xfrm>
            <a:off x="1996975" y="539500"/>
            <a:ext cx="5593996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-US">
                <a:latin typeface="Algerian"/>
                <a:ea typeface="Algerian"/>
                <a:cs typeface="Algerian"/>
                <a:sym typeface="Algerian"/>
              </a:rPr>
              <a:t>OVERVIEW OF ONLINE LIBRARY MANAGEMENT SYSTEM</a:t>
            </a:r>
            <a:endParaRPr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94" name="Google Shape;194;p18"/>
          <p:cNvSpPr txBox="1"/>
          <p:nvPr>
            <p:ph idx="1" type="body"/>
          </p:nvPr>
        </p:nvSpPr>
        <p:spPr>
          <a:xfrm>
            <a:off x="820058" y="1332465"/>
            <a:ext cx="4332850" cy="2658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Online Library Management system is the kind of automated system where we mainly focused on how we can provide a friendly environment to maintain the details of books and library member. Member logged in our system using unique username/email and password. Fine collection, add books, remove books, approve book, student add etc. work done by admin. student search book then request for a book ,see their profile etc.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9582" y="1638753"/>
            <a:ext cx="3030475" cy="2519589"/>
          </a:xfrm>
          <a:prstGeom prst="rect">
            <a:avLst/>
          </a:prstGeom>
          <a:noFill/>
          <a:ln>
            <a:noFill/>
          </a:ln>
          <a:effectLst>
            <a:reflection blurRad="0" dir="0" dist="0" endA="300" endPos="35000" kx="0" rotWithShape="0" algn="bl" stA="52000" stPos="0" sy="-100000" ky="0"/>
          </a:effectLst>
        </p:spPr>
      </p:pic>
    </p:spTree>
  </p:cSld>
  <p:clrMapOvr>
    <a:masterClrMapping/>
  </p:clrMapOvr>
  <mc:AlternateContent>
    <mc:Choice Requires="p14">
      <p:transition spd="slow" p14:dur="25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b="1" lang="en-US">
                <a:latin typeface="Algerian"/>
                <a:ea typeface="Algerian"/>
                <a:cs typeface="Algerian"/>
                <a:sym typeface="Algerian"/>
              </a:rPr>
              <a:t>PURPOSE OF THE PROJECT</a:t>
            </a:r>
            <a:endParaRPr b="1">
              <a:latin typeface="Algerian"/>
              <a:ea typeface="Algerian"/>
              <a:cs typeface="Algerian"/>
              <a:sym typeface="Algerian"/>
            </a:endParaRPr>
          </a:p>
        </p:txBody>
      </p:sp>
      <p:grpSp>
        <p:nvGrpSpPr>
          <p:cNvPr id="201" name="Google Shape;201;p19"/>
          <p:cNvGrpSpPr/>
          <p:nvPr/>
        </p:nvGrpSpPr>
        <p:grpSpPr>
          <a:xfrm>
            <a:off x="1632857" y="1415619"/>
            <a:ext cx="4934856" cy="2933652"/>
            <a:chOff x="0" y="476"/>
            <a:chExt cx="4934855" cy="2933652"/>
          </a:xfrm>
        </p:grpSpPr>
        <p:sp>
          <p:nvSpPr>
            <p:cNvPr id="202" name="Google Shape;202;p19"/>
            <p:cNvSpPr/>
            <p:nvPr/>
          </p:nvSpPr>
          <p:spPr>
            <a:xfrm rot="5400000">
              <a:off x="-167006" y="167482"/>
              <a:ext cx="1113373" cy="779361"/>
            </a:xfrm>
            <a:prstGeom prst="chevron">
              <a:avLst>
                <a:gd fmla="val 50000" name="adj"/>
              </a:avLst>
            </a:prstGeom>
            <a:solidFill>
              <a:srgbClr val="475971"/>
            </a:solidFill>
            <a:ln cap="flat" cmpd="sng" w="9525">
              <a:solidFill>
                <a:srgbClr val="47597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9"/>
            <p:cNvSpPr txBox="1"/>
            <p:nvPr/>
          </p:nvSpPr>
          <p:spPr>
            <a:xfrm>
              <a:off x="1" y="390157"/>
              <a:ext cx="779361" cy="3340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600" lIns="14600" spcFirstLastPara="1" rIns="14600" wrap="square" tIns="14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0" i="0" lang="en-US" sz="2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04" name="Google Shape;204;p19"/>
            <p:cNvSpPr/>
            <p:nvPr/>
          </p:nvSpPr>
          <p:spPr>
            <a:xfrm rot="5400000">
              <a:off x="2495262" y="-1708165"/>
              <a:ext cx="723692" cy="4155495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rgbClr val="47597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9"/>
            <p:cNvSpPr txBox="1"/>
            <p:nvPr/>
          </p:nvSpPr>
          <p:spPr>
            <a:xfrm>
              <a:off x="779361" y="43064"/>
              <a:ext cx="4120167" cy="6530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213350" spcFirstLastPara="1" rIns="19050" wrap="square" tIns="19050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Char char="•"/>
              </a:pPr>
              <a:r>
                <a:rPr b="0" i="0" lang="en-US" sz="3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Digital Info records</a:t>
              </a:r>
              <a:endParaRPr/>
            </a:p>
          </p:txBody>
        </p:sp>
        <p:sp>
          <p:nvSpPr>
            <p:cNvPr id="206" name="Google Shape;206;p19"/>
            <p:cNvSpPr/>
            <p:nvPr/>
          </p:nvSpPr>
          <p:spPr>
            <a:xfrm rot="5400000">
              <a:off x="-167006" y="1077622"/>
              <a:ext cx="1113373" cy="779361"/>
            </a:xfrm>
            <a:prstGeom prst="chevron">
              <a:avLst>
                <a:gd fmla="val 50000" name="adj"/>
              </a:avLst>
            </a:prstGeom>
            <a:solidFill>
              <a:srgbClr val="E7E1C9"/>
            </a:solidFill>
            <a:ln cap="flat" cmpd="sng" w="9525">
              <a:solidFill>
                <a:srgbClr val="E7E1C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9"/>
            <p:cNvSpPr txBox="1"/>
            <p:nvPr/>
          </p:nvSpPr>
          <p:spPr>
            <a:xfrm>
              <a:off x="1" y="1300297"/>
              <a:ext cx="779361" cy="3340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600" lIns="14600" spcFirstLastPara="1" rIns="14600" wrap="square" tIns="14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0" i="0" lang="en-US" sz="2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08" name="Google Shape;208;p19"/>
            <p:cNvSpPr/>
            <p:nvPr/>
          </p:nvSpPr>
          <p:spPr>
            <a:xfrm rot="5400000">
              <a:off x="2495262" y="-805285"/>
              <a:ext cx="723692" cy="4155495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rgbClr val="E7E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9"/>
            <p:cNvSpPr txBox="1"/>
            <p:nvPr/>
          </p:nvSpPr>
          <p:spPr>
            <a:xfrm>
              <a:off x="779361" y="945944"/>
              <a:ext cx="4120167" cy="6530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213350" spcFirstLastPara="1" rIns="19050" wrap="square" tIns="19050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Char char="•"/>
              </a:pPr>
              <a:r>
                <a:rPr b="0" i="0" lang="en-US" sz="3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Less time consuming</a:t>
              </a:r>
              <a:endParaRPr/>
            </a:p>
          </p:txBody>
        </p:sp>
        <p:sp>
          <p:nvSpPr>
            <p:cNvPr id="210" name="Google Shape;210;p19"/>
            <p:cNvSpPr/>
            <p:nvPr/>
          </p:nvSpPr>
          <p:spPr>
            <a:xfrm rot="5400000">
              <a:off x="-167006" y="1987761"/>
              <a:ext cx="1113373" cy="779361"/>
            </a:xfrm>
            <a:prstGeom prst="chevron">
              <a:avLst>
                <a:gd fmla="val 50000" name="adj"/>
              </a:avLst>
            </a:pr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9"/>
            <p:cNvSpPr txBox="1"/>
            <p:nvPr/>
          </p:nvSpPr>
          <p:spPr>
            <a:xfrm>
              <a:off x="1" y="2210436"/>
              <a:ext cx="779361" cy="3340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600" lIns="14600" spcFirstLastPara="1" rIns="14600" wrap="square" tIns="14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0" i="0" lang="en-US" sz="2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212" name="Google Shape;212;p19"/>
            <p:cNvSpPr/>
            <p:nvPr/>
          </p:nvSpPr>
          <p:spPr>
            <a:xfrm rot="5400000">
              <a:off x="2495262" y="104854"/>
              <a:ext cx="723692" cy="4155495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9"/>
            <p:cNvSpPr txBox="1"/>
            <p:nvPr/>
          </p:nvSpPr>
          <p:spPr>
            <a:xfrm>
              <a:off x="779361" y="1856083"/>
              <a:ext cx="4120167" cy="6530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213350" spcFirstLastPara="1" rIns="19050" wrap="square" tIns="19050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Char char="•"/>
              </a:pPr>
              <a:r>
                <a:rPr b="0" i="0" lang="en-US" sz="3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Easy to maintain </a:t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"/>
          <p:cNvSpPr txBox="1"/>
          <p:nvPr>
            <p:ph type="title"/>
          </p:nvPr>
        </p:nvSpPr>
        <p:spPr>
          <a:xfrm>
            <a:off x="1750232" y="633843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b="1" lang="en-US">
                <a:latin typeface="Algerian"/>
                <a:ea typeface="Algerian"/>
                <a:cs typeface="Algerian"/>
                <a:sym typeface="Algerian"/>
              </a:rPr>
              <a:t>SOFTWARE REQUIREMENT </a:t>
            </a:r>
            <a:br>
              <a:rPr lang="en-US"/>
            </a:br>
            <a:endParaRPr/>
          </a:p>
        </p:txBody>
      </p:sp>
      <p:sp>
        <p:nvSpPr>
          <p:cNvPr id="219" name="Google Shape;219;p20"/>
          <p:cNvSpPr txBox="1"/>
          <p:nvPr/>
        </p:nvSpPr>
        <p:spPr>
          <a:xfrm>
            <a:off x="992413" y="1303767"/>
            <a:ext cx="6556828" cy="2831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 </a:t>
            </a: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 end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DDDDD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DDDDD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Css</a:t>
            </a:r>
            <a:endParaRPr b="0" i="0" sz="1800" u="none" cap="none" strike="noStrike">
              <a:solidFill>
                <a:srgbClr val="DDDDD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DDDDD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DDDDD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Bootstrap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 Back end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DDDDD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MySQL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DDDDD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/>
          <p:nvPr>
            <p:ph idx="1" type="body"/>
          </p:nvPr>
        </p:nvSpPr>
        <p:spPr>
          <a:xfrm>
            <a:off x="1612073" y="1941671"/>
            <a:ext cx="5919854" cy="13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Functional requirements refer to the functions which are mandatory to the system. Functional requirements must be able to perform on the software system.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21"/>
          <p:cNvSpPr txBox="1"/>
          <p:nvPr>
            <p:ph type="title"/>
          </p:nvPr>
        </p:nvSpPr>
        <p:spPr>
          <a:xfrm>
            <a:off x="1728460" y="800757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b="1" lang="en-US">
                <a:latin typeface="Algerian"/>
                <a:ea typeface="Algerian"/>
                <a:cs typeface="Algerian"/>
                <a:sym typeface="Algerian"/>
              </a:rPr>
              <a:t>FUNCTIONAL REQUIREMENT OF OLMS</a:t>
            </a:r>
            <a:endParaRPr b="1"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b="1" lang="en-US">
                <a:latin typeface="Algerian"/>
                <a:ea typeface="Algerian"/>
                <a:cs typeface="Algerian"/>
                <a:sym typeface="Algerian"/>
              </a:rPr>
              <a:t>Cont.</a:t>
            </a:r>
            <a:endParaRPr b="1"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231" name="Google Shape;231;p22"/>
          <p:cNvSpPr txBox="1"/>
          <p:nvPr>
            <p:ph idx="1" type="subTitle"/>
          </p:nvPr>
        </p:nvSpPr>
        <p:spPr>
          <a:xfrm>
            <a:off x="625650" y="1048041"/>
            <a:ext cx="7689900" cy="3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sz="1600">
              <a:solidFill>
                <a:srgbClr val="D8D8D8"/>
              </a:solidFill>
            </a:endParaRPr>
          </a:p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lang="en-US" sz="1800">
                <a:solidFill>
                  <a:srgbClr val="D8D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Login into the system using unique username/email and password</a:t>
            </a:r>
            <a:endParaRPr/>
          </a:p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800">
                <a:solidFill>
                  <a:srgbClr val="D8D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Search book using identification number or book name</a:t>
            </a:r>
            <a:endParaRPr/>
          </a:p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lang="en-US" sz="1800">
                <a:solidFill>
                  <a:srgbClr val="D8D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Add and delete book by admin</a:t>
            </a:r>
            <a:endParaRPr/>
          </a:p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800">
                <a:solidFill>
                  <a:srgbClr val="D8D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Admin can approve book</a:t>
            </a:r>
            <a:endParaRPr/>
          </a:p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lang="en-US" sz="1800">
                <a:solidFill>
                  <a:srgbClr val="D8D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</a:t>
            </a:r>
            <a:r>
              <a:rPr lang="en-US" sz="1800">
                <a:solidFill>
                  <a:srgbClr val="D8D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Admin collect fine </a:t>
            </a:r>
            <a:endParaRPr/>
          </a:p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lang="en-US" sz="1800">
                <a:solidFill>
                  <a:srgbClr val="D8D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US" sz="1800">
                <a:solidFill>
                  <a:srgbClr val="D8D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Admin and student change their password</a:t>
            </a:r>
            <a:endParaRPr/>
          </a:p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800">
                <a:solidFill>
                  <a:srgbClr val="D8D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Admin add student into database</a:t>
            </a:r>
            <a:endParaRPr/>
          </a:p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800">
                <a:solidFill>
                  <a:srgbClr val="D8D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 Admin search student using student roll and first name</a:t>
            </a:r>
            <a:endParaRPr/>
          </a:p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800">
                <a:solidFill>
                  <a:srgbClr val="D8D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 Student send  request for a one book at a time</a:t>
            </a:r>
            <a:endParaRPr/>
          </a:p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800">
                <a:solidFill>
                  <a:srgbClr val="D8D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10.Student send feedback, admin send announcement</a:t>
            </a:r>
            <a:endParaRPr/>
          </a:p>
          <a:p>
            <a:pPr indent="-95250" lvl="0" marL="3111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t/>
            </a:r>
            <a:endParaRPr>
              <a:solidFill>
                <a:srgbClr val="D8D8D8"/>
              </a:solidFill>
            </a:endParaRPr>
          </a:p>
          <a:p>
            <a:pPr indent="-95250" lvl="0" marL="3111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t/>
            </a:r>
            <a:endParaRPr>
              <a:solidFill>
                <a:srgbClr val="D8D8D8"/>
              </a:solidFill>
            </a:endParaRPr>
          </a:p>
          <a:p>
            <a:pPr indent="-95250" lvl="0" marL="3111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t/>
            </a:r>
            <a:endParaRPr>
              <a:solidFill>
                <a:srgbClr val="D8D8D8"/>
              </a:solidFill>
            </a:endParaRPr>
          </a:p>
          <a:p>
            <a:pPr indent="-95250" lvl="0" marL="3111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t/>
            </a:r>
            <a:endParaRPr b="0">
              <a:solidFill>
                <a:srgbClr val="D8D8D8"/>
              </a:solidFill>
            </a:endParaRPr>
          </a:p>
          <a:p>
            <a:pPr indent="-95250" lvl="0" marL="3111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t/>
            </a:r>
            <a:endParaRPr b="0">
              <a:solidFill>
                <a:srgbClr val="D8D8D8"/>
              </a:solidFill>
            </a:endParaRPr>
          </a:p>
          <a:p>
            <a:pPr indent="-95250" lvl="0" marL="3111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t/>
            </a:r>
            <a:endParaRPr b="0">
              <a:solidFill>
                <a:srgbClr val="D8D8D8"/>
              </a:solidFill>
            </a:endParaRPr>
          </a:p>
          <a:p>
            <a:pPr indent="-95250" lvl="0" marL="3111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t/>
            </a:r>
            <a:endParaRPr>
              <a:solidFill>
                <a:srgbClr val="D8D8D8"/>
              </a:solidFill>
            </a:endParaRPr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Custal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92C35"/>
      </a:accent1>
      <a:accent2>
        <a:srgbClr val="475972"/>
      </a:accent2>
      <a:accent3>
        <a:srgbClr val="E9E2C9"/>
      </a:accent3>
      <a:accent4>
        <a:srgbClr val="FFDD6B"/>
      </a:accent4>
      <a:accent5>
        <a:srgbClr val="DCAE52"/>
      </a:accent5>
      <a:accent6>
        <a:srgbClr val="AF7132"/>
      </a:accent6>
      <a:hlink>
        <a:srgbClr val="DCAE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