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0"/>
  </p:notesMasterIdLst>
  <p:sldIdLst>
    <p:sldId id="256" r:id="rId2"/>
    <p:sldId id="262" r:id="rId3"/>
    <p:sldId id="261" r:id="rId4"/>
    <p:sldId id="263" r:id="rId5"/>
    <p:sldId id="258" r:id="rId6"/>
    <p:sldId id="259" r:id="rId7"/>
    <p:sldId id="260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42E80-BE51-432D-B435-B666E9681B2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5BBC9-A35C-42EA-B4A0-51F5F1E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21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DA0E-394A-4F25-B4B9-7FC3ADC22D9E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2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C2E4-977E-40DC-AA56-3C726E611799}" type="datetime1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9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C588-B8FF-42AB-8302-722FDE2A2A07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45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54FD-2899-4427-A1CA-50F20B237B4D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97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A470-9208-4671-8354-F0E0309AA069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08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29E5-D255-4642-B351-9C8801097488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46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FC7E-2D05-4449-9A21-DB036F7D6394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90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2BDE-B3B1-4BA6-8BE5-F57AAC0344BD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56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EF57-45EB-44EA-8448-796203B02ED4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5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653D-E57A-4356-8D73-1B07D5DA806D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2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DE3A-1679-4B14-B65E-77ED30E846D8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0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428A-4D5E-4417-8D43-530B5139D778}" type="datetime1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89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2B69-1252-40A1-904D-0F0781F91720}" type="datetime1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7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17A7-D29F-4243-8C50-64CEB96E8780}" type="datetime1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3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6668-86DD-4D32-B15B-225C946E773A}" type="datetime1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2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AD9D-960A-4162-B76D-2FFAB63BC8E6}" type="datetime1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7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9412-CAC8-4DB9-A857-A6E015419646}" type="datetime1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1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42A496-7CC9-4761-91D1-AD0DF448DC77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6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CAF1-D80B-4C17-9D51-40FA8087C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2784" y="1278384"/>
            <a:ext cx="9603202" cy="2549207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Feasible Model for the IoT-Based Ubiquitous Healthcare Monitoring System using Data Optimization Technique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56416-EFCA-4D54-9AF3-E68A9E3F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DD36-3898-48D2-B025-077C847F3C9B}" type="datetime1">
              <a:rPr lang="en-US" smtClean="0"/>
              <a:t>11/24/2022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96C55D-085B-4C70-B477-E258932E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5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15B9A-D5A7-4278-A185-F4B52079F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5DC1-8854-4E31-BB7E-4330C83578A4}" type="datetime1">
              <a:rPr lang="en-US" smtClean="0"/>
              <a:t>11/24/2022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130929-62E0-417F-B447-D36797C13461}"/>
              </a:ext>
            </a:extLst>
          </p:cNvPr>
          <p:cNvSpPr txBox="1"/>
          <p:nvPr/>
        </p:nvSpPr>
        <p:spPr>
          <a:xfrm>
            <a:off x="1671962" y="2388092"/>
            <a:ext cx="3968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Mohammad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Nuruzzaman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Bhuiyan, Assistant Professor (IIT)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D78100-9ACF-4B4C-83FC-CE2AAF7B568C}"/>
              </a:ext>
            </a:extLst>
          </p:cNvPr>
          <p:cNvSpPr txBox="1"/>
          <p:nvPr/>
        </p:nvSpPr>
        <p:spPr>
          <a:xfrm>
            <a:off x="7661428" y="3429000"/>
            <a:ext cx="3036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Nishat Tasnim Tamanna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BKH1825006F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41372DC-BEC3-46C5-81FE-C33AB09F1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1354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0FA2E-3768-4E14-9A64-6EDB3DCC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05649"/>
          </a:xfrm>
        </p:spPr>
        <p:txBody>
          <a:bodyPr/>
          <a:lstStyle/>
          <a:p>
            <a:pPr algn="l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9520-B991-4DFD-8017-42A072FF0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757778"/>
            <a:ext cx="10018713" cy="30424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Plan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0DCA2-27D0-4F02-9CE8-358CF9EC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8261-B5CE-42C1-AC6A-D282B1B7EE1D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A31DB-83E3-4E1C-ABE2-0E377E37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5110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81F1-E923-4852-93FB-4532F1FEC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38813"/>
          </a:xfrm>
        </p:spPr>
        <p:txBody>
          <a:bodyPr/>
          <a:lstStyle/>
          <a:p>
            <a:pPr algn="l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F4F41-9771-4D6B-8120-F71C7034A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82066"/>
            <a:ext cx="10018713" cy="390913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collect health data using sensors and store data in the cloud patient database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applications retrieve data from the cloud database with a transmission delay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Unnecessary data recorded into the patient Database in the cloud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08E94-5F64-42F5-B4F9-344227284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E106-4F5D-4D2E-9E65-21184FC39346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8E28A-80F2-4E99-95C8-2625B427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31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09BFE-4094-4B01-81E1-5B6021CBA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56569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D8A0B-9DD1-4147-AD07-75B1FA6AA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62471"/>
            <a:ext cx="10018713" cy="24147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uses of cloud storage using Data Optimization Technique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Machine learning find out critical data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emergency alerts based on this emergency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DBC14-CDC2-4884-870A-58A73352B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04A1-6ABF-4917-A397-5EB39BE433FE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FE50E-409A-4128-8499-C3045314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0290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54A26-C9C5-4251-AC54-4B380EAA9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34627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6D56F-D57A-4B5B-ACCC-533E1FD03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62471"/>
            <a:ext cx="10018713" cy="422873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Data redundancy from the cloud patient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all critical records of patients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has a high potential and is useable in developing countries with fewer memory uses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transmission delay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C9F07-54A5-46FA-A94E-7A67F8493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3AB5-5BD4-4C47-85D6-AF480A1CE987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3CF268-9B48-4962-8547-92472D59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157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10E7-C5D3-42F5-A468-433CAB2B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024" y="137732"/>
            <a:ext cx="10018713" cy="734627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plan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74236-17AE-4C89-BE08-4A5F32EB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AF58-98CE-44EA-8DB4-731D08CD24C3}" type="datetime1">
              <a:rPr lang="en-US" smtClean="0"/>
              <a:t>11/24/2022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2FBD194-34E0-46D0-9576-DF6D355C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D1AE04-19CB-49AC-9235-E9BCE71E2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589" y="872359"/>
            <a:ext cx="9859148" cy="555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2983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8046-E2CF-4DBC-8081-3BB5E075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577" y="2470211"/>
            <a:ext cx="10018713" cy="1752599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Bahnschrift Light Condensed" panose="020B0502040204020203" pitchFamily="34" charset="0"/>
              </a:rPr>
              <a:t>Thank You…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10C51-546A-437F-BA4E-0F69FBCD5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F6F5-FF9F-4EDA-BCA3-0E1752C58CD8}" type="datetime1">
              <a:rPr lang="en-US" smtClean="0"/>
              <a:t>11/24/2022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B60D56-D374-41E9-ADE0-01232EA3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2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ircle/>
      </p:transition>
    </mc:Choice>
    <mc:Fallback xmlns=""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364</TotalTime>
  <Words>163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Bahnschrift Light Condensed</vt:lpstr>
      <vt:lpstr>Calibri</vt:lpstr>
      <vt:lpstr>Corbel</vt:lpstr>
      <vt:lpstr>Times New Roman</vt:lpstr>
      <vt:lpstr>Wingdings</vt:lpstr>
      <vt:lpstr>Parallax</vt:lpstr>
      <vt:lpstr>Developing a Feasible Model for the IoT-Based Ubiquitous Healthcare Monitoring System using Data Optimization Technique</vt:lpstr>
      <vt:lpstr>PowerPoint Presentation</vt:lpstr>
      <vt:lpstr>Contents</vt:lpstr>
      <vt:lpstr>Problem Statement</vt:lpstr>
      <vt:lpstr>Motivation</vt:lpstr>
      <vt:lpstr>Benefits</vt:lpstr>
      <vt:lpstr>Implementation plan 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nishat</dc:creator>
  <cp:lastModifiedBy>nishat</cp:lastModifiedBy>
  <cp:revision>14</cp:revision>
  <dcterms:created xsi:type="dcterms:W3CDTF">2022-11-20T11:21:19Z</dcterms:created>
  <dcterms:modified xsi:type="dcterms:W3CDTF">2022-11-24T03:16:57Z</dcterms:modified>
</cp:coreProperties>
</file>