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6858000" cx="12192000"/>
  <p:notesSz cx="6858000" cy="9144000"/>
  <p:embeddedFontLst>
    <p:embeddedFont>
      <p:font typeface="Marcellus"/>
      <p:regular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Marcellus-regular.fntdata"/><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9442125fea_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g9442125fea_1_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9442125fe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g9442125fea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9442125fe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g9442125fea_0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9442125fea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g9442125fea_0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9442125fea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g9442125fea_0_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9442125fea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g9442125fea_0_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9442125fea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g9442125fea_0_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9442125fea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g9442125fea_0_1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9442125fea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g9442125fea_0_1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9442125fea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g9442125fea_0_1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9442125fe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g9442125fea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9442125fea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g9442125fea_0_1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9442125fea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g9442125fea_0_1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9442125fea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g9442125fea_0_1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9442125fea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g9442125fea_0_1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9442125fea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g9442125fea_1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9442125fea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g9442125fea_1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9442125fea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g9442125fea_1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9442125fea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g9442125fea_1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9442125fea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g9442125fea_1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9442125fea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g9442125fea_1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9442125f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g9442125fe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9442125fe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g9442125fea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9442125fe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g9442125fea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9442125fea_1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g9442125fea_1_1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9442125fea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g9442125fea_0_1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944cd9c8a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g944cd9c8a4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9442125fea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g9442125fea_1_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9442125fea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g9442125fea_1_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9442125fea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9442125fea_1_1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9442125fea_1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g9442125fea_1_1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9442125fea_1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9442125fea_1_1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9442125fea_1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g9442125fea_1_1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9.png"/><Relationship Id="rId6" Type="http://schemas.openxmlformats.org/officeDocument/2006/relationships/image" Target="../media/image2.jpg"/><Relationship Id="rId7"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9.png"/><Relationship Id="rId6" Type="http://schemas.openxmlformats.org/officeDocument/2006/relationships/image" Target="../media/image2.jpg"/><Relationship Id="rId7" Type="http://schemas.openxmlformats.org/officeDocument/2006/relationships/image" Target="../media/image33.png"/><Relationship Id="rId8" Type="http://schemas.openxmlformats.org/officeDocument/2006/relationships/image" Target="../media/image3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9.png"/><Relationship Id="rId6" Type="http://schemas.openxmlformats.org/officeDocument/2006/relationships/image" Target="../media/image2.jpg"/><Relationship Id="rId7" Type="http://schemas.openxmlformats.org/officeDocument/2006/relationships/image" Target="../media/image21.png"/><Relationship Id="rId8"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9.png"/><Relationship Id="rId6" Type="http://schemas.openxmlformats.org/officeDocument/2006/relationships/image" Target="../media/image2.jpg"/><Relationship Id="rId7" Type="http://schemas.openxmlformats.org/officeDocument/2006/relationships/image" Target="../media/image22.png"/><Relationship Id="rId8"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9.png"/><Relationship Id="rId6" Type="http://schemas.openxmlformats.org/officeDocument/2006/relationships/image" Target="../media/image2.jpg"/><Relationship Id="rId7" Type="http://schemas.openxmlformats.org/officeDocument/2006/relationships/image" Target="../media/image14.png"/><Relationship Id="rId8"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9.png"/><Relationship Id="rId6" Type="http://schemas.openxmlformats.org/officeDocument/2006/relationships/image" Target="../media/image2.jpg"/><Relationship Id="rId7" Type="http://schemas.openxmlformats.org/officeDocument/2006/relationships/image" Target="../media/image31.png"/><Relationship Id="rId8"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9.png"/><Relationship Id="rId6" Type="http://schemas.openxmlformats.org/officeDocument/2006/relationships/image" Target="../media/image2.jpg"/><Relationship Id="rId7" Type="http://schemas.openxmlformats.org/officeDocument/2006/relationships/image" Target="../media/image32.png"/><Relationship Id="rId8" Type="http://schemas.openxmlformats.org/officeDocument/2006/relationships/image" Target="../media/image4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9.png"/><Relationship Id="rId6" Type="http://schemas.openxmlformats.org/officeDocument/2006/relationships/image" Target="../media/image2.jpg"/><Relationship Id="rId7" Type="http://schemas.openxmlformats.org/officeDocument/2006/relationships/image" Target="../media/image39.png"/><Relationship Id="rId8" Type="http://schemas.openxmlformats.org/officeDocument/2006/relationships/image" Target="../media/image3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9.png"/><Relationship Id="rId6" Type="http://schemas.openxmlformats.org/officeDocument/2006/relationships/image" Target="../media/image2.jpg"/><Relationship Id="rId7" Type="http://schemas.openxmlformats.org/officeDocument/2006/relationships/image" Target="../media/image35.png"/><Relationship Id="rId8"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9.png"/><Relationship Id="rId6" Type="http://schemas.openxmlformats.org/officeDocument/2006/relationships/image" Target="../media/image2.jpg"/><Relationship Id="rId7" Type="http://schemas.openxmlformats.org/officeDocument/2006/relationships/image" Target="../media/image41.png"/><Relationship Id="rId8" Type="http://schemas.openxmlformats.org/officeDocument/2006/relationships/image" Target="../media/image3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10.png"/><Relationship Id="rId7"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9.png"/><Relationship Id="rId6" Type="http://schemas.openxmlformats.org/officeDocument/2006/relationships/image" Target="../media/image2.jpg"/><Relationship Id="rId7" Type="http://schemas.openxmlformats.org/officeDocument/2006/relationships/image" Target="../media/image34.png"/><Relationship Id="rId8" Type="http://schemas.openxmlformats.org/officeDocument/2006/relationships/image" Target="../media/image4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9.png"/><Relationship Id="rId6" Type="http://schemas.openxmlformats.org/officeDocument/2006/relationships/image" Target="../media/image2.jpg"/><Relationship Id="rId7" Type="http://schemas.openxmlformats.org/officeDocument/2006/relationships/image" Target="../media/image37.png"/><Relationship Id="rId8" Type="http://schemas.openxmlformats.org/officeDocument/2006/relationships/image" Target="../media/image4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9.png"/><Relationship Id="rId6" Type="http://schemas.openxmlformats.org/officeDocument/2006/relationships/image" Target="../media/image2.jpg"/><Relationship Id="rId7" Type="http://schemas.openxmlformats.org/officeDocument/2006/relationships/image" Target="../media/image40.png"/><Relationship Id="rId8" Type="http://schemas.openxmlformats.org/officeDocument/2006/relationships/image" Target="../media/image4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9.png"/><Relationship Id="rId6" Type="http://schemas.openxmlformats.org/officeDocument/2006/relationships/image" Target="../media/image2.jpg"/><Relationship Id="rId7" Type="http://schemas.openxmlformats.org/officeDocument/2006/relationships/image" Target="../media/image48.png"/><Relationship Id="rId8" Type="http://schemas.openxmlformats.org/officeDocument/2006/relationships/image" Target="../media/image4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9.png"/><Relationship Id="rId6" Type="http://schemas.openxmlformats.org/officeDocument/2006/relationships/image" Target="../media/image2.jpg"/><Relationship Id="rId7" Type="http://schemas.openxmlformats.org/officeDocument/2006/relationships/image" Target="../media/image50.png"/><Relationship Id="rId8" Type="http://schemas.openxmlformats.org/officeDocument/2006/relationships/image" Target="../media/image4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9.png"/><Relationship Id="rId6" Type="http://schemas.openxmlformats.org/officeDocument/2006/relationships/image" Target="../media/image2.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9.png"/><Relationship Id="rId6" Type="http://schemas.openxmlformats.org/officeDocument/2006/relationships/image" Target="../media/image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9.png"/><Relationship Id="rId6" Type="http://schemas.openxmlformats.org/officeDocument/2006/relationships/image" Target="../media/image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9.png"/><Relationship Id="rId6" Type="http://schemas.openxmlformats.org/officeDocument/2006/relationships/image" Target="../media/image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9.png"/><Relationship Id="rId6"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9.png"/><Relationship Id="rId6" Type="http://schemas.openxmlformats.org/officeDocument/2006/relationships/image" Target="../media/image2.jpg"/><Relationship Id="rId7" Type="http://schemas.openxmlformats.org/officeDocument/2006/relationships/image" Target="../media/image8.png"/><Relationship Id="rId8"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9.png"/><Relationship Id="rId6" Type="http://schemas.openxmlformats.org/officeDocument/2006/relationships/image" Target="../media/image2.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9.png"/><Relationship Id="rId6" Type="http://schemas.openxmlformats.org/officeDocument/2006/relationships/image" Target="../media/image2.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9.png"/><Relationship Id="rId6" Type="http://schemas.openxmlformats.org/officeDocument/2006/relationships/image" Target="../media/image2.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9.png"/><Relationship Id="rId6" Type="http://schemas.openxmlformats.org/officeDocument/2006/relationships/image" Target="../media/image2.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9.png"/><Relationship Id="rId6" Type="http://schemas.openxmlformats.org/officeDocument/2006/relationships/image" Target="../media/image2.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1.png"/><Relationship Id="rId6" Type="http://schemas.openxmlformats.org/officeDocument/2006/relationships/image" Target="../media/image2.jpg"/><Relationship Id="rId7" Type="http://schemas.openxmlformats.org/officeDocument/2006/relationships/image" Target="../media/image4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1.png"/><Relationship Id="rId6" Type="http://schemas.openxmlformats.org/officeDocument/2006/relationships/image" Target="../media/image2.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1.png"/><Relationship Id="rId6" Type="http://schemas.openxmlformats.org/officeDocument/2006/relationships/image" Target="../media/image2.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1.png"/><Relationship Id="rId6"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9.png"/><Relationship Id="rId6" Type="http://schemas.openxmlformats.org/officeDocument/2006/relationships/image" Target="../media/image2.jpg"/><Relationship Id="rId7"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9.png"/><Relationship Id="rId6" Type="http://schemas.openxmlformats.org/officeDocument/2006/relationships/image" Target="../media/image2.jpg"/><Relationship Id="rId7" Type="http://schemas.openxmlformats.org/officeDocument/2006/relationships/image" Target="../media/image12.png"/><Relationship Id="rId8" Type="http://schemas.openxmlformats.org/officeDocument/2006/relationships/image" Target="../media/image2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9.png"/><Relationship Id="rId6" Type="http://schemas.openxmlformats.org/officeDocument/2006/relationships/image" Target="../media/image2.jpg"/><Relationship Id="rId7" Type="http://schemas.openxmlformats.org/officeDocument/2006/relationships/image" Target="../media/image13.png"/><Relationship Id="rId8"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9.png"/><Relationship Id="rId6" Type="http://schemas.openxmlformats.org/officeDocument/2006/relationships/image" Target="../media/image2.jpg"/><Relationship Id="rId7" Type="http://schemas.openxmlformats.org/officeDocument/2006/relationships/image" Target="../media/image20.png"/><Relationship Id="rId8"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9.png"/><Relationship Id="rId6" Type="http://schemas.openxmlformats.org/officeDocument/2006/relationships/image" Target="../media/image2.jpg"/><Relationship Id="rId7" Type="http://schemas.openxmlformats.org/officeDocument/2006/relationships/image" Target="../media/image27.png"/><Relationship Id="rId8"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9.png"/><Relationship Id="rId6" Type="http://schemas.openxmlformats.org/officeDocument/2006/relationships/image" Target="../media/image2.jpg"/><Relationship Id="rId7" Type="http://schemas.openxmlformats.org/officeDocument/2006/relationships/image" Target="../media/image18.png"/><Relationship Id="rId8"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C00000"/>
              </a:buClr>
              <a:buSzPts val="4400"/>
              <a:buFont typeface="georgia"/>
              <a:buNone/>
            </a:pPr>
            <a:r>
              <a:rPr b="0" i="0" lang="en-US">
                <a:solidFill>
                  <a:srgbClr val="C00000"/>
                </a:solidFill>
                <a:latin typeface="georgia"/>
                <a:ea typeface="georgia"/>
                <a:cs typeface="georgia"/>
                <a:sym typeface="georgia"/>
              </a:rPr>
              <a:t>B-tech Project Portal For IT Department</a:t>
            </a:r>
            <a:endParaRPr>
              <a:solidFill>
                <a:srgbClr val="C00000"/>
              </a:solidFill>
            </a:endParaRPr>
          </a:p>
        </p:txBody>
      </p:sp>
      <p:sp>
        <p:nvSpPr>
          <p:cNvPr id="85" name="Google Shape;85;p13"/>
          <p:cNvSpPr txBox="1"/>
          <p:nvPr>
            <p:ph idx="1" type="body"/>
          </p:nvPr>
        </p:nvSpPr>
        <p:spPr>
          <a:xfrm>
            <a:off x="7233051" y="3349700"/>
            <a:ext cx="4470900" cy="2574300"/>
          </a:xfrm>
          <a:prstGeom prst="rect">
            <a:avLst/>
          </a:prstGeom>
          <a:noFill/>
          <a:ln>
            <a:noFill/>
          </a:ln>
        </p:spPr>
        <p:txBody>
          <a:bodyPr anchorCtr="0" anchor="t" bIns="45700" lIns="91425" spcFirstLastPara="1" rIns="91425" wrap="square" tIns="45700">
            <a:noAutofit/>
          </a:bodyPr>
          <a:lstStyle/>
          <a:p>
            <a:pPr indent="-228600" lvl="0" marL="228600" rtl="0" algn="l">
              <a:lnSpc>
                <a:spcPct val="70000"/>
              </a:lnSpc>
              <a:spcBef>
                <a:spcPts val="0"/>
              </a:spcBef>
              <a:spcAft>
                <a:spcPts val="0"/>
              </a:spcAft>
              <a:buClr>
                <a:srgbClr val="262626"/>
              </a:buClr>
              <a:buSzPts val="2170"/>
              <a:buChar char="•"/>
            </a:pPr>
            <a:r>
              <a:rPr lang="en-US" sz="2170">
                <a:solidFill>
                  <a:srgbClr val="262626"/>
                </a:solidFill>
                <a:latin typeface="Marcellus"/>
                <a:ea typeface="Marcellus"/>
                <a:cs typeface="Marcellus"/>
                <a:sym typeface="Marcellus"/>
              </a:rPr>
              <a:t>Members:</a:t>
            </a:r>
            <a:endParaRPr/>
          </a:p>
          <a:p>
            <a:pPr indent="-228600" lvl="0" marL="228600" rtl="0" algn="l">
              <a:lnSpc>
                <a:spcPct val="70000"/>
              </a:lnSpc>
              <a:spcBef>
                <a:spcPts val="1000"/>
              </a:spcBef>
              <a:spcAft>
                <a:spcPts val="0"/>
              </a:spcAft>
              <a:buClr>
                <a:srgbClr val="262626"/>
              </a:buClr>
              <a:buSzPts val="2170"/>
              <a:buFont typeface="Marcellus"/>
              <a:buChar char="-"/>
            </a:pPr>
            <a:r>
              <a:rPr lang="en-US" sz="2170">
                <a:solidFill>
                  <a:srgbClr val="262626"/>
                </a:solidFill>
                <a:latin typeface="Marcellus"/>
                <a:ea typeface="Marcellus"/>
                <a:cs typeface="Marcellus"/>
                <a:sym typeface="Marcellus"/>
              </a:rPr>
              <a:t>Atharva Kitkaru (1814033)</a:t>
            </a:r>
            <a:endParaRPr/>
          </a:p>
          <a:p>
            <a:pPr indent="-228600" lvl="0" marL="228600" rtl="0" algn="l">
              <a:lnSpc>
                <a:spcPct val="70000"/>
              </a:lnSpc>
              <a:spcBef>
                <a:spcPts val="1000"/>
              </a:spcBef>
              <a:spcAft>
                <a:spcPts val="0"/>
              </a:spcAft>
              <a:buClr>
                <a:srgbClr val="262626"/>
              </a:buClr>
              <a:buSzPts val="2170"/>
              <a:buFont typeface="Marcellus"/>
              <a:buChar char="-"/>
            </a:pPr>
            <a:r>
              <a:rPr lang="en-US" sz="2170">
                <a:solidFill>
                  <a:srgbClr val="262626"/>
                </a:solidFill>
                <a:latin typeface="Marcellus"/>
                <a:ea typeface="Marcellus"/>
                <a:cs typeface="Marcellus"/>
                <a:sym typeface="Marcellus"/>
              </a:rPr>
              <a:t>Nishavak Naik (1814040)</a:t>
            </a:r>
            <a:endParaRPr/>
          </a:p>
          <a:p>
            <a:pPr indent="-228600" lvl="0" marL="228600" rtl="0" algn="l">
              <a:lnSpc>
                <a:spcPct val="70000"/>
              </a:lnSpc>
              <a:spcBef>
                <a:spcPts val="1000"/>
              </a:spcBef>
              <a:spcAft>
                <a:spcPts val="0"/>
              </a:spcAft>
              <a:buClr>
                <a:srgbClr val="262626"/>
              </a:buClr>
              <a:buSzPts val="2170"/>
              <a:buFont typeface="Marcellus"/>
              <a:buChar char="-"/>
            </a:pPr>
            <a:r>
              <a:rPr lang="en-US" sz="2170">
                <a:solidFill>
                  <a:srgbClr val="262626"/>
                </a:solidFill>
                <a:latin typeface="Marcellus"/>
                <a:ea typeface="Marcellus"/>
                <a:cs typeface="Marcellus"/>
                <a:sym typeface="Marcellus"/>
              </a:rPr>
              <a:t>Jill Shah (1814055)</a:t>
            </a:r>
            <a:endParaRPr/>
          </a:p>
          <a:p>
            <a:pPr indent="-90804" lvl="0" marL="228600" rtl="0" algn="l">
              <a:lnSpc>
                <a:spcPct val="70000"/>
              </a:lnSpc>
              <a:spcBef>
                <a:spcPts val="1000"/>
              </a:spcBef>
              <a:spcAft>
                <a:spcPts val="0"/>
              </a:spcAft>
              <a:buClr>
                <a:schemeClr val="dk1"/>
              </a:buClr>
              <a:buSzPts val="2170"/>
              <a:buFont typeface="Calibri"/>
              <a:buNone/>
            </a:pPr>
            <a:r>
              <a:t/>
            </a:r>
            <a:endParaRPr sz="2170">
              <a:solidFill>
                <a:srgbClr val="262626"/>
              </a:solidFill>
              <a:latin typeface="Marcellus"/>
              <a:ea typeface="Marcellus"/>
              <a:cs typeface="Marcellus"/>
              <a:sym typeface="Marcellus"/>
            </a:endParaRPr>
          </a:p>
          <a:p>
            <a:pPr indent="-228600" lvl="0" marL="228600" rtl="0" algn="l">
              <a:lnSpc>
                <a:spcPct val="70000"/>
              </a:lnSpc>
              <a:spcBef>
                <a:spcPts val="1000"/>
              </a:spcBef>
              <a:spcAft>
                <a:spcPts val="0"/>
              </a:spcAft>
              <a:buClr>
                <a:srgbClr val="262626"/>
              </a:buClr>
              <a:buSzPts val="2170"/>
              <a:buChar char="•"/>
            </a:pPr>
            <a:r>
              <a:rPr lang="en-US" sz="2170">
                <a:solidFill>
                  <a:srgbClr val="262626"/>
                </a:solidFill>
                <a:latin typeface="Marcellus"/>
                <a:ea typeface="Marcellus"/>
                <a:cs typeface="Marcellus"/>
                <a:sym typeface="Marcellus"/>
              </a:rPr>
              <a:t>Mentor:</a:t>
            </a:r>
            <a:endParaRPr/>
          </a:p>
          <a:p>
            <a:pPr indent="0" lvl="0" marL="0" rtl="0" algn="l">
              <a:lnSpc>
                <a:spcPct val="70000"/>
              </a:lnSpc>
              <a:spcBef>
                <a:spcPts val="1000"/>
              </a:spcBef>
              <a:spcAft>
                <a:spcPts val="0"/>
              </a:spcAft>
              <a:buClr>
                <a:srgbClr val="262626"/>
              </a:buClr>
              <a:buSzPts val="2170"/>
              <a:buNone/>
            </a:pPr>
            <a:r>
              <a:rPr lang="en-US" sz="2170">
                <a:solidFill>
                  <a:srgbClr val="262626"/>
                </a:solidFill>
                <a:latin typeface="Marcellus"/>
                <a:ea typeface="Marcellus"/>
                <a:cs typeface="Marcellus"/>
                <a:sym typeface="Marcellus"/>
              </a:rPr>
              <a:t>- Anooja Joy</a:t>
            </a:r>
            <a:endParaRPr/>
          </a:p>
        </p:txBody>
      </p:sp>
      <p:pic>
        <p:nvPicPr>
          <p:cNvPr id="86" name="Google Shape;86;p13"/>
          <p:cNvPicPr preferRelativeResize="0"/>
          <p:nvPr/>
        </p:nvPicPr>
        <p:blipFill rotWithShape="1">
          <a:blip r:embed="rId3">
            <a:alphaModFix/>
          </a:blip>
          <a:srcRect b="0" l="0" r="0" t="0"/>
          <a:stretch/>
        </p:blipFill>
        <p:spPr>
          <a:xfrm>
            <a:off x="605" y="2219"/>
            <a:ext cx="566958" cy="6855781"/>
          </a:xfrm>
          <a:prstGeom prst="rect">
            <a:avLst/>
          </a:prstGeom>
          <a:noFill/>
          <a:ln>
            <a:noFill/>
          </a:ln>
        </p:spPr>
      </p:pic>
      <p:pic>
        <p:nvPicPr>
          <p:cNvPr id="87" name="Google Shape;87;p13"/>
          <p:cNvPicPr preferRelativeResize="0"/>
          <p:nvPr/>
        </p:nvPicPr>
        <p:blipFill rotWithShape="1">
          <a:blip r:embed="rId4">
            <a:alphaModFix/>
          </a:blip>
          <a:srcRect b="0" l="0" r="0" t="0"/>
          <a:stretch/>
        </p:blipFill>
        <p:spPr>
          <a:xfrm>
            <a:off x="567563" y="0"/>
            <a:ext cx="209677" cy="5440680"/>
          </a:xfrm>
          <a:prstGeom prst="rect">
            <a:avLst/>
          </a:prstGeom>
          <a:noFill/>
          <a:ln>
            <a:noFill/>
          </a:ln>
        </p:spPr>
      </p:pic>
      <p:pic>
        <p:nvPicPr>
          <p:cNvPr descr="A close up of a sign&#10;&#10;Description automatically generated" id="88" name="Google Shape;88;p13"/>
          <p:cNvPicPr preferRelativeResize="0"/>
          <p:nvPr/>
        </p:nvPicPr>
        <p:blipFill rotWithShape="1">
          <a:blip r:embed="rId5">
            <a:alphaModFix/>
          </a:blip>
          <a:srcRect b="0" l="0" r="0" t="0"/>
          <a:stretch/>
        </p:blipFill>
        <p:spPr>
          <a:xfrm>
            <a:off x="10835239" y="5830821"/>
            <a:ext cx="868683" cy="647487"/>
          </a:xfrm>
          <a:prstGeom prst="rect">
            <a:avLst/>
          </a:prstGeom>
          <a:noFill/>
          <a:ln>
            <a:noFill/>
          </a:ln>
        </p:spPr>
      </p:pic>
      <p:pic>
        <p:nvPicPr>
          <p:cNvPr descr="A picture containing drawing&#10;&#10;Description automatically generated" id="89" name="Google Shape;89;p13"/>
          <p:cNvPicPr preferRelativeResize="0"/>
          <p:nvPr/>
        </p:nvPicPr>
        <p:blipFill rotWithShape="1">
          <a:blip r:embed="rId6">
            <a:alphaModFix/>
          </a:blip>
          <a:srcRect b="0" l="0" r="0" t="0"/>
          <a:stretch/>
        </p:blipFill>
        <p:spPr>
          <a:xfrm>
            <a:off x="777240" y="5828983"/>
            <a:ext cx="2655568" cy="66389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2"/>
          <p:cNvSpPr txBox="1"/>
          <p:nvPr>
            <p:ph type="title"/>
          </p:nvPr>
        </p:nvSpPr>
        <p:spPr>
          <a:xfrm>
            <a:off x="401054" y="191861"/>
            <a:ext cx="11395800" cy="7218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C00000"/>
              </a:buClr>
              <a:buSzPts val="3600"/>
              <a:buFont typeface="Marcellus"/>
              <a:buNone/>
            </a:pPr>
            <a:r>
              <a:rPr lang="en-US" sz="3600">
                <a:solidFill>
                  <a:srgbClr val="C00000"/>
                </a:solidFill>
                <a:latin typeface="Marcellus"/>
                <a:ea typeface="Marcellus"/>
                <a:cs typeface="Marcellus"/>
                <a:sym typeface="Marcellus"/>
              </a:rPr>
              <a:t>Student</a:t>
            </a:r>
            <a:endParaRPr sz="3600"/>
          </a:p>
        </p:txBody>
      </p:sp>
      <p:pic>
        <p:nvPicPr>
          <p:cNvPr id="182" name="Google Shape;182;p22"/>
          <p:cNvPicPr preferRelativeResize="0"/>
          <p:nvPr/>
        </p:nvPicPr>
        <p:blipFill rotWithShape="1">
          <a:blip r:embed="rId3">
            <a:alphaModFix/>
          </a:blip>
          <a:srcRect b="0" l="0" r="0" t="0"/>
          <a:stretch/>
        </p:blipFill>
        <p:spPr>
          <a:xfrm rot="5400000">
            <a:off x="5880675" y="567535"/>
            <a:ext cx="385984" cy="12236663"/>
          </a:xfrm>
          <a:prstGeom prst="rect">
            <a:avLst/>
          </a:prstGeom>
          <a:noFill/>
          <a:ln>
            <a:noFill/>
          </a:ln>
        </p:spPr>
      </p:pic>
      <p:pic>
        <p:nvPicPr>
          <p:cNvPr id="183" name="Google Shape;183;p22"/>
          <p:cNvPicPr preferRelativeResize="0"/>
          <p:nvPr/>
        </p:nvPicPr>
        <p:blipFill rotWithShape="1">
          <a:blip r:embed="rId4">
            <a:alphaModFix/>
          </a:blip>
          <a:srcRect b="0" l="0" r="0" t="0"/>
          <a:stretch/>
        </p:blipFill>
        <p:spPr>
          <a:xfrm rot="5400000">
            <a:off x="4533653" y="1754135"/>
            <a:ext cx="176409" cy="9333047"/>
          </a:xfrm>
          <a:prstGeom prst="rect">
            <a:avLst/>
          </a:prstGeom>
          <a:noFill/>
          <a:ln>
            <a:noFill/>
          </a:ln>
        </p:spPr>
      </p:pic>
      <p:pic>
        <p:nvPicPr>
          <p:cNvPr descr="A close up of a sign&#10;&#10;Description automatically generated" id="184" name="Google Shape;184;p22"/>
          <p:cNvPicPr preferRelativeResize="0"/>
          <p:nvPr>
            <p:ph idx="1" type="body"/>
          </p:nvPr>
        </p:nvPicPr>
        <p:blipFill rotWithShape="1">
          <a:blip r:embed="rId5">
            <a:alphaModFix/>
          </a:blip>
          <a:srcRect b="0" l="0" r="0" t="0"/>
          <a:stretch/>
        </p:blipFill>
        <p:spPr>
          <a:xfrm>
            <a:off x="10828421" y="5610533"/>
            <a:ext cx="968400" cy="721800"/>
          </a:xfrm>
          <a:prstGeom prst="rect">
            <a:avLst/>
          </a:prstGeom>
          <a:noFill/>
          <a:ln>
            <a:noFill/>
          </a:ln>
        </p:spPr>
      </p:pic>
      <p:pic>
        <p:nvPicPr>
          <p:cNvPr descr="A picture containing drawing&#10;&#10;Description automatically generated" id="185" name="Google Shape;185;p22"/>
          <p:cNvPicPr preferRelativeResize="0"/>
          <p:nvPr/>
        </p:nvPicPr>
        <p:blipFill rotWithShape="1">
          <a:blip r:embed="rId6">
            <a:alphaModFix/>
          </a:blip>
          <a:srcRect b="0" l="0" r="0" t="0"/>
          <a:stretch/>
        </p:blipFill>
        <p:spPr>
          <a:xfrm>
            <a:off x="120014" y="5440809"/>
            <a:ext cx="3245735" cy="811434"/>
          </a:xfrm>
          <a:prstGeom prst="rect">
            <a:avLst/>
          </a:prstGeom>
          <a:noFill/>
          <a:ln>
            <a:noFill/>
          </a:ln>
        </p:spPr>
      </p:pic>
      <p:pic>
        <p:nvPicPr>
          <p:cNvPr id="186" name="Google Shape;186;p22"/>
          <p:cNvPicPr preferRelativeResize="0"/>
          <p:nvPr/>
        </p:nvPicPr>
        <p:blipFill>
          <a:blip r:embed="rId7">
            <a:alphaModFix/>
          </a:blip>
          <a:stretch>
            <a:fillRect/>
          </a:stretch>
        </p:blipFill>
        <p:spPr>
          <a:xfrm>
            <a:off x="3231925" y="1251411"/>
            <a:ext cx="5734050" cy="321945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3"/>
          <p:cNvSpPr txBox="1"/>
          <p:nvPr>
            <p:ph type="title"/>
          </p:nvPr>
        </p:nvSpPr>
        <p:spPr>
          <a:xfrm>
            <a:off x="401054" y="191861"/>
            <a:ext cx="11395800" cy="7218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C00000"/>
              </a:buClr>
              <a:buSzPts val="3600"/>
              <a:buFont typeface="Marcellus"/>
              <a:buNone/>
            </a:pPr>
            <a:r>
              <a:rPr lang="en-US" sz="3600">
                <a:solidFill>
                  <a:srgbClr val="C00000"/>
                </a:solidFill>
                <a:latin typeface="Marcellus"/>
                <a:ea typeface="Marcellus"/>
                <a:cs typeface="Marcellus"/>
                <a:sym typeface="Marcellus"/>
              </a:rPr>
              <a:t>Coordinator</a:t>
            </a:r>
            <a:endParaRPr sz="3600"/>
          </a:p>
        </p:txBody>
      </p:sp>
      <p:pic>
        <p:nvPicPr>
          <p:cNvPr id="192" name="Google Shape;192;p23"/>
          <p:cNvPicPr preferRelativeResize="0"/>
          <p:nvPr/>
        </p:nvPicPr>
        <p:blipFill rotWithShape="1">
          <a:blip r:embed="rId3">
            <a:alphaModFix/>
          </a:blip>
          <a:srcRect b="0" l="0" r="0" t="0"/>
          <a:stretch/>
        </p:blipFill>
        <p:spPr>
          <a:xfrm rot="5400000">
            <a:off x="5880675" y="567535"/>
            <a:ext cx="385984" cy="12236663"/>
          </a:xfrm>
          <a:prstGeom prst="rect">
            <a:avLst/>
          </a:prstGeom>
          <a:noFill/>
          <a:ln>
            <a:noFill/>
          </a:ln>
        </p:spPr>
      </p:pic>
      <p:pic>
        <p:nvPicPr>
          <p:cNvPr id="193" name="Google Shape;193;p23"/>
          <p:cNvPicPr preferRelativeResize="0"/>
          <p:nvPr/>
        </p:nvPicPr>
        <p:blipFill rotWithShape="1">
          <a:blip r:embed="rId4">
            <a:alphaModFix/>
          </a:blip>
          <a:srcRect b="0" l="0" r="0" t="0"/>
          <a:stretch/>
        </p:blipFill>
        <p:spPr>
          <a:xfrm rot="5400000">
            <a:off x="4533653" y="1754135"/>
            <a:ext cx="176409" cy="9333047"/>
          </a:xfrm>
          <a:prstGeom prst="rect">
            <a:avLst/>
          </a:prstGeom>
          <a:noFill/>
          <a:ln>
            <a:noFill/>
          </a:ln>
        </p:spPr>
      </p:pic>
      <p:pic>
        <p:nvPicPr>
          <p:cNvPr descr="A close up of a sign&#10;&#10;Description automatically generated" id="194" name="Google Shape;194;p23"/>
          <p:cNvPicPr preferRelativeResize="0"/>
          <p:nvPr>
            <p:ph idx="1" type="body"/>
          </p:nvPr>
        </p:nvPicPr>
        <p:blipFill rotWithShape="1">
          <a:blip r:embed="rId5">
            <a:alphaModFix/>
          </a:blip>
          <a:srcRect b="0" l="0" r="0" t="0"/>
          <a:stretch/>
        </p:blipFill>
        <p:spPr>
          <a:xfrm>
            <a:off x="10828421" y="5610533"/>
            <a:ext cx="968400" cy="721800"/>
          </a:xfrm>
          <a:prstGeom prst="rect">
            <a:avLst/>
          </a:prstGeom>
          <a:noFill/>
          <a:ln>
            <a:noFill/>
          </a:ln>
        </p:spPr>
      </p:pic>
      <p:pic>
        <p:nvPicPr>
          <p:cNvPr descr="A picture containing drawing&#10;&#10;Description automatically generated" id="195" name="Google Shape;195;p23"/>
          <p:cNvPicPr preferRelativeResize="0"/>
          <p:nvPr/>
        </p:nvPicPr>
        <p:blipFill rotWithShape="1">
          <a:blip r:embed="rId6">
            <a:alphaModFix/>
          </a:blip>
          <a:srcRect b="0" l="0" r="0" t="0"/>
          <a:stretch/>
        </p:blipFill>
        <p:spPr>
          <a:xfrm>
            <a:off x="120014" y="5440809"/>
            <a:ext cx="3245735" cy="811434"/>
          </a:xfrm>
          <a:prstGeom prst="rect">
            <a:avLst/>
          </a:prstGeom>
          <a:noFill/>
          <a:ln>
            <a:noFill/>
          </a:ln>
        </p:spPr>
      </p:pic>
      <p:pic>
        <p:nvPicPr>
          <p:cNvPr id="196" name="Google Shape;196;p23"/>
          <p:cNvPicPr preferRelativeResize="0"/>
          <p:nvPr/>
        </p:nvPicPr>
        <p:blipFill>
          <a:blip r:embed="rId7">
            <a:alphaModFix/>
          </a:blip>
          <a:stretch>
            <a:fillRect/>
          </a:stretch>
        </p:blipFill>
        <p:spPr>
          <a:xfrm>
            <a:off x="152400" y="1066061"/>
            <a:ext cx="5734050" cy="3219450"/>
          </a:xfrm>
          <a:prstGeom prst="rect">
            <a:avLst/>
          </a:prstGeom>
          <a:noFill/>
          <a:ln cap="flat" cmpd="sng" w="9525">
            <a:solidFill>
              <a:srgbClr val="000000"/>
            </a:solidFill>
            <a:prstDash val="solid"/>
            <a:round/>
            <a:headEnd len="sm" w="sm" type="none"/>
            <a:tailEnd len="sm" w="sm" type="none"/>
          </a:ln>
        </p:spPr>
      </p:pic>
      <p:pic>
        <p:nvPicPr>
          <p:cNvPr id="197" name="Google Shape;197;p23"/>
          <p:cNvPicPr preferRelativeResize="0"/>
          <p:nvPr/>
        </p:nvPicPr>
        <p:blipFill>
          <a:blip r:embed="rId8">
            <a:alphaModFix/>
          </a:blip>
          <a:stretch>
            <a:fillRect/>
          </a:stretch>
        </p:blipFill>
        <p:spPr>
          <a:xfrm>
            <a:off x="6038850" y="1066061"/>
            <a:ext cx="5734050" cy="321945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4"/>
          <p:cNvSpPr txBox="1"/>
          <p:nvPr>
            <p:ph type="title"/>
          </p:nvPr>
        </p:nvSpPr>
        <p:spPr>
          <a:xfrm>
            <a:off x="401054" y="191861"/>
            <a:ext cx="11395800" cy="7218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C00000"/>
              </a:buClr>
              <a:buSzPts val="3600"/>
              <a:buFont typeface="Marcellus"/>
              <a:buNone/>
            </a:pPr>
            <a:r>
              <a:rPr lang="en-US" sz="3600">
                <a:solidFill>
                  <a:srgbClr val="C00000"/>
                </a:solidFill>
                <a:latin typeface="Marcellus"/>
                <a:ea typeface="Marcellus"/>
                <a:cs typeface="Marcellus"/>
                <a:sym typeface="Marcellus"/>
              </a:rPr>
              <a:t>Coordinator</a:t>
            </a:r>
            <a:endParaRPr sz="3600"/>
          </a:p>
        </p:txBody>
      </p:sp>
      <p:pic>
        <p:nvPicPr>
          <p:cNvPr id="203" name="Google Shape;203;p24"/>
          <p:cNvPicPr preferRelativeResize="0"/>
          <p:nvPr/>
        </p:nvPicPr>
        <p:blipFill rotWithShape="1">
          <a:blip r:embed="rId3">
            <a:alphaModFix/>
          </a:blip>
          <a:srcRect b="0" l="0" r="0" t="0"/>
          <a:stretch/>
        </p:blipFill>
        <p:spPr>
          <a:xfrm rot="5400000">
            <a:off x="5880675" y="567535"/>
            <a:ext cx="385984" cy="12236663"/>
          </a:xfrm>
          <a:prstGeom prst="rect">
            <a:avLst/>
          </a:prstGeom>
          <a:noFill/>
          <a:ln>
            <a:noFill/>
          </a:ln>
        </p:spPr>
      </p:pic>
      <p:pic>
        <p:nvPicPr>
          <p:cNvPr id="204" name="Google Shape;204;p24"/>
          <p:cNvPicPr preferRelativeResize="0"/>
          <p:nvPr/>
        </p:nvPicPr>
        <p:blipFill rotWithShape="1">
          <a:blip r:embed="rId4">
            <a:alphaModFix/>
          </a:blip>
          <a:srcRect b="0" l="0" r="0" t="0"/>
          <a:stretch/>
        </p:blipFill>
        <p:spPr>
          <a:xfrm rot="5400000">
            <a:off x="4533653" y="1754135"/>
            <a:ext cx="176409" cy="9333047"/>
          </a:xfrm>
          <a:prstGeom prst="rect">
            <a:avLst/>
          </a:prstGeom>
          <a:noFill/>
          <a:ln>
            <a:noFill/>
          </a:ln>
        </p:spPr>
      </p:pic>
      <p:pic>
        <p:nvPicPr>
          <p:cNvPr descr="A close up of a sign&#10;&#10;Description automatically generated" id="205" name="Google Shape;205;p24"/>
          <p:cNvPicPr preferRelativeResize="0"/>
          <p:nvPr>
            <p:ph idx="1" type="body"/>
          </p:nvPr>
        </p:nvPicPr>
        <p:blipFill rotWithShape="1">
          <a:blip r:embed="rId5">
            <a:alphaModFix/>
          </a:blip>
          <a:srcRect b="0" l="0" r="0" t="0"/>
          <a:stretch/>
        </p:blipFill>
        <p:spPr>
          <a:xfrm>
            <a:off x="10828421" y="5610533"/>
            <a:ext cx="968400" cy="721800"/>
          </a:xfrm>
          <a:prstGeom prst="rect">
            <a:avLst/>
          </a:prstGeom>
          <a:noFill/>
          <a:ln>
            <a:noFill/>
          </a:ln>
        </p:spPr>
      </p:pic>
      <p:pic>
        <p:nvPicPr>
          <p:cNvPr descr="A picture containing drawing&#10;&#10;Description automatically generated" id="206" name="Google Shape;206;p24"/>
          <p:cNvPicPr preferRelativeResize="0"/>
          <p:nvPr/>
        </p:nvPicPr>
        <p:blipFill rotWithShape="1">
          <a:blip r:embed="rId6">
            <a:alphaModFix/>
          </a:blip>
          <a:srcRect b="0" l="0" r="0" t="0"/>
          <a:stretch/>
        </p:blipFill>
        <p:spPr>
          <a:xfrm>
            <a:off x="120014" y="5440809"/>
            <a:ext cx="3245735" cy="811434"/>
          </a:xfrm>
          <a:prstGeom prst="rect">
            <a:avLst/>
          </a:prstGeom>
          <a:noFill/>
          <a:ln>
            <a:noFill/>
          </a:ln>
        </p:spPr>
      </p:pic>
      <p:pic>
        <p:nvPicPr>
          <p:cNvPr id="207" name="Google Shape;207;p24"/>
          <p:cNvPicPr preferRelativeResize="0"/>
          <p:nvPr/>
        </p:nvPicPr>
        <p:blipFill>
          <a:blip r:embed="rId7">
            <a:alphaModFix/>
          </a:blip>
          <a:stretch>
            <a:fillRect/>
          </a:stretch>
        </p:blipFill>
        <p:spPr>
          <a:xfrm>
            <a:off x="152400" y="1066061"/>
            <a:ext cx="5734050" cy="3219450"/>
          </a:xfrm>
          <a:prstGeom prst="rect">
            <a:avLst/>
          </a:prstGeom>
          <a:noFill/>
          <a:ln cap="flat" cmpd="sng" w="9525">
            <a:solidFill>
              <a:srgbClr val="000000"/>
            </a:solidFill>
            <a:prstDash val="solid"/>
            <a:round/>
            <a:headEnd len="sm" w="sm" type="none"/>
            <a:tailEnd len="sm" w="sm" type="none"/>
          </a:ln>
        </p:spPr>
      </p:pic>
      <p:pic>
        <p:nvPicPr>
          <p:cNvPr id="208" name="Google Shape;208;p24"/>
          <p:cNvPicPr preferRelativeResize="0"/>
          <p:nvPr/>
        </p:nvPicPr>
        <p:blipFill>
          <a:blip r:embed="rId8">
            <a:alphaModFix/>
          </a:blip>
          <a:stretch>
            <a:fillRect/>
          </a:stretch>
        </p:blipFill>
        <p:spPr>
          <a:xfrm>
            <a:off x="6038850" y="1066061"/>
            <a:ext cx="5734050" cy="321945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5"/>
          <p:cNvSpPr txBox="1"/>
          <p:nvPr>
            <p:ph type="title"/>
          </p:nvPr>
        </p:nvSpPr>
        <p:spPr>
          <a:xfrm>
            <a:off x="401054" y="191861"/>
            <a:ext cx="11395800" cy="7218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C00000"/>
              </a:buClr>
              <a:buSzPts val="3600"/>
              <a:buFont typeface="Marcellus"/>
              <a:buNone/>
            </a:pPr>
            <a:r>
              <a:rPr lang="en-US" sz="3600">
                <a:solidFill>
                  <a:srgbClr val="C00000"/>
                </a:solidFill>
                <a:latin typeface="Marcellus"/>
                <a:ea typeface="Marcellus"/>
                <a:cs typeface="Marcellus"/>
                <a:sym typeface="Marcellus"/>
              </a:rPr>
              <a:t>Coordinator</a:t>
            </a:r>
            <a:endParaRPr sz="3600"/>
          </a:p>
        </p:txBody>
      </p:sp>
      <p:pic>
        <p:nvPicPr>
          <p:cNvPr id="214" name="Google Shape;214;p25"/>
          <p:cNvPicPr preferRelativeResize="0"/>
          <p:nvPr/>
        </p:nvPicPr>
        <p:blipFill rotWithShape="1">
          <a:blip r:embed="rId3">
            <a:alphaModFix/>
          </a:blip>
          <a:srcRect b="0" l="0" r="0" t="0"/>
          <a:stretch/>
        </p:blipFill>
        <p:spPr>
          <a:xfrm rot="5400000">
            <a:off x="5880675" y="567535"/>
            <a:ext cx="385984" cy="12236663"/>
          </a:xfrm>
          <a:prstGeom prst="rect">
            <a:avLst/>
          </a:prstGeom>
          <a:noFill/>
          <a:ln>
            <a:noFill/>
          </a:ln>
        </p:spPr>
      </p:pic>
      <p:pic>
        <p:nvPicPr>
          <p:cNvPr id="215" name="Google Shape;215;p25"/>
          <p:cNvPicPr preferRelativeResize="0"/>
          <p:nvPr/>
        </p:nvPicPr>
        <p:blipFill rotWithShape="1">
          <a:blip r:embed="rId4">
            <a:alphaModFix/>
          </a:blip>
          <a:srcRect b="0" l="0" r="0" t="0"/>
          <a:stretch/>
        </p:blipFill>
        <p:spPr>
          <a:xfrm rot="5400000">
            <a:off x="4533653" y="1754135"/>
            <a:ext cx="176409" cy="9333047"/>
          </a:xfrm>
          <a:prstGeom prst="rect">
            <a:avLst/>
          </a:prstGeom>
          <a:noFill/>
          <a:ln>
            <a:noFill/>
          </a:ln>
        </p:spPr>
      </p:pic>
      <p:pic>
        <p:nvPicPr>
          <p:cNvPr descr="A close up of a sign&#10;&#10;Description automatically generated" id="216" name="Google Shape;216;p25"/>
          <p:cNvPicPr preferRelativeResize="0"/>
          <p:nvPr>
            <p:ph idx="1" type="body"/>
          </p:nvPr>
        </p:nvPicPr>
        <p:blipFill rotWithShape="1">
          <a:blip r:embed="rId5">
            <a:alphaModFix/>
          </a:blip>
          <a:srcRect b="0" l="0" r="0" t="0"/>
          <a:stretch/>
        </p:blipFill>
        <p:spPr>
          <a:xfrm>
            <a:off x="10828421" y="5610533"/>
            <a:ext cx="968400" cy="721800"/>
          </a:xfrm>
          <a:prstGeom prst="rect">
            <a:avLst/>
          </a:prstGeom>
          <a:noFill/>
          <a:ln>
            <a:noFill/>
          </a:ln>
        </p:spPr>
      </p:pic>
      <p:pic>
        <p:nvPicPr>
          <p:cNvPr descr="A picture containing drawing&#10;&#10;Description automatically generated" id="217" name="Google Shape;217;p25"/>
          <p:cNvPicPr preferRelativeResize="0"/>
          <p:nvPr/>
        </p:nvPicPr>
        <p:blipFill rotWithShape="1">
          <a:blip r:embed="rId6">
            <a:alphaModFix/>
          </a:blip>
          <a:srcRect b="0" l="0" r="0" t="0"/>
          <a:stretch/>
        </p:blipFill>
        <p:spPr>
          <a:xfrm>
            <a:off x="120014" y="5440809"/>
            <a:ext cx="3245735" cy="811434"/>
          </a:xfrm>
          <a:prstGeom prst="rect">
            <a:avLst/>
          </a:prstGeom>
          <a:noFill/>
          <a:ln>
            <a:noFill/>
          </a:ln>
        </p:spPr>
      </p:pic>
      <p:pic>
        <p:nvPicPr>
          <p:cNvPr id="218" name="Google Shape;218;p25"/>
          <p:cNvPicPr preferRelativeResize="0"/>
          <p:nvPr/>
        </p:nvPicPr>
        <p:blipFill>
          <a:blip r:embed="rId7">
            <a:alphaModFix/>
          </a:blip>
          <a:stretch>
            <a:fillRect/>
          </a:stretch>
        </p:blipFill>
        <p:spPr>
          <a:xfrm>
            <a:off x="152400" y="1066061"/>
            <a:ext cx="5734050" cy="3219450"/>
          </a:xfrm>
          <a:prstGeom prst="rect">
            <a:avLst/>
          </a:prstGeom>
          <a:noFill/>
          <a:ln cap="flat" cmpd="sng" w="9525">
            <a:solidFill>
              <a:srgbClr val="000000"/>
            </a:solidFill>
            <a:prstDash val="solid"/>
            <a:round/>
            <a:headEnd len="sm" w="sm" type="none"/>
            <a:tailEnd len="sm" w="sm" type="none"/>
          </a:ln>
        </p:spPr>
      </p:pic>
      <p:pic>
        <p:nvPicPr>
          <p:cNvPr id="219" name="Google Shape;219;p25"/>
          <p:cNvPicPr preferRelativeResize="0"/>
          <p:nvPr/>
        </p:nvPicPr>
        <p:blipFill>
          <a:blip r:embed="rId8">
            <a:alphaModFix/>
          </a:blip>
          <a:stretch>
            <a:fillRect/>
          </a:stretch>
        </p:blipFill>
        <p:spPr>
          <a:xfrm>
            <a:off x="6038850" y="1066061"/>
            <a:ext cx="5734050" cy="321945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6"/>
          <p:cNvSpPr txBox="1"/>
          <p:nvPr>
            <p:ph type="title"/>
          </p:nvPr>
        </p:nvSpPr>
        <p:spPr>
          <a:xfrm>
            <a:off x="401054" y="191861"/>
            <a:ext cx="11395800" cy="7218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C00000"/>
              </a:buClr>
              <a:buSzPts val="3600"/>
              <a:buFont typeface="Marcellus"/>
              <a:buNone/>
            </a:pPr>
            <a:r>
              <a:rPr lang="en-US" sz="3600">
                <a:solidFill>
                  <a:srgbClr val="C00000"/>
                </a:solidFill>
                <a:latin typeface="Marcellus"/>
                <a:ea typeface="Marcellus"/>
                <a:cs typeface="Marcellus"/>
                <a:sym typeface="Marcellus"/>
              </a:rPr>
              <a:t>Coordinator</a:t>
            </a:r>
            <a:endParaRPr sz="3600"/>
          </a:p>
        </p:txBody>
      </p:sp>
      <p:pic>
        <p:nvPicPr>
          <p:cNvPr id="225" name="Google Shape;225;p26"/>
          <p:cNvPicPr preferRelativeResize="0"/>
          <p:nvPr/>
        </p:nvPicPr>
        <p:blipFill rotWithShape="1">
          <a:blip r:embed="rId3">
            <a:alphaModFix/>
          </a:blip>
          <a:srcRect b="0" l="0" r="0" t="0"/>
          <a:stretch/>
        </p:blipFill>
        <p:spPr>
          <a:xfrm rot="5400000">
            <a:off x="5880675" y="567535"/>
            <a:ext cx="385984" cy="12236663"/>
          </a:xfrm>
          <a:prstGeom prst="rect">
            <a:avLst/>
          </a:prstGeom>
          <a:noFill/>
          <a:ln>
            <a:noFill/>
          </a:ln>
        </p:spPr>
      </p:pic>
      <p:pic>
        <p:nvPicPr>
          <p:cNvPr id="226" name="Google Shape;226;p26"/>
          <p:cNvPicPr preferRelativeResize="0"/>
          <p:nvPr/>
        </p:nvPicPr>
        <p:blipFill rotWithShape="1">
          <a:blip r:embed="rId4">
            <a:alphaModFix/>
          </a:blip>
          <a:srcRect b="0" l="0" r="0" t="0"/>
          <a:stretch/>
        </p:blipFill>
        <p:spPr>
          <a:xfrm rot="5400000">
            <a:off x="4533653" y="1754135"/>
            <a:ext cx="176409" cy="9333047"/>
          </a:xfrm>
          <a:prstGeom prst="rect">
            <a:avLst/>
          </a:prstGeom>
          <a:noFill/>
          <a:ln>
            <a:noFill/>
          </a:ln>
        </p:spPr>
      </p:pic>
      <p:pic>
        <p:nvPicPr>
          <p:cNvPr descr="A close up of a sign&#10;&#10;Description automatically generated" id="227" name="Google Shape;227;p26"/>
          <p:cNvPicPr preferRelativeResize="0"/>
          <p:nvPr>
            <p:ph idx="1" type="body"/>
          </p:nvPr>
        </p:nvPicPr>
        <p:blipFill rotWithShape="1">
          <a:blip r:embed="rId5">
            <a:alphaModFix/>
          </a:blip>
          <a:srcRect b="0" l="0" r="0" t="0"/>
          <a:stretch/>
        </p:blipFill>
        <p:spPr>
          <a:xfrm>
            <a:off x="10828421" y="5610533"/>
            <a:ext cx="968400" cy="721800"/>
          </a:xfrm>
          <a:prstGeom prst="rect">
            <a:avLst/>
          </a:prstGeom>
          <a:noFill/>
          <a:ln>
            <a:noFill/>
          </a:ln>
        </p:spPr>
      </p:pic>
      <p:pic>
        <p:nvPicPr>
          <p:cNvPr descr="A picture containing drawing&#10;&#10;Description automatically generated" id="228" name="Google Shape;228;p26"/>
          <p:cNvPicPr preferRelativeResize="0"/>
          <p:nvPr/>
        </p:nvPicPr>
        <p:blipFill rotWithShape="1">
          <a:blip r:embed="rId6">
            <a:alphaModFix/>
          </a:blip>
          <a:srcRect b="0" l="0" r="0" t="0"/>
          <a:stretch/>
        </p:blipFill>
        <p:spPr>
          <a:xfrm>
            <a:off x="120014" y="5440809"/>
            <a:ext cx="3245735" cy="811434"/>
          </a:xfrm>
          <a:prstGeom prst="rect">
            <a:avLst/>
          </a:prstGeom>
          <a:noFill/>
          <a:ln>
            <a:noFill/>
          </a:ln>
        </p:spPr>
      </p:pic>
      <p:pic>
        <p:nvPicPr>
          <p:cNvPr id="229" name="Google Shape;229;p26"/>
          <p:cNvPicPr preferRelativeResize="0"/>
          <p:nvPr/>
        </p:nvPicPr>
        <p:blipFill>
          <a:blip r:embed="rId7">
            <a:alphaModFix/>
          </a:blip>
          <a:stretch>
            <a:fillRect/>
          </a:stretch>
        </p:blipFill>
        <p:spPr>
          <a:xfrm>
            <a:off x="152400" y="1066061"/>
            <a:ext cx="5734050" cy="3219450"/>
          </a:xfrm>
          <a:prstGeom prst="rect">
            <a:avLst/>
          </a:prstGeom>
          <a:noFill/>
          <a:ln cap="flat" cmpd="sng" w="9525">
            <a:solidFill>
              <a:srgbClr val="000000"/>
            </a:solidFill>
            <a:prstDash val="solid"/>
            <a:round/>
            <a:headEnd len="sm" w="sm" type="none"/>
            <a:tailEnd len="sm" w="sm" type="none"/>
          </a:ln>
        </p:spPr>
      </p:pic>
      <p:pic>
        <p:nvPicPr>
          <p:cNvPr id="230" name="Google Shape;230;p26"/>
          <p:cNvPicPr preferRelativeResize="0"/>
          <p:nvPr/>
        </p:nvPicPr>
        <p:blipFill>
          <a:blip r:embed="rId8">
            <a:alphaModFix/>
          </a:blip>
          <a:stretch>
            <a:fillRect/>
          </a:stretch>
        </p:blipFill>
        <p:spPr>
          <a:xfrm>
            <a:off x="6038850" y="1066061"/>
            <a:ext cx="5734050" cy="321945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7"/>
          <p:cNvSpPr txBox="1"/>
          <p:nvPr>
            <p:ph type="title"/>
          </p:nvPr>
        </p:nvSpPr>
        <p:spPr>
          <a:xfrm>
            <a:off x="401054" y="191861"/>
            <a:ext cx="11395800" cy="7218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C00000"/>
              </a:buClr>
              <a:buSzPts val="3600"/>
              <a:buFont typeface="Marcellus"/>
              <a:buNone/>
            </a:pPr>
            <a:r>
              <a:rPr lang="en-US" sz="3600">
                <a:solidFill>
                  <a:srgbClr val="C00000"/>
                </a:solidFill>
                <a:latin typeface="Marcellus"/>
                <a:ea typeface="Marcellus"/>
                <a:cs typeface="Marcellus"/>
                <a:sym typeface="Marcellus"/>
              </a:rPr>
              <a:t>Coordinator</a:t>
            </a:r>
            <a:endParaRPr sz="3600"/>
          </a:p>
        </p:txBody>
      </p:sp>
      <p:pic>
        <p:nvPicPr>
          <p:cNvPr id="236" name="Google Shape;236;p27"/>
          <p:cNvPicPr preferRelativeResize="0"/>
          <p:nvPr/>
        </p:nvPicPr>
        <p:blipFill rotWithShape="1">
          <a:blip r:embed="rId3">
            <a:alphaModFix/>
          </a:blip>
          <a:srcRect b="0" l="0" r="0" t="0"/>
          <a:stretch/>
        </p:blipFill>
        <p:spPr>
          <a:xfrm rot="5400000">
            <a:off x="5880675" y="567535"/>
            <a:ext cx="385984" cy="12236663"/>
          </a:xfrm>
          <a:prstGeom prst="rect">
            <a:avLst/>
          </a:prstGeom>
          <a:noFill/>
          <a:ln>
            <a:noFill/>
          </a:ln>
        </p:spPr>
      </p:pic>
      <p:pic>
        <p:nvPicPr>
          <p:cNvPr id="237" name="Google Shape;237;p27"/>
          <p:cNvPicPr preferRelativeResize="0"/>
          <p:nvPr/>
        </p:nvPicPr>
        <p:blipFill rotWithShape="1">
          <a:blip r:embed="rId4">
            <a:alphaModFix/>
          </a:blip>
          <a:srcRect b="0" l="0" r="0" t="0"/>
          <a:stretch/>
        </p:blipFill>
        <p:spPr>
          <a:xfrm rot="5400000">
            <a:off x="4533653" y="1754135"/>
            <a:ext cx="176409" cy="9333047"/>
          </a:xfrm>
          <a:prstGeom prst="rect">
            <a:avLst/>
          </a:prstGeom>
          <a:noFill/>
          <a:ln>
            <a:noFill/>
          </a:ln>
        </p:spPr>
      </p:pic>
      <p:pic>
        <p:nvPicPr>
          <p:cNvPr descr="A close up of a sign&#10;&#10;Description automatically generated" id="238" name="Google Shape;238;p27"/>
          <p:cNvPicPr preferRelativeResize="0"/>
          <p:nvPr>
            <p:ph idx="1" type="body"/>
          </p:nvPr>
        </p:nvPicPr>
        <p:blipFill rotWithShape="1">
          <a:blip r:embed="rId5">
            <a:alphaModFix/>
          </a:blip>
          <a:srcRect b="0" l="0" r="0" t="0"/>
          <a:stretch/>
        </p:blipFill>
        <p:spPr>
          <a:xfrm>
            <a:off x="10828421" y="5610533"/>
            <a:ext cx="968400" cy="721800"/>
          </a:xfrm>
          <a:prstGeom prst="rect">
            <a:avLst/>
          </a:prstGeom>
          <a:noFill/>
          <a:ln>
            <a:noFill/>
          </a:ln>
        </p:spPr>
      </p:pic>
      <p:pic>
        <p:nvPicPr>
          <p:cNvPr descr="A picture containing drawing&#10;&#10;Description automatically generated" id="239" name="Google Shape;239;p27"/>
          <p:cNvPicPr preferRelativeResize="0"/>
          <p:nvPr/>
        </p:nvPicPr>
        <p:blipFill rotWithShape="1">
          <a:blip r:embed="rId6">
            <a:alphaModFix/>
          </a:blip>
          <a:srcRect b="0" l="0" r="0" t="0"/>
          <a:stretch/>
        </p:blipFill>
        <p:spPr>
          <a:xfrm>
            <a:off x="120014" y="5440809"/>
            <a:ext cx="3245735" cy="811434"/>
          </a:xfrm>
          <a:prstGeom prst="rect">
            <a:avLst/>
          </a:prstGeom>
          <a:noFill/>
          <a:ln>
            <a:noFill/>
          </a:ln>
        </p:spPr>
      </p:pic>
      <p:pic>
        <p:nvPicPr>
          <p:cNvPr id="240" name="Google Shape;240;p27"/>
          <p:cNvPicPr preferRelativeResize="0"/>
          <p:nvPr/>
        </p:nvPicPr>
        <p:blipFill>
          <a:blip r:embed="rId7">
            <a:alphaModFix/>
          </a:blip>
          <a:stretch>
            <a:fillRect/>
          </a:stretch>
        </p:blipFill>
        <p:spPr>
          <a:xfrm>
            <a:off x="226750" y="1066061"/>
            <a:ext cx="5734050" cy="3219450"/>
          </a:xfrm>
          <a:prstGeom prst="rect">
            <a:avLst/>
          </a:prstGeom>
          <a:noFill/>
          <a:ln cap="flat" cmpd="sng" w="9525">
            <a:solidFill>
              <a:srgbClr val="000000"/>
            </a:solidFill>
            <a:prstDash val="solid"/>
            <a:round/>
            <a:headEnd len="sm" w="sm" type="none"/>
            <a:tailEnd len="sm" w="sm" type="none"/>
          </a:ln>
        </p:spPr>
      </p:pic>
      <p:pic>
        <p:nvPicPr>
          <p:cNvPr id="241" name="Google Shape;241;p27"/>
          <p:cNvPicPr preferRelativeResize="0"/>
          <p:nvPr/>
        </p:nvPicPr>
        <p:blipFill>
          <a:blip r:embed="rId8">
            <a:alphaModFix/>
          </a:blip>
          <a:stretch>
            <a:fillRect/>
          </a:stretch>
        </p:blipFill>
        <p:spPr>
          <a:xfrm>
            <a:off x="6113200" y="1066061"/>
            <a:ext cx="5734050" cy="321945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8"/>
          <p:cNvSpPr txBox="1"/>
          <p:nvPr>
            <p:ph type="title"/>
          </p:nvPr>
        </p:nvSpPr>
        <p:spPr>
          <a:xfrm>
            <a:off x="401054" y="191861"/>
            <a:ext cx="11395800" cy="7218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C00000"/>
              </a:buClr>
              <a:buSzPts val="3600"/>
              <a:buFont typeface="Marcellus"/>
              <a:buNone/>
            </a:pPr>
            <a:r>
              <a:rPr lang="en-US" sz="3600">
                <a:solidFill>
                  <a:srgbClr val="C00000"/>
                </a:solidFill>
                <a:latin typeface="Marcellus"/>
                <a:ea typeface="Marcellus"/>
                <a:cs typeface="Marcellus"/>
                <a:sym typeface="Marcellus"/>
              </a:rPr>
              <a:t>Coordinator</a:t>
            </a:r>
            <a:endParaRPr sz="3600"/>
          </a:p>
        </p:txBody>
      </p:sp>
      <p:pic>
        <p:nvPicPr>
          <p:cNvPr id="247" name="Google Shape;247;p28"/>
          <p:cNvPicPr preferRelativeResize="0"/>
          <p:nvPr/>
        </p:nvPicPr>
        <p:blipFill rotWithShape="1">
          <a:blip r:embed="rId3">
            <a:alphaModFix/>
          </a:blip>
          <a:srcRect b="0" l="0" r="0" t="0"/>
          <a:stretch/>
        </p:blipFill>
        <p:spPr>
          <a:xfrm rot="5400000">
            <a:off x="5880675" y="567535"/>
            <a:ext cx="385984" cy="12236663"/>
          </a:xfrm>
          <a:prstGeom prst="rect">
            <a:avLst/>
          </a:prstGeom>
          <a:noFill/>
          <a:ln>
            <a:noFill/>
          </a:ln>
        </p:spPr>
      </p:pic>
      <p:pic>
        <p:nvPicPr>
          <p:cNvPr id="248" name="Google Shape;248;p28"/>
          <p:cNvPicPr preferRelativeResize="0"/>
          <p:nvPr/>
        </p:nvPicPr>
        <p:blipFill rotWithShape="1">
          <a:blip r:embed="rId4">
            <a:alphaModFix/>
          </a:blip>
          <a:srcRect b="0" l="0" r="0" t="0"/>
          <a:stretch/>
        </p:blipFill>
        <p:spPr>
          <a:xfrm rot="5400000">
            <a:off x="4533653" y="1754135"/>
            <a:ext cx="176409" cy="9333047"/>
          </a:xfrm>
          <a:prstGeom prst="rect">
            <a:avLst/>
          </a:prstGeom>
          <a:noFill/>
          <a:ln>
            <a:noFill/>
          </a:ln>
        </p:spPr>
      </p:pic>
      <p:pic>
        <p:nvPicPr>
          <p:cNvPr descr="A close up of a sign&#10;&#10;Description automatically generated" id="249" name="Google Shape;249;p28"/>
          <p:cNvPicPr preferRelativeResize="0"/>
          <p:nvPr>
            <p:ph idx="1" type="body"/>
          </p:nvPr>
        </p:nvPicPr>
        <p:blipFill rotWithShape="1">
          <a:blip r:embed="rId5">
            <a:alphaModFix/>
          </a:blip>
          <a:srcRect b="0" l="0" r="0" t="0"/>
          <a:stretch/>
        </p:blipFill>
        <p:spPr>
          <a:xfrm>
            <a:off x="10828421" y="5610533"/>
            <a:ext cx="968400" cy="721800"/>
          </a:xfrm>
          <a:prstGeom prst="rect">
            <a:avLst/>
          </a:prstGeom>
          <a:noFill/>
          <a:ln>
            <a:noFill/>
          </a:ln>
        </p:spPr>
      </p:pic>
      <p:pic>
        <p:nvPicPr>
          <p:cNvPr descr="A picture containing drawing&#10;&#10;Description automatically generated" id="250" name="Google Shape;250;p28"/>
          <p:cNvPicPr preferRelativeResize="0"/>
          <p:nvPr/>
        </p:nvPicPr>
        <p:blipFill rotWithShape="1">
          <a:blip r:embed="rId6">
            <a:alphaModFix/>
          </a:blip>
          <a:srcRect b="0" l="0" r="0" t="0"/>
          <a:stretch/>
        </p:blipFill>
        <p:spPr>
          <a:xfrm>
            <a:off x="120014" y="5440809"/>
            <a:ext cx="3245735" cy="811434"/>
          </a:xfrm>
          <a:prstGeom prst="rect">
            <a:avLst/>
          </a:prstGeom>
          <a:noFill/>
          <a:ln>
            <a:noFill/>
          </a:ln>
        </p:spPr>
      </p:pic>
      <p:pic>
        <p:nvPicPr>
          <p:cNvPr id="251" name="Google Shape;251;p28"/>
          <p:cNvPicPr preferRelativeResize="0"/>
          <p:nvPr/>
        </p:nvPicPr>
        <p:blipFill>
          <a:blip r:embed="rId7">
            <a:alphaModFix/>
          </a:blip>
          <a:stretch>
            <a:fillRect/>
          </a:stretch>
        </p:blipFill>
        <p:spPr>
          <a:xfrm>
            <a:off x="152400" y="1066061"/>
            <a:ext cx="5734050" cy="3219450"/>
          </a:xfrm>
          <a:prstGeom prst="rect">
            <a:avLst/>
          </a:prstGeom>
          <a:noFill/>
          <a:ln cap="flat" cmpd="sng" w="9525">
            <a:solidFill>
              <a:srgbClr val="000000"/>
            </a:solidFill>
            <a:prstDash val="solid"/>
            <a:round/>
            <a:headEnd len="sm" w="sm" type="none"/>
            <a:tailEnd len="sm" w="sm" type="none"/>
          </a:ln>
        </p:spPr>
      </p:pic>
      <p:pic>
        <p:nvPicPr>
          <p:cNvPr id="252" name="Google Shape;252;p28"/>
          <p:cNvPicPr preferRelativeResize="0"/>
          <p:nvPr/>
        </p:nvPicPr>
        <p:blipFill>
          <a:blip r:embed="rId8">
            <a:alphaModFix/>
          </a:blip>
          <a:stretch>
            <a:fillRect/>
          </a:stretch>
        </p:blipFill>
        <p:spPr>
          <a:xfrm>
            <a:off x="6038850" y="1066061"/>
            <a:ext cx="5734050" cy="321945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9"/>
          <p:cNvSpPr txBox="1"/>
          <p:nvPr>
            <p:ph type="title"/>
          </p:nvPr>
        </p:nvSpPr>
        <p:spPr>
          <a:xfrm>
            <a:off x="401054" y="191861"/>
            <a:ext cx="11395800" cy="7218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C00000"/>
              </a:buClr>
              <a:buSzPts val="3600"/>
              <a:buFont typeface="Marcellus"/>
              <a:buNone/>
            </a:pPr>
            <a:r>
              <a:rPr lang="en-US" sz="3600">
                <a:solidFill>
                  <a:srgbClr val="C00000"/>
                </a:solidFill>
                <a:latin typeface="Marcellus"/>
                <a:ea typeface="Marcellus"/>
                <a:cs typeface="Marcellus"/>
                <a:sym typeface="Marcellus"/>
              </a:rPr>
              <a:t>Coordinator</a:t>
            </a:r>
            <a:endParaRPr sz="3600"/>
          </a:p>
        </p:txBody>
      </p:sp>
      <p:pic>
        <p:nvPicPr>
          <p:cNvPr id="258" name="Google Shape;258;p29"/>
          <p:cNvPicPr preferRelativeResize="0"/>
          <p:nvPr/>
        </p:nvPicPr>
        <p:blipFill rotWithShape="1">
          <a:blip r:embed="rId3">
            <a:alphaModFix/>
          </a:blip>
          <a:srcRect b="0" l="0" r="0" t="0"/>
          <a:stretch/>
        </p:blipFill>
        <p:spPr>
          <a:xfrm rot="5400000">
            <a:off x="5880675" y="567535"/>
            <a:ext cx="385984" cy="12236663"/>
          </a:xfrm>
          <a:prstGeom prst="rect">
            <a:avLst/>
          </a:prstGeom>
          <a:noFill/>
          <a:ln>
            <a:noFill/>
          </a:ln>
        </p:spPr>
      </p:pic>
      <p:pic>
        <p:nvPicPr>
          <p:cNvPr id="259" name="Google Shape;259;p29"/>
          <p:cNvPicPr preferRelativeResize="0"/>
          <p:nvPr/>
        </p:nvPicPr>
        <p:blipFill rotWithShape="1">
          <a:blip r:embed="rId4">
            <a:alphaModFix/>
          </a:blip>
          <a:srcRect b="0" l="0" r="0" t="0"/>
          <a:stretch/>
        </p:blipFill>
        <p:spPr>
          <a:xfrm rot="5400000">
            <a:off x="4533653" y="1754135"/>
            <a:ext cx="176409" cy="9333047"/>
          </a:xfrm>
          <a:prstGeom prst="rect">
            <a:avLst/>
          </a:prstGeom>
          <a:noFill/>
          <a:ln>
            <a:noFill/>
          </a:ln>
        </p:spPr>
      </p:pic>
      <p:pic>
        <p:nvPicPr>
          <p:cNvPr descr="A close up of a sign&#10;&#10;Description automatically generated" id="260" name="Google Shape;260;p29"/>
          <p:cNvPicPr preferRelativeResize="0"/>
          <p:nvPr>
            <p:ph idx="1" type="body"/>
          </p:nvPr>
        </p:nvPicPr>
        <p:blipFill rotWithShape="1">
          <a:blip r:embed="rId5">
            <a:alphaModFix/>
          </a:blip>
          <a:srcRect b="0" l="0" r="0" t="0"/>
          <a:stretch/>
        </p:blipFill>
        <p:spPr>
          <a:xfrm>
            <a:off x="10828421" y="5610533"/>
            <a:ext cx="968400" cy="721800"/>
          </a:xfrm>
          <a:prstGeom prst="rect">
            <a:avLst/>
          </a:prstGeom>
          <a:noFill/>
          <a:ln>
            <a:noFill/>
          </a:ln>
        </p:spPr>
      </p:pic>
      <p:pic>
        <p:nvPicPr>
          <p:cNvPr descr="A picture containing drawing&#10;&#10;Description automatically generated" id="261" name="Google Shape;261;p29"/>
          <p:cNvPicPr preferRelativeResize="0"/>
          <p:nvPr/>
        </p:nvPicPr>
        <p:blipFill rotWithShape="1">
          <a:blip r:embed="rId6">
            <a:alphaModFix/>
          </a:blip>
          <a:srcRect b="0" l="0" r="0" t="0"/>
          <a:stretch/>
        </p:blipFill>
        <p:spPr>
          <a:xfrm>
            <a:off x="120014" y="5440809"/>
            <a:ext cx="3245735" cy="811434"/>
          </a:xfrm>
          <a:prstGeom prst="rect">
            <a:avLst/>
          </a:prstGeom>
          <a:noFill/>
          <a:ln>
            <a:noFill/>
          </a:ln>
        </p:spPr>
      </p:pic>
      <p:pic>
        <p:nvPicPr>
          <p:cNvPr id="262" name="Google Shape;262;p29"/>
          <p:cNvPicPr preferRelativeResize="0"/>
          <p:nvPr/>
        </p:nvPicPr>
        <p:blipFill>
          <a:blip r:embed="rId7">
            <a:alphaModFix/>
          </a:blip>
          <a:stretch>
            <a:fillRect/>
          </a:stretch>
        </p:blipFill>
        <p:spPr>
          <a:xfrm>
            <a:off x="152400" y="1066061"/>
            <a:ext cx="5734050" cy="3219450"/>
          </a:xfrm>
          <a:prstGeom prst="rect">
            <a:avLst/>
          </a:prstGeom>
          <a:noFill/>
          <a:ln cap="flat" cmpd="sng" w="9525">
            <a:solidFill>
              <a:srgbClr val="000000"/>
            </a:solidFill>
            <a:prstDash val="solid"/>
            <a:round/>
            <a:headEnd len="sm" w="sm" type="none"/>
            <a:tailEnd len="sm" w="sm" type="none"/>
          </a:ln>
        </p:spPr>
      </p:pic>
      <p:pic>
        <p:nvPicPr>
          <p:cNvPr id="263" name="Google Shape;263;p29"/>
          <p:cNvPicPr preferRelativeResize="0"/>
          <p:nvPr/>
        </p:nvPicPr>
        <p:blipFill>
          <a:blip r:embed="rId8">
            <a:alphaModFix/>
          </a:blip>
          <a:stretch>
            <a:fillRect/>
          </a:stretch>
        </p:blipFill>
        <p:spPr>
          <a:xfrm>
            <a:off x="6038850" y="1066061"/>
            <a:ext cx="5734050" cy="321945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0"/>
          <p:cNvSpPr txBox="1"/>
          <p:nvPr>
            <p:ph type="title"/>
          </p:nvPr>
        </p:nvSpPr>
        <p:spPr>
          <a:xfrm>
            <a:off x="401054" y="191861"/>
            <a:ext cx="11395800" cy="7218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C00000"/>
              </a:buClr>
              <a:buSzPts val="3600"/>
              <a:buFont typeface="Marcellus"/>
              <a:buNone/>
            </a:pPr>
            <a:r>
              <a:rPr lang="en-US" sz="3600">
                <a:solidFill>
                  <a:srgbClr val="C00000"/>
                </a:solidFill>
                <a:latin typeface="Marcellus"/>
                <a:ea typeface="Marcellus"/>
                <a:cs typeface="Marcellus"/>
                <a:sym typeface="Marcellus"/>
              </a:rPr>
              <a:t>Coordinator</a:t>
            </a:r>
            <a:endParaRPr sz="3600"/>
          </a:p>
        </p:txBody>
      </p:sp>
      <p:pic>
        <p:nvPicPr>
          <p:cNvPr id="269" name="Google Shape;269;p30"/>
          <p:cNvPicPr preferRelativeResize="0"/>
          <p:nvPr/>
        </p:nvPicPr>
        <p:blipFill rotWithShape="1">
          <a:blip r:embed="rId3">
            <a:alphaModFix/>
          </a:blip>
          <a:srcRect b="0" l="0" r="0" t="0"/>
          <a:stretch/>
        </p:blipFill>
        <p:spPr>
          <a:xfrm rot="5400000">
            <a:off x="5880675" y="567535"/>
            <a:ext cx="385984" cy="12236663"/>
          </a:xfrm>
          <a:prstGeom prst="rect">
            <a:avLst/>
          </a:prstGeom>
          <a:noFill/>
          <a:ln>
            <a:noFill/>
          </a:ln>
        </p:spPr>
      </p:pic>
      <p:pic>
        <p:nvPicPr>
          <p:cNvPr id="270" name="Google Shape;270;p30"/>
          <p:cNvPicPr preferRelativeResize="0"/>
          <p:nvPr/>
        </p:nvPicPr>
        <p:blipFill rotWithShape="1">
          <a:blip r:embed="rId4">
            <a:alphaModFix/>
          </a:blip>
          <a:srcRect b="0" l="0" r="0" t="0"/>
          <a:stretch/>
        </p:blipFill>
        <p:spPr>
          <a:xfrm rot="5400000">
            <a:off x="4533653" y="1754135"/>
            <a:ext cx="176409" cy="9333047"/>
          </a:xfrm>
          <a:prstGeom prst="rect">
            <a:avLst/>
          </a:prstGeom>
          <a:noFill/>
          <a:ln>
            <a:noFill/>
          </a:ln>
        </p:spPr>
      </p:pic>
      <p:pic>
        <p:nvPicPr>
          <p:cNvPr descr="A close up of a sign&#10;&#10;Description automatically generated" id="271" name="Google Shape;271;p30"/>
          <p:cNvPicPr preferRelativeResize="0"/>
          <p:nvPr>
            <p:ph idx="1" type="body"/>
          </p:nvPr>
        </p:nvPicPr>
        <p:blipFill rotWithShape="1">
          <a:blip r:embed="rId5">
            <a:alphaModFix/>
          </a:blip>
          <a:srcRect b="0" l="0" r="0" t="0"/>
          <a:stretch/>
        </p:blipFill>
        <p:spPr>
          <a:xfrm>
            <a:off x="10828421" y="5610533"/>
            <a:ext cx="968400" cy="721800"/>
          </a:xfrm>
          <a:prstGeom prst="rect">
            <a:avLst/>
          </a:prstGeom>
          <a:noFill/>
          <a:ln>
            <a:noFill/>
          </a:ln>
        </p:spPr>
      </p:pic>
      <p:pic>
        <p:nvPicPr>
          <p:cNvPr descr="A picture containing drawing&#10;&#10;Description automatically generated" id="272" name="Google Shape;272;p30"/>
          <p:cNvPicPr preferRelativeResize="0"/>
          <p:nvPr/>
        </p:nvPicPr>
        <p:blipFill rotWithShape="1">
          <a:blip r:embed="rId6">
            <a:alphaModFix/>
          </a:blip>
          <a:srcRect b="0" l="0" r="0" t="0"/>
          <a:stretch/>
        </p:blipFill>
        <p:spPr>
          <a:xfrm>
            <a:off x="120014" y="5440809"/>
            <a:ext cx="3245735" cy="811434"/>
          </a:xfrm>
          <a:prstGeom prst="rect">
            <a:avLst/>
          </a:prstGeom>
          <a:noFill/>
          <a:ln>
            <a:noFill/>
          </a:ln>
        </p:spPr>
      </p:pic>
      <p:pic>
        <p:nvPicPr>
          <p:cNvPr id="273" name="Google Shape;273;p30"/>
          <p:cNvPicPr preferRelativeResize="0"/>
          <p:nvPr/>
        </p:nvPicPr>
        <p:blipFill>
          <a:blip r:embed="rId7">
            <a:alphaModFix/>
          </a:blip>
          <a:stretch>
            <a:fillRect/>
          </a:stretch>
        </p:blipFill>
        <p:spPr>
          <a:xfrm>
            <a:off x="152400" y="1066061"/>
            <a:ext cx="5734050" cy="3219450"/>
          </a:xfrm>
          <a:prstGeom prst="rect">
            <a:avLst/>
          </a:prstGeom>
          <a:noFill/>
          <a:ln cap="flat" cmpd="sng" w="9525">
            <a:solidFill>
              <a:srgbClr val="000000"/>
            </a:solidFill>
            <a:prstDash val="solid"/>
            <a:round/>
            <a:headEnd len="sm" w="sm" type="none"/>
            <a:tailEnd len="sm" w="sm" type="none"/>
          </a:ln>
        </p:spPr>
      </p:pic>
      <p:pic>
        <p:nvPicPr>
          <p:cNvPr id="274" name="Google Shape;274;p30"/>
          <p:cNvPicPr preferRelativeResize="0"/>
          <p:nvPr/>
        </p:nvPicPr>
        <p:blipFill>
          <a:blip r:embed="rId8">
            <a:alphaModFix/>
          </a:blip>
          <a:stretch>
            <a:fillRect/>
          </a:stretch>
        </p:blipFill>
        <p:spPr>
          <a:xfrm>
            <a:off x="6038850" y="1066061"/>
            <a:ext cx="5734050" cy="321945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1"/>
          <p:cNvSpPr txBox="1"/>
          <p:nvPr>
            <p:ph type="title"/>
          </p:nvPr>
        </p:nvSpPr>
        <p:spPr>
          <a:xfrm>
            <a:off x="401054" y="191861"/>
            <a:ext cx="11395800" cy="7218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C00000"/>
              </a:buClr>
              <a:buSzPts val="3600"/>
              <a:buFont typeface="Marcellus"/>
              <a:buNone/>
            </a:pPr>
            <a:r>
              <a:rPr lang="en-US" sz="3600">
                <a:solidFill>
                  <a:srgbClr val="C00000"/>
                </a:solidFill>
                <a:latin typeface="Marcellus"/>
                <a:ea typeface="Marcellus"/>
                <a:cs typeface="Marcellus"/>
                <a:sym typeface="Marcellus"/>
              </a:rPr>
              <a:t>Coordinator</a:t>
            </a:r>
            <a:endParaRPr sz="3600"/>
          </a:p>
        </p:txBody>
      </p:sp>
      <p:pic>
        <p:nvPicPr>
          <p:cNvPr id="280" name="Google Shape;280;p31"/>
          <p:cNvPicPr preferRelativeResize="0"/>
          <p:nvPr/>
        </p:nvPicPr>
        <p:blipFill rotWithShape="1">
          <a:blip r:embed="rId3">
            <a:alphaModFix/>
          </a:blip>
          <a:srcRect b="0" l="0" r="0" t="0"/>
          <a:stretch/>
        </p:blipFill>
        <p:spPr>
          <a:xfrm rot="5400000">
            <a:off x="5880675" y="567535"/>
            <a:ext cx="385984" cy="12236663"/>
          </a:xfrm>
          <a:prstGeom prst="rect">
            <a:avLst/>
          </a:prstGeom>
          <a:noFill/>
          <a:ln>
            <a:noFill/>
          </a:ln>
        </p:spPr>
      </p:pic>
      <p:pic>
        <p:nvPicPr>
          <p:cNvPr id="281" name="Google Shape;281;p31"/>
          <p:cNvPicPr preferRelativeResize="0"/>
          <p:nvPr/>
        </p:nvPicPr>
        <p:blipFill rotWithShape="1">
          <a:blip r:embed="rId4">
            <a:alphaModFix/>
          </a:blip>
          <a:srcRect b="0" l="0" r="0" t="0"/>
          <a:stretch/>
        </p:blipFill>
        <p:spPr>
          <a:xfrm rot="5400000">
            <a:off x="4533653" y="1754135"/>
            <a:ext cx="176409" cy="9333047"/>
          </a:xfrm>
          <a:prstGeom prst="rect">
            <a:avLst/>
          </a:prstGeom>
          <a:noFill/>
          <a:ln>
            <a:noFill/>
          </a:ln>
        </p:spPr>
      </p:pic>
      <p:pic>
        <p:nvPicPr>
          <p:cNvPr descr="A close up of a sign&#10;&#10;Description automatically generated" id="282" name="Google Shape;282;p31"/>
          <p:cNvPicPr preferRelativeResize="0"/>
          <p:nvPr>
            <p:ph idx="1" type="body"/>
          </p:nvPr>
        </p:nvPicPr>
        <p:blipFill rotWithShape="1">
          <a:blip r:embed="rId5">
            <a:alphaModFix/>
          </a:blip>
          <a:srcRect b="0" l="0" r="0" t="0"/>
          <a:stretch/>
        </p:blipFill>
        <p:spPr>
          <a:xfrm>
            <a:off x="10828421" y="5610533"/>
            <a:ext cx="968400" cy="721800"/>
          </a:xfrm>
          <a:prstGeom prst="rect">
            <a:avLst/>
          </a:prstGeom>
          <a:noFill/>
          <a:ln>
            <a:noFill/>
          </a:ln>
        </p:spPr>
      </p:pic>
      <p:pic>
        <p:nvPicPr>
          <p:cNvPr descr="A picture containing drawing&#10;&#10;Description automatically generated" id="283" name="Google Shape;283;p31"/>
          <p:cNvPicPr preferRelativeResize="0"/>
          <p:nvPr/>
        </p:nvPicPr>
        <p:blipFill rotWithShape="1">
          <a:blip r:embed="rId6">
            <a:alphaModFix/>
          </a:blip>
          <a:srcRect b="0" l="0" r="0" t="0"/>
          <a:stretch/>
        </p:blipFill>
        <p:spPr>
          <a:xfrm>
            <a:off x="120014" y="5440809"/>
            <a:ext cx="3245735" cy="811434"/>
          </a:xfrm>
          <a:prstGeom prst="rect">
            <a:avLst/>
          </a:prstGeom>
          <a:noFill/>
          <a:ln>
            <a:noFill/>
          </a:ln>
        </p:spPr>
      </p:pic>
      <p:pic>
        <p:nvPicPr>
          <p:cNvPr id="284" name="Google Shape;284;p31"/>
          <p:cNvPicPr preferRelativeResize="0"/>
          <p:nvPr/>
        </p:nvPicPr>
        <p:blipFill>
          <a:blip r:embed="rId7">
            <a:alphaModFix/>
          </a:blip>
          <a:stretch>
            <a:fillRect/>
          </a:stretch>
        </p:blipFill>
        <p:spPr>
          <a:xfrm>
            <a:off x="223625" y="1264636"/>
            <a:ext cx="5734050" cy="3219450"/>
          </a:xfrm>
          <a:prstGeom prst="rect">
            <a:avLst/>
          </a:prstGeom>
          <a:noFill/>
          <a:ln cap="flat" cmpd="sng" w="9525">
            <a:solidFill>
              <a:srgbClr val="000000"/>
            </a:solidFill>
            <a:prstDash val="solid"/>
            <a:round/>
            <a:headEnd len="sm" w="sm" type="none"/>
            <a:tailEnd len="sm" w="sm" type="none"/>
          </a:ln>
        </p:spPr>
      </p:pic>
      <p:pic>
        <p:nvPicPr>
          <p:cNvPr id="285" name="Google Shape;285;p31"/>
          <p:cNvPicPr preferRelativeResize="0"/>
          <p:nvPr/>
        </p:nvPicPr>
        <p:blipFill>
          <a:blip r:embed="rId8">
            <a:alphaModFix/>
          </a:blip>
          <a:stretch>
            <a:fillRect/>
          </a:stretch>
        </p:blipFill>
        <p:spPr>
          <a:xfrm>
            <a:off x="6176250" y="1264625"/>
            <a:ext cx="5929526" cy="3219449"/>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1650332" y="276193"/>
            <a:ext cx="8217568"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C00000"/>
              </a:buClr>
              <a:buSzPts val="3600"/>
              <a:buFont typeface="Marcellus"/>
              <a:buNone/>
            </a:pPr>
            <a:r>
              <a:rPr lang="en-US" sz="3600">
                <a:solidFill>
                  <a:srgbClr val="C00000"/>
                </a:solidFill>
                <a:latin typeface="Marcellus"/>
                <a:ea typeface="Marcellus"/>
                <a:cs typeface="Marcellus"/>
                <a:sym typeface="Marcellus"/>
              </a:rPr>
              <a:t>Types of Users</a:t>
            </a:r>
            <a:endParaRPr/>
          </a:p>
        </p:txBody>
      </p:sp>
      <p:sp>
        <p:nvSpPr>
          <p:cNvPr id="95" name="Google Shape;95;p14"/>
          <p:cNvSpPr txBox="1"/>
          <p:nvPr>
            <p:ph idx="1" type="body"/>
          </p:nvPr>
        </p:nvSpPr>
        <p:spPr>
          <a:xfrm>
            <a:off x="4795504" y="2073147"/>
            <a:ext cx="5072400" cy="20925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262626"/>
              </a:buClr>
              <a:buSzPts val="2800"/>
              <a:buChar char="●"/>
            </a:pPr>
            <a:r>
              <a:rPr lang="en-US">
                <a:solidFill>
                  <a:srgbClr val="262626"/>
                </a:solidFill>
                <a:latin typeface="Marcellus"/>
                <a:ea typeface="Marcellus"/>
                <a:cs typeface="Marcellus"/>
                <a:sym typeface="Marcellus"/>
              </a:rPr>
              <a:t>Student</a:t>
            </a:r>
            <a:endParaRPr>
              <a:solidFill>
                <a:srgbClr val="262626"/>
              </a:solidFill>
              <a:latin typeface="Marcellus"/>
              <a:ea typeface="Marcellus"/>
              <a:cs typeface="Marcellus"/>
              <a:sym typeface="Marcellus"/>
            </a:endParaRPr>
          </a:p>
          <a:p>
            <a:pPr indent="-228600" lvl="0" marL="228600" rtl="0" algn="l">
              <a:lnSpc>
                <a:spcPct val="90000"/>
              </a:lnSpc>
              <a:spcBef>
                <a:spcPts val="0"/>
              </a:spcBef>
              <a:spcAft>
                <a:spcPts val="0"/>
              </a:spcAft>
              <a:buClr>
                <a:srgbClr val="262626"/>
              </a:buClr>
              <a:buSzPts val="2800"/>
              <a:buChar char="●"/>
            </a:pPr>
            <a:r>
              <a:rPr lang="en-US">
                <a:solidFill>
                  <a:srgbClr val="262626"/>
                </a:solidFill>
                <a:latin typeface="Marcellus"/>
                <a:ea typeface="Marcellus"/>
                <a:cs typeface="Marcellus"/>
                <a:sym typeface="Marcellus"/>
              </a:rPr>
              <a:t>Guide </a:t>
            </a:r>
            <a:endParaRPr>
              <a:solidFill>
                <a:srgbClr val="262626"/>
              </a:solidFill>
              <a:latin typeface="Marcellus"/>
              <a:ea typeface="Marcellus"/>
              <a:cs typeface="Marcellus"/>
              <a:sym typeface="Marcellus"/>
            </a:endParaRPr>
          </a:p>
          <a:p>
            <a:pPr indent="-228600" lvl="0" marL="228600" rtl="0" algn="l">
              <a:lnSpc>
                <a:spcPct val="90000"/>
              </a:lnSpc>
              <a:spcBef>
                <a:spcPts val="0"/>
              </a:spcBef>
              <a:spcAft>
                <a:spcPts val="0"/>
              </a:spcAft>
              <a:buClr>
                <a:srgbClr val="262626"/>
              </a:buClr>
              <a:buSzPts val="2800"/>
              <a:buChar char="●"/>
            </a:pPr>
            <a:r>
              <a:rPr lang="en-US">
                <a:solidFill>
                  <a:srgbClr val="262626"/>
                </a:solidFill>
                <a:latin typeface="Marcellus"/>
                <a:ea typeface="Marcellus"/>
                <a:cs typeface="Marcellus"/>
                <a:sym typeface="Marcellus"/>
              </a:rPr>
              <a:t>Coordinator</a:t>
            </a:r>
            <a:endParaRPr>
              <a:solidFill>
                <a:srgbClr val="262626"/>
              </a:solidFill>
              <a:latin typeface="Marcellus"/>
              <a:ea typeface="Marcellus"/>
              <a:cs typeface="Marcellus"/>
              <a:sym typeface="Marcellus"/>
            </a:endParaRPr>
          </a:p>
        </p:txBody>
      </p:sp>
      <p:pic>
        <p:nvPicPr>
          <p:cNvPr id="96" name="Google Shape;96;p14"/>
          <p:cNvPicPr preferRelativeResize="0"/>
          <p:nvPr/>
        </p:nvPicPr>
        <p:blipFill rotWithShape="1">
          <a:blip r:embed="rId3">
            <a:alphaModFix/>
          </a:blip>
          <a:srcRect b="0" l="0" r="0" t="0"/>
          <a:stretch/>
        </p:blipFill>
        <p:spPr>
          <a:xfrm>
            <a:off x="11040979" y="0"/>
            <a:ext cx="1151021" cy="6855781"/>
          </a:xfrm>
          <a:prstGeom prst="rect">
            <a:avLst/>
          </a:prstGeom>
          <a:noFill/>
          <a:ln>
            <a:noFill/>
          </a:ln>
        </p:spPr>
      </p:pic>
      <p:pic>
        <p:nvPicPr>
          <p:cNvPr id="97" name="Google Shape;97;p14"/>
          <p:cNvPicPr preferRelativeResize="0"/>
          <p:nvPr/>
        </p:nvPicPr>
        <p:blipFill rotWithShape="1">
          <a:blip r:embed="rId4">
            <a:alphaModFix/>
          </a:blip>
          <a:srcRect b="0" l="0" r="0" t="0"/>
          <a:stretch/>
        </p:blipFill>
        <p:spPr>
          <a:xfrm>
            <a:off x="8153400" y="5696667"/>
            <a:ext cx="525379" cy="1159114"/>
          </a:xfrm>
          <a:prstGeom prst="rect">
            <a:avLst/>
          </a:prstGeom>
          <a:noFill/>
          <a:ln>
            <a:noFill/>
          </a:ln>
        </p:spPr>
      </p:pic>
      <p:pic>
        <p:nvPicPr>
          <p:cNvPr descr="A close up of a sign&#10;&#10;Description automatically generated" id="98" name="Google Shape;98;p14"/>
          <p:cNvPicPr preferRelativeResize="0"/>
          <p:nvPr/>
        </p:nvPicPr>
        <p:blipFill rotWithShape="1">
          <a:blip r:embed="rId5">
            <a:alphaModFix/>
          </a:blip>
          <a:srcRect b="0" l="0" r="0" t="0"/>
          <a:stretch/>
        </p:blipFill>
        <p:spPr>
          <a:xfrm>
            <a:off x="2829029" y="6000216"/>
            <a:ext cx="868683" cy="647487"/>
          </a:xfrm>
          <a:prstGeom prst="rect">
            <a:avLst/>
          </a:prstGeom>
          <a:noFill/>
          <a:ln>
            <a:noFill/>
          </a:ln>
        </p:spPr>
      </p:pic>
      <p:pic>
        <p:nvPicPr>
          <p:cNvPr id="99" name="Google Shape;99;p14"/>
          <p:cNvPicPr preferRelativeResize="0"/>
          <p:nvPr/>
        </p:nvPicPr>
        <p:blipFill rotWithShape="1">
          <a:blip r:embed="rId6">
            <a:alphaModFix/>
          </a:blip>
          <a:srcRect b="0" l="0" r="0" t="0"/>
          <a:stretch/>
        </p:blipFill>
        <p:spPr>
          <a:xfrm rot="5400000">
            <a:off x="9288343" y="5088647"/>
            <a:ext cx="1159114" cy="2378242"/>
          </a:xfrm>
          <a:prstGeom prst="rect">
            <a:avLst/>
          </a:prstGeom>
          <a:noFill/>
          <a:ln>
            <a:noFill/>
          </a:ln>
        </p:spPr>
      </p:pic>
      <p:pic>
        <p:nvPicPr>
          <p:cNvPr descr="A picture containing drawing&#10;&#10;Description automatically generated" id="100" name="Google Shape;100;p14"/>
          <p:cNvPicPr preferRelativeResize="0"/>
          <p:nvPr/>
        </p:nvPicPr>
        <p:blipFill rotWithShape="1">
          <a:blip r:embed="rId7">
            <a:alphaModFix/>
          </a:blip>
          <a:srcRect b="0" l="0" r="0" t="0"/>
          <a:stretch/>
        </p:blipFill>
        <p:spPr>
          <a:xfrm>
            <a:off x="151602" y="6000216"/>
            <a:ext cx="2656121" cy="66403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2"/>
          <p:cNvSpPr txBox="1"/>
          <p:nvPr>
            <p:ph type="title"/>
          </p:nvPr>
        </p:nvSpPr>
        <p:spPr>
          <a:xfrm>
            <a:off x="401054" y="191861"/>
            <a:ext cx="11395800" cy="7218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C00000"/>
              </a:buClr>
              <a:buSzPts val="3600"/>
              <a:buFont typeface="Marcellus"/>
              <a:buNone/>
            </a:pPr>
            <a:r>
              <a:rPr lang="en-US" sz="3600">
                <a:solidFill>
                  <a:srgbClr val="C00000"/>
                </a:solidFill>
                <a:latin typeface="Marcellus"/>
                <a:ea typeface="Marcellus"/>
                <a:cs typeface="Marcellus"/>
                <a:sym typeface="Marcellus"/>
              </a:rPr>
              <a:t>Guide</a:t>
            </a:r>
            <a:endParaRPr sz="3600"/>
          </a:p>
        </p:txBody>
      </p:sp>
      <p:pic>
        <p:nvPicPr>
          <p:cNvPr id="291" name="Google Shape;291;p32"/>
          <p:cNvPicPr preferRelativeResize="0"/>
          <p:nvPr/>
        </p:nvPicPr>
        <p:blipFill rotWithShape="1">
          <a:blip r:embed="rId3">
            <a:alphaModFix/>
          </a:blip>
          <a:srcRect b="0" l="0" r="0" t="0"/>
          <a:stretch/>
        </p:blipFill>
        <p:spPr>
          <a:xfrm rot="5400000">
            <a:off x="5880675" y="567535"/>
            <a:ext cx="385984" cy="12236663"/>
          </a:xfrm>
          <a:prstGeom prst="rect">
            <a:avLst/>
          </a:prstGeom>
          <a:noFill/>
          <a:ln>
            <a:noFill/>
          </a:ln>
        </p:spPr>
      </p:pic>
      <p:pic>
        <p:nvPicPr>
          <p:cNvPr id="292" name="Google Shape;292;p32"/>
          <p:cNvPicPr preferRelativeResize="0"/>
          <p:nvPr/>
        </p:nvPicPr>
        <p:blipFill rotWithShape="1">
          <a:blip r:embed="rId4">
            <a:alphaModFix/>
          </a:blip>
          <a:srcRect b="0" l="0" r="0" t="0"/>
          <a:stretch/>
        </p:blipFill>
        <p:spPr>
          <a:xfrm rot="5400000">
            <a:off x="4533653" y="1754135"/>
            <a:ext cx="176409" cy="9333047"/>
          </a:xfrm>
          <a:prstGeom prst="rect">
            <a:avLst/>
          </a:prstGeom>
          <a:noFill/>
          <a:ln>
            <a:noFill/>
          </a:ln>
        </p:spPr>
      </p:pic>
      <p:pic>
        <p:nvPicPr>
          <p:cNvPr descr="A close up of a sign&#10;&#10;Description automatically generated" id="293" name="Google Shape;293;p32"/>
          <p:cNvPicPr preferRelativeResize="0"/>
          <p:nvPr>
            <p:ph idx="1" type="body"/>
          </p:nvPr>
        </p:nvPicPr>
        <p:blipFill rotWithShape="1">
          <a:blip r:embed="rId5">
            <a:alphaModFix/>
          </a:blip>
          <a:srcRect b="0" l="0" r="0" t="0"/>
          <a:stretch/>
        </p:blipFill>
        <p:spPr>
          <a:xfrm>
            <a:off x="10828421" y="5610533"/>
            <a:ext cx="968400" cy="721800"/>
          </a:xfrm>
          <a:prstGeom prst="rect">
            <a:avLst/>
          </a:prstGeom>
          <a:noFill/>
          <a:ln>
            <a:noFill/>
          </a:ln>
        </p:spPr>
      </p:pic>
      <p:pic>
        <p:nvPicPr>
          <p:cNvPr descr="A picture containing drawing&#10;&#10;Description automatically generated" id="294" name="Google Shape;294;p32"/>
          <p:cNvPicPr preferRelativeResize="0"/>
          <p:nvPr/>
        </p:nvPicPr>
        <p:blipFill rotWithShape="1">
          <a:blip r:embed="rId6">
            <a:alphaModFix/>
          </a:blip>
          <a:srcRect b="0" l="0" r="0" t="0"/>
          <a:stretch/>
        </p:blipFill>
        <p:spPr>
          <a:xfrm>
            <a:off x="120014" y="5440809"/>
            <a:ext cx="3245735" cy="811434"/>
          </a:xfrm>
          <a:prstGeom prst="rect">
            <a:avLst/>
          </a:prstGeom>
          <a:noFill/>
          <a:ln>
            <a:noFill/>
          </a:ln>
        </p:spPr>
      </p:pic>
      <p:pic>
        <p:nvPicPr>
          <p:cNvPr id="295" name="Google Shape;295;p32"/>
          <p:cNvPicPr preferRelativeResize="0"/>
          <p:nvPr/>
        </p:nvPicPr>
        <p:blipFill>
          <a:blip r:embed="rId7">
            <a:alphaModFix/>
          </a:blip>
          <a:stretch>
            <a:fillRect/>
          </a:stretch>
        </p:blipFill>
        <p:spPr>
          <a:xfrm>
            <a:off x="152400" y="1066061"/>
            <a:ext cx="5734050" cy="3219450"/>
          </a:xfrm>
          <a:prstGeom prst="rect">
            <a:avLst/>
          </a:prstGeom>
          <a:noFill/>
          <a:ln cap="flat" cmpd="sng" w="9525">
            <a:solidFill>
              <a:srgbClr val="000000"/>
            </a:solidFill>
            <a:prstDash val="solid"/>
            <a:round/>
            <a:headEnd len="sm" w="sm" type="none"/>
            <a:tailEnd len="sm" w="sm" type="none"/>
          </a:ln>
        </p:spPr>
      </p:pic>
      <p:pic>
        <p:nvPicPr>
          <p:cNvPr id="296" name="Google Shape;296;p32"/>
          <p:cNvPicPr preferRelativeResize="0"/>
          <p:nvPr/>
        </p:nvPicPr>
        <p:blipFill>
          <a:blip r:embed="rId8">
            <a:alphaModFix/>
          </a:blip>
          <a:stretch>
            <a:fillRect/>
          </a:stretch>
        </p:blipFill>
        <p:spPr>
          <a:xfrm>
            <a:off x="6038850" y="1066061"/>
            <a:ext cx="5734050" cy="321945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3"/>
          <p:cNvSpPr txBox="1"/>
          <p:nvPr>
            <p:ph type="title"/>
          </p:nvPr>
        </p:nvSpPr>
        <p:spPr>
          <a:xfrm>
            <a:off x="401054" y="191861"/>
            <a:ext cx="11395800" cy="7218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C00000"/>
              </a:buClr>
              <a:buSzPts val="3600"/>
              <a:buFont typeface="Marcellus"/>
              <a:buNone/>
            </a:pPr>
            <a:r>
              <a:rPr lang="en-US" sz="3600">
                <a:solidFill>
                  <a:srgbClr val="C00000"/>
                </a:solidFill>
                <a:latin typeface="Marcellus"/>
                <a:ea typeface="Marcellus"/>
                <a:cs typeface="Marcellus"/>
                <a:sym typeface="Marcellus"/>
              </a:rPr>
              <a:t>Guide</a:t>
            </a:r>
            <a:endParaRPr sz="3600"/>
          </a:p>
        </p:txBody>
      </p:sp>
      <p:pic>
        <p:nvPicPr>
          <p:cNvPr id="302" name="Google Shape;302;p33"/>
          <p:cNvPicPr preferRelativeResize="0"/>
          <p:nvPr/>
        </p:nvPicPr>
        <p:blipFill rotWithShape="1">
          <a:blip r:embed="rId3">
            <a:alphaModFix/>
          </a:blip>
          <a:srcRect b="0" l="0" r="0" t="0"/>
          <a:stretch/>
        </p:blipFill>
        <p:spPr>
          <a:xfrm rot="5400000">
            <a:off x="5880675" y="567535"/>
            <a:ext cx="385984" cy="12236663"/>
          </a:xfrm>
          <a:prstGeom prst="rect">
            <a:avLst/>
          </a:prstGeom>
          <a:noFill/>
          <a:ln>
            <a:noFill/>
          </a:ln>
        </p:spPr>
      </p:pic>
      <p:pic>
        <p:nvPicPr>
          <p:cNvPr id="303" name="Google Shape;303;p33"/>
          <p:cNvPicPr preferRelativeResize="0"/>
          <p:nvPr/>
        </p:nvPicPr>
        <p:blipFill rotWithShape="1">
          <a:blip r:embed="rId4">
            <a:alphaModFix/>
          </a:blip>
          <a:srcRect b="0" l="0" r="0" t="0"/>
          <a:stretch/>
        </p:blipFill>
        <p:spPr>
          <a:xfrm rot="5400000">
            <a:off x="4533653" y="1754135"/>
            <a:ext cx="176409" cy="9333047"/>
          </a:xfrm>
          <a:prstGeom prst="rect">
            <a:avLst/>
          </a:prstGeom>
          <a:noFill/>
          <a:ln>
            <a:noFill/>
          </a:ln>
        </p:spPr>
      </p:pic>
      <p:pic>
        <p:nvPicPr>
          <p:cNvPr descr="A close up of a sign&#10;&#10;Description automatically generated" id="304" name="Google Shape;304;p33"/>
          <p:cNvPicPr preferRelativeResize="0"/>
          <p:nvPr>
            <p:ph idx="1" type="body"/>
          </p:nvPr>
        </p:nvPicPr>
        <p:blipFill rotWithShape="1">
          <a:blip r:embed="rId5">
            <a:alphaModFix/>
          </a:blip>
          <a:srcRect b="0" l="0" r="0" t="0"/>
          <a:stretch/>
        </p:blipFill>
        <p:spPr>
          <a:xfrm>
            <a:off x="10828421" y="5610533"/>
            <a:ext cx="968400" cy="721800"/>
          </a:xfrm>
          <a:prstGeom prst="rect">
            <a:avLst/>
          </a:prstGeom>
          <a:noFill/>
          <a:ln>
            <a:noFill/>
          </a:ln>
        </p:spPr>
      </p:pic>
      <p:pic>
        <p:nvPicPr>
          <p:cNvPr descr="A picture containing drawing&#10;&#10;Description automatically generated" id="305" name="Google Shape;305;p33"/>
          <p:cNvPicPr preferRelativeResize="0"/>
          <p:nvPr/>
        </p:nvPicPr>
        <p:blipFill rotWithShape="1">
          <a:blip r:embed="rId6">
            <a:alphaModFix/>
          </a:blip>
          <a:srcRect b="0" l="0" r="0" t="0"/>
          <a:stretch/>
        </p:blipFill>
        <p:spPr>
          <a:xfrm>
            <a:off x="120014" y="5440809"/>
            <a:ext cx="3245735" cy="811434"/>
          </a:xfrm>
          <a:prstGeom prst="rect">
            <a:avLst/>
          </a:prstGeom>
          <a:noFill/>
          <a:ln>
            <a:noFill/>
          </a:ln>
        </p:spPr>
      </p:pic>
      <p:pic>
        <p:nvPicPr>
          <p:cNvPr id="306" name="Google Shape;306;p33"/>
          <p:cNvPicPr preferRelativeResize="0"/>
          <p:nvPr/>
        </p:nvPicPr>
        <p:blipFill>
          <a:blip r:embed="rId7">
            <a:alphaModFix/>
          </a:blip>
          <a:stretch>
            <a:fillRect/>
          </a:stretch>
        </p:blipFill>
        <p:spPr>
          <a:xfrm>
            <a:off x="152400" y="1066061"/>
            <a:ext cx="5734050" cy="3219450"/>
          </a:xfrm>
          <a:prstGeom prst="rect">
            <a:avLst/>
          </a:prstGeom>
          <a:noFill/>
          <a:ln cap="flat" cmpd="sng" w="9525">
            <a:solidFill>
              <a:srgbClr val="000000"/>
            </a:solidFill>
            <a:prstDash val="solid"/>
            <a:round/>
            <a:headEnd len="sm" w="sm" type="none"/>
            <a:tailEnd len="sm" w="sm" type="none"/>
          </a:ln>
        </p:spPr>
      </p:pic>
      <p:pic>
        <p:nvPicPr>
          <p:cNvPr id="307" name="Google Shape;307;p33"/>
          <p:cNvPicPr preferRelativeResize="0"/>
          <p:nvPr/>
        </p:nvPicPr>
        <p:blipFill>
          <a:blip r:embed="rId8">
            <a:alphaModFix/>
          </a:blip>
          <a:stretch>
            <a:fillRect/>
          </a:stretch>
        </p:blipFill>
        <p:spPr>
          <a:xfrm>
            <a:off x="6038850" y="1066061"/>
            <a:ext cx="5734050" cy="321945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4"/>
          <p:cNvSpPr txBox="1"/>
          <p:nvPr>
            <p:ph type="title"/>
          </p:nvPr>
        </p:nvSpPr>
        <p:spPr>
          <a:xfrm>
            <a:off x="401054" y="191861"/>
            <a:ext cx="11395800" cy="7218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C00000"/>
              </a:buClr>
              <a:buSzPts val="3600"/>
              <a:buFont typeface="Marcellus"/>
              <a:buNone/>
            </a:pPr>
            <a:r>
              <a:rPr lang="en-US" sz="3600">
                <a:solidFill>
                  <a:srgbClr val="C00000"/>
                </a:solidFill>
                <a:latin typeface="Marcellus"/>
                <a:ea typeface="Marcellus"/>
                <a:cs typeface="Marcellus"/>
                <a:sym typeface="Marcellus"/>
              </a:rPr>
              <a:t>Guide</a:t>
            </a:r>
            <a:endParaRPr sz="3600"/>
          </a:p>
        </p:txBody>
      </p:sp>
      <p:pic>
        <p:nvPicPr>
          <p:cNvPr id="313" name="Google Shape;313;p34"/>
          <p:cNvPicPr preferRelativeResize="0"/>
          <p:nvPr/>
        </p:nvPicPr>
        <p:blipFill rotWithShape="1">
          <a:blip r:embed="rId3">
            <a:alphaModFix/>
          </a:blip>
          <a:srcRect b="0" l="0" r="0" t="0"/>
          <a:stretch/>
        </p:blipFill>
        <p:spPr>
          <a:xfrm rot="5400000">
            <a:off x="5880675" y="567535"/>
            <a:ext cx="385984" cy="12236663"/>
          </a:xfrm>
          <a:prstGeom prst="rect">
            <a:avLst/>
          </a:prstGeom>
          <a:noFill/>
          <a:ln>
            <a:noFill/>
          </a:ln>
        </p:spPr>
      </p:pic>
      <p:pic>
        <p:nvPicPr>
          <p:cNvPr id="314" name="Google Shape;314;p34"/>
          <p:cNvPicPr preferRelativeResize="0"/>
          <p:nvPr/>
        </p:nvPicPr>
        <p:blipFill rotWithShape="1">
          <a:blip r:embed="rId4">
            <a:alphaModFix/>
          </a:blip>
          <a:srcRect b="0" l="0" r="0" t="0"/>
          <a:stretch/>
        </p:blipFill>
        <p:spPr>
          <a:xfrm rot="5400000">
            <a:off x="4533653" y="1754135"/>
            <a:ext cx="176409" cy="9333047"/>
          </a:xfrm>
          <a:prstGeom prst="rect">
            <a:avLst/>
          </a:prstGeom>
          <a:noFill/>
          <a:ln>
            <a:noFill/>
          </a:ln>
        </p:spPr>
      </p:pic>
      <p:pic>
        <p:nvPicPr>
          <p:cNvPr descr="A close up of a sign&#10;&#10;Description automatically generated" id="315" name="Google Shape;315;p34"/>
          <p:cNvPicPr preferRelativeResize="0"/>
          <p:nvPr>
            <p:ph idx="1" type="body"/>
          </p:nvPr>
        </p:nvPicPr>
        <p:blipFill rotWithShape="1">
          <a:blip r:embed="rId5">
            <a:alphaModFix/>
          </a:blip>
          <a:srcRect b="0" l="0" r="0" t="0"/>
          <a:stretch/>
        </p:blipFill>
        <p:spPr>
          <a:xfrm>
            <a:off x="10828421" y="5610533"/>
            <a:ext cx="968400" cy="721800"/>
          </a:xfrm>
          <a:prstGeom prst="rect">
            <a:avLst/>
          </a:prstGeom>
          <a:noFill/>
          <a:ln>
            <a:noFill/>
          </a:ln>
        </p:spPr>
      </p:pic>
      <p:pic>
        <p:nvPicPr>
          <p:cNvPr descr="A picture containing drawing&#10;&#10;Description automatically generated" id="316" name="Google Shape;316;p34"/>
          <p:cNvPicPr preferRelativeResize="0"/>
          <p:nvPr/>
        </p:nvPicPr>
        <p:blipFill rotWithShape="1">
          <a:blip r:embed="rId6">
            <a:alphaModFix/>
          </a:blip>
          <a:srcRect b="0" l="0" r="0" t="0"/>
          <a:stretch/>
        </p:blipFill>
        <p:spPr>
          <a:xfrm>
            <a:off x="120014" y="5440809"/>
            <a:ext cx="3245735" cy="811434"/>
          </a:xfrm>
          <a:prstGeom prst="rect">
            <a:avLst/>
          </a:prstGeom>
          <a:noFill/>
          <a:ln>
            <a:noFill/>
          </a:ln>
        </p:spPr>
      </p:pic>
      <p:pic>
        <p:nvPicPr>
          <p:cNvPr id="317" name="Google Shape;317;p34"/>
          <p:cNvPicPr preferRelativeResize="0"/>
          <p:nvPr/>
        </p:nvPicPr>
        <p:blipFill>
          <a:blip r:embed="rId7">
            <a:alphaModFix/>
          </a:blip>
          <a:stretch>
            <a:fillRect/>
          </a:stretch>
        </p:blipFill>
        <p:spPr>
          <a:xfrm>
            <a:off x="152400" y="1066061"/>
            <a:ext cx="5734050" cy="3219450"/>
          </a:xfrm>
          <a:prstGeom prst="rect">
            <a:avLst/>
          </a:prstGeom>
          <a:noFill/>
          <a:ln cap="flat" cmpd="sng" w="9525">
            <a:solidFill>
              <a:srgbClr val="000000"/>
            </a:solidFill>
            <a:prstDash val="solid"/>
            <a:round/>
            <a:headEnd len="sm" w="sm" type="none"/>
            <a:tailEnd len="sm" w="sm" type="none"/>
          </a:ln>
        </p:spPr>
      </p:pic>
      <p:pic>
        <p:nvPicPr>
          <p:cNvPr id="318" name="Google Shape;318;p34"/>
          <p:cNvPicPr preferRelativeResize="0"/>
          <p:nvPr/>
        </p:nvPicPr>
        <p:blipFill>
          <a:blip r:embed="rId8">
            <a:alphaModFix/>
          </a:blip>
          <a:stretch>
            <a:fillRect/>
          </a:stretch>
        </p:blipFill>
        <p:spPr>
          <a:xfrm>
            <a:off x="6038850" y="1066061"/>
            <a:ext cx="5734050" cy="321945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5"/>
          <p:cNvSpPr txBox="1"/>
          <p:nvPr>
            <p:ph type="title"/>
          </p:nvPr>
        </p:nvSpPr>
        <p:spPr>
          <a:xfrm>
            <a:off x="401054" y="191861"/>
            <a:ext cx="11395800" cy="7218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C00000"/>
              </a:buClr>
              <a:buSzPts val="3600"/>
              <a:buFont typeface="Marcellus"/>
              <a:buNone/>
            </a:pPr>
            <a:r>
              <a:rPr lang="en-US" sz="3600">
                <a:solidFill>
                  <a:srgbClr val="C00000"/>
                </a:solidFill>
                <a:latin typeface="Marcellus"/>
                <a:ea typeface="Marcellus"/>
                <a:cs typeface="Marcellus"/>
                <a:sym typeface="Marcellus"/>
              </a:rPr>
              <a:t>Guide</a:t>
            </a:r>
            <a:endParaRPr sz="3600"/>
          </a:p>
        </p:txBody>
      </p:sp>
      <p:pic>
        <p:nvPicPr>
          <p:cNvPr id="324" name="Google Shape;324;p35"/>
          <p:cNvPicPr preferRelativeResize="0"/>
          <p:nvPr/>
        </p:nvPicPr>
        <p:blipFill rotWithShape="1">
          <a:blip r:embed="rId3">
            <a:alphaModFix/>
          </a:blip>
          <a:srcRect b="0" l="0" r="0" t="0"/>
          <a:stretch/>
        </p:blipFill>
        <p:spPr>
          <a:xfrm rot="5400000">
            <a:off x="5905963" y="583385"/>
            <a:ext cx="385984" cy="12236663"/>
          </a:xfrm>
          <a:prstGeom prst="rect">
            <a:avLst/>
          </a:prstGeom>
          <a:noFill/>
          <a:ln>
            <a:noFill/>
          </a:ln>
        </p:spPr>
      </p:pic>
      <p:pic>
        <p:nvPicPr>
          <p:cNvPr id="325" name="Google Shape;325;p35"/>
          <p:cNvPicPr preferRelativeResize="0"/>
          <p:nvPr/>
        </p:nvPicPr>
        <p:blipFill rotWithShape="1">
          <a:blip r:embed="rId4">
            <a:alphaModFix/>
          </a:blip>
          <a:srcRect b="0" l="0" r="0" t="0"/>
          <a:stretch/>
        </p:blipFill>
        <p:spPr>
          <a:xfrm rot="5400000">
            <a:off x="4578328" y="1754010"/>
            <a:ext cx="176409" cy="9333047"/>
          </a:xfrm>
          <a:prstGeom prst="rect">
            <a:avLst/>
          </a:prstGeom>
          <a:noFill/>
          <a:ln>
            <a:noFill/>
          </a:ln>
        </p:spPr>
      </p:pic>
      <p:pic>
        <p:nvPicPr>
          <p:cNvPr descr="A close up of a sign&#10;&#10;Description automatically generated" id="326" name="Google Shape;326;p35"/>
          <p:cNvPicPr preferRelativeResize="0"/>
          <p:nvPr>
            <p:ph idx="1" type="body"/>
          </p:nvPr>
        </p:nvPicPr>
        <p:blipFill rotWithShape="1">
          <a:blip r:embed="rId5">
            <a:alphaModFix/>
          </a:blip>
          <a:srcRect b="0" l="0" r="0" t="0"/>
          <a:stretch/>
        </p:blipFill>
        <p:spPr>
          <a:xfrm>
            <a:off x="10828421" y="5610533"/>
            <a:ext cx="968400" cy="721800"/>
          </a:xfrm>
          <a:prstGeom prst="rect">
            <a:avLst/>
          </a:prstGeom>
          <a:noFill/>
          <a:ln>
            <a:noFill/>
          </a:ln>
        </p:spPr>
      </p:pic>
      <p:pic>
        <p:nvPicPr>
          <p:cNvPr descr="A picture containing drawing&#10;&#10;Description automatically generated" id="327" name="Google Shape;327;p35"/>
          <p:cNvPicPr preferRelativeResize="0"/>
          <p:nvPr/>
        </p:nvPicPr>
        <p:blipFill rotWithShape="1">
          <a:blip r:embed="rId6">
            <a:alphaModFix/>
          </a:blip>
          <a:srcRect b="0" l="0" r="0" t="0"/>
          <a:stretch/>
        </p:blipFill>
        <p:spPr>
          <a:xfrm>
            <a:off x="120014" y="5440809"/>
            <a:ext cx="3245735" cy="811434"/>
          </a:xfrm>
          <a:prstGeom prst="rect">
            <a:avLst/>
          </a:prstGeom>
          <a:noFill/>
          <a:ln>
            <a:noFill/>
          </a:ln>
        </p:spPr>
      </p:pic>
      <p:pic>
        <p:nvPicPr>
          <p:cNvPr id="328" name="Google Shape;328;p35"/>
          <p:cNvPicPr preferRelativeResize="0"/>
          <p:nvPr/>
        </p:nvPicPr>
        <p:blipFill>
          <a:blip r:embed="rId7">
            <a:alphaModFix/>
          </a:blip>
          <a:stretch>
            <a:fillRect/>
          </a:stretch>
        </p:blipFill>
        <p:spPr>
          <a:xfrm>
            <a:off x="152400" y="1066061"/>
            <a:ext cx="5734050" cy="3219450"/>
          </a:xfrm>
          <a:prstGeom prst="rect">
            <a:avLst/>
          </a:prstGeom>
          <a:noFill/>
          <a:ln cap="flat" cmpd="sng" w="9525">
            <a:solidFill>
              <a:srgbClr val="000000"/>
            </a:solidFill>
            <a:prstDash val="solid"/>
            <a:round/>
            <a:headEnd len="sm" w="sm" type="none"/>
            <a:tailEnd len="sm" w="sm" type="none"/>
          </a:ln>
        </p:spPr>
      </p:pic>
      <p:pic>
        <p:nvPicPr>
          <p:cNvPr id="329" name="Google Shape;329;p35"/>
          <p:cNvPicPr preferRelativeResize="0"/>
          <p:nvPr/>
        </p:nvPicPr>
        <p:blipFill>
          <a:blip r:embed="rId8">
            <a:alphaModFix/>
          </a:blip>
          <a:stretch>
            <a:fillRect/>
          </a:stretch>
        </p:blipFill>
        <p:spPr>
          <a:xfrm>
            <a:off x="6038850" y="1066061"/>
            <a:ext cx="5734050" cy="321945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6"/>
          <p:cNvSpPr txBox="1"/>
          <p:nvPr>
            <p:ph type="title"/>
          </p:nvPr>
        </p:nvSpPr>
        <p:spPr>
          <a:xfrm>
            <a:off x="401054" y="191861"/>
            <a:ext cx="11395800" cy="7218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C00000"/>
              </a:buClr>
              <a:buSzPts val="3600"/>
              <a:buFont typeface="Marcellus"/>
              <a:buNone/>
            </a:pPr>
            <a:r>
              <a:rPr lang="en-US" sz="3600">
                <a:solidFill>
                  <a:srgbClr val="C00000"/>
                </a:solidFill>
                <a:latin typeface="Marcellus"/>
                <a:ea typeface="Marcellus"/>
                <a:cs typeface="Marcellus"/>
                <a:sym typeface="Marcellus"/>
              </a:rPr>
              <a:t>Guide</a:t>
            </a:r>
            <a:endParaRPr sz="3600"/>
          </a:p>
        </p:txBody>
      </p:sp>
      <p:pic>
        <p:nvPicPr>
          <p:cNvPr id="335" name="Google Shape;335;p36"/>
          <p:cNvPicPr preferRelativeResize="0"/>
          <p:nvPr/>
        </p:nvPicPr>
        <p:blipFill rotWithShape="1">
          <a:blip r:embed="rId3">
            <a:alphaModFix/>
          </a:blip>
          <a:srcRect b="0" l="0" r="0" t="0"/>
          <a:stretch/>
        </p:blipFill>
        <p:spPr>
          <a:xfrm rot="5400000">
            <a:off x="5880675" y="567535"/>
            <a:ext cx="385984" cy="12236663"/>
          </a:xfrm>
          <a:prstGeom prst="rect">
            <a:avLst/>
          </a:prstGeom>
          <a:noFill/>
          <a:ln>
            <a:noFill/>
          </a:ln>
        </p:spPr>
      </p:pic>
      <p:pic>
        <p:nvPicPr>
          <p:cNvPr id="336" name="Google Shape;336;p36"/>
          <p:cNvPicPr preferRelativeResize="0"/>
          <p:nvPr/>
        </p:nvPicPr>
        <p:blipFill rotWithShape="1">
          <a:blip r:embed="rId4">
            <a:alphaModFix/>
          </a:blip>
          <a:srcRect b="0" l="0" r="0" t="0"/>
          <a:stretch/>
        </p:blipFill>
        <p:spPr>
          <a:xfrm rot="5400000">
            <a:off x="4533653" y="1754135"/>
            <a:ext cx="176409" cy="9333047"/>
          </a:xfrm>
          <a:prstGeom prst="rect">
            <a:avLst/>
          </a:prstGeom>
          <a:noFill/>
          <a:ln>
            <a:noFill/>
          </a:ln>
        </p:spPr>
      </p:pic>
      <p:pic>
        <p:nvPicPr>
          <p:cNvPr descr="A close up of a sign&#10;&#10;Description automatically generated" id="337" name="Google Shape;337;p36"/>
          <p:cNvPicPr preferRelativeResize="0"/>
          <p:nvPr>
            <p:ph idx="1" type="body"/>
          </p:nvPr>
        </p:nvPicPr>
        <p:blipFill rotWithShape="1">
          <a:blip r:embed="rId5">
            <a:alphaModFix/>
          </a:blip>
          <a:srcRect b="0" l="0" r="0" t="0"/>
          <a:stretch/>
        </p:blipFill>
        <p:spPr>
          <a:xfrm>
            <a:off x="10828421" y="5610533"/>
            <a:ext cx="968400" cy="721800"/>
          </a:xfrm>
          <a:prstGeom prst="rect">
            <a:avLst/>
          </a:prstGeom>
          <a:noFill/>
          <a:ln>
            <a:noFill/>
          </a:ln>
        </p:spPr>
      </p:pic>
      <p:pic>
        <p:nvPicPr>
          <p:cNvPr descr="A picture containing drawing&#10;&#10;Description automatically generated" id="338" name="Google Shape;338;p36"/>
          <p:cNvPicPr preferRelativeResize="0"/>
          <p:nvPr/>
        </p:nvPicPr>
        <p:blipFill rotWithShape="1">
          <a:blip r:embed="rId6">
            <a:alphaModFix/>
          </a:blip>
          <a:srcRect b="0" l="0" r="0" t="0"/>
          <a:stretch/>
        </p:blipFill>
        <p:spPr>
          <a:xfrm>
            <a:off x="120014" y="5440809"/>
            <a:ext cx="3245735" cy="811434"/>
          </a:xfrm>
          <a:prstGeom prst="rect">
            <a:avLst/>
          </a:prstGeom>
          <a:noFill/>
          <a:ln>
            <a:noFill/>
          </a:ln>
        </p:spPr>
      </p:pic>
      <p:pic>
        <p:nvPicPr>
          <p:cNvPr id="339" name="Google Shape;339;p36"/>
          <p:cNvPicPr preferRelativeResize="0"/>
          <p:nvPr/>
        </p:nvPicPr>
        <p:blipFill>
          <a:blip r:embed="rId7">
            <a:alphaModFix/>
          </a:blip>
          <a:stretch>
            <a:fillRect/>
          </a:stretch>
        </p:blipFill>
        <p:spPr>
          <a:xfrm>
            <a:off x="152400" y="1066061"/>
            <a:ext cx="5734050" cy="3219450"/>
          </a:xfrm>
          <a:prstGeom prst="rect">
            <a:avLst/>
          </a:prstGeom>
          <a:noFill/>
          <a:ln cap="flat" cmpd="sng" w="9525">
            <a:solidFill>
              <a:srgbClr val="000000"/>
            </a:solidFill>
            <a:prstDash val="solid"/>
            <a:round/>
            <a:headEnd len="sm" w="sm" type="none"/>
            <a:tailEnd len="sm" w="sm" type="none"/>
          </a:ln>
        </p:spPr>
      </p:pic>
      <p:pic>
        <p:nvPicPr>
          <p:cNvPr id="340" name="Google Shape;340;p36"/>
          <p:cNvPicPr preferRelativeResize="0"/>
          <p:nvPr/>
        </p:nvPicPr>
        <p:blipFill>
          <a:blip r:embed="rId8">
            <a:alphaModFix/>
          </a:blip>
          <a:stretch>
            <a:fillRect/>
          </a:stretch>
        </p:blipFill>
        <p:spPr>
          <a:xfrm>
            <a:off x="6038850" y="1066061"/>
            <a:ext cx="5734050" cy="321945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7"/>
          <p:cNvSpPr txBox="1"/>
          <p:nvPr>
            <p:ph type="title"/>
          </p:nvPr>
        </p:nvSpPr>
        <p:spPr>
          <a:xfrm>
            <a:off x="401054" y="191861"/>
            <a:ext cx="11395800" cy="7218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C00000"/>
              </a:buClr>
              <a:buSzPts val="3600"/>
              <a:buFont typeface="Marcellus"/>
              <a:buNone/>
            </a:pPr>
            <a:r>
              <a:rPr lang="en-US" sz="3600">
                <a:solidFill>
                  <a:srgbClr val="C00000"/>
                </a:solidFill>
                <a:latin typeface="Marcellus"/>
                <a:ea typeface="Marcellus"/>
                <a:cs typeface="Marcellus"/>
                <a:sym typeface="Marcellus"/>
              </a:rPr>
              <a:t>Student Features</a:t>
            </a:r>
            <a:endParaRPr sz="3600"/>
          </a:p>
        </p:txBody>
      </p:sp>
      <p:pic>
        <p:nvPicPr>
          <p:cNvPr id="346" name="Google Shape;346;p37"/>
          <p:cNvPicPr preferRelativeResize="0"/>
          <p:nvPr/>
        </p:nvPicPr>
        <p:blipFill rotWithShape="1">
          <a:blip r:embed="rId3">
            <a:alphaModFix/>
          </a:blip>
          <a:srcRect b="0" l="0" r="0" t="0"/>
          <a:stretch/>
        </p:blipFill>
        <p:spPr>
          <a:xfrm rot="5400000">
            <a:off x="5880674" y="567534"/>
            <a:ext cx="385984" cy="12236665"/>
          </a:xfrm>
          <a:prstGeom prst="rect">
            <a:avLst/>
          </a:prstGeom>
          <a:noFill/>
          <a:ln>
            <a:noFill/>
          </a:ln>
        </p:spPr>
      </p:pic>
      <p:pic>
        <p:nvPicPr>
          <p:cNvPr id="347" name="Google Shape;347;p37"/>
          <p:cNvPicPr preferRelativeResize="0"/>
          <p:nvPr/>
        </p:nvPicPr>
        <p:blipFill rotWithShape="1">
          <a:blip r:embed="rId4">
            <a:alphaModFix/>
          </a:blip>
          <a:srcRect b="0" l="0" r="0" t="0"/>
          <a:stretch/>
        </p:blipFill>
        <p:spPr>
          <a:xfrm rot="5400000">
            <a:off x="4533653" y="1754134"/>
            <a:ext cx="176409" cy="9333048"/>
          </a:xfrm>
          <a:prstGeom prst="rect">
            <a:avLst/>
          </a:prstGeom>
          <a:noFill/>
          <a:ln>
            <a:noFill/>
          </a:ln>
        </p:spPr>
      </p:pic>
      <p:pic>
        <p:nvPicPr>
          <p:cNvPr descr="A close up of a sign&#10;&#10;Description automatically generated" id="348" name="Google Shape;348;p37"/>
          <p:cNvPicPr preferRelativeResize="0"/>
          <p:nvPr>
            <p:ph idx="1" type="body"/>
          </p:nvPr>
        </p:nvPicPr>
        <p:blipFill rotWithShape="1">
          <a:blip r:embed="rId5">
            <a:alphaModFix/>
          </a:blip>
          <a:srcRect b="0" l="0" r="0" t="0"/>
          <a:stretch/>
        </p:blipFill>
        <p:spPr>
          <a:xfrm>
            <a:off x="10828421" y="5610533"/>
            <a:ext cx="968400" cy="721800"/>
          </a:xfrm>
          <a:prstGeom prst="rect">
            <a:avLst/>
          </a:prstGeom>
          <a:noFill/>
          <a:ln>
            <a:noFill/>
          </a:ln>
        </p:spPr>
      </p:pic>
      <p:sp>
        <p:nvSpPr>
          <p:cNvPr id="349" name="Google Shape;349;p37"/>
          <p:cNvSpPr txBox="1"/>
          <p:nvPr/>
        </p:nvSpPr>
        <p:spPr>
          <a:xfrm>
            <a:off x="669758" y="1211543"/>
            <a:ext cx="10315074" cy="4487031"/>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262626"/>
              </a:buClr>
              <a:buSzPts val="2800"/>
              <a:buFont typeface="Arial"/>
              <a:buChar char="•"/>
            </a:pPr>
            <a:r>
              <a:rPr lang="en-US" sz="2800">
                <a:solidFill>
                  <a:srgbClr val="262626"/>
                </a:solidFill>
                <a:latin typeface="Marcellus"/>
                <a:ea typeface="Marcellus"/>
                <a:cs typeface="Marcellus"/>
                <a:sym typeface="Marcellus"/>
              </a:rPr>
              <a:t>The student has to first sign up with valid credentials. After signing up , a verification email will be sent to student </a:t>
            </a:r>
            <a:endParaRPr sz="2800">
              <a:solidFill>
                <a:srgbClr val="262626"/>
              </a:solidFill>
              <a:latin typeface="Marcellus"/>
              <a:ea typeface="Marcellus"/>
              <a:cs typeface="Marcellus"/>
              <a:sym typeface="Marcellus"/>
            </a:endParaRPr>
          </a:p>
          <a:p>
            <a:pPr indent="-228600" lvl="0" marL="228600" marR="0" rtl="0" algn="l">
              <a:lnSpc>
                <a:spcPct val="90000"/>
              </a:lnSpc>
              <a:spcBef>
                <a:spcPts val="0"/>
              </a:spcBef>
              <a:spcAft>
                <a:spcPts val="0"/>
              </a:spcAft>
              <a:buClr>
                <a:srgbClr val="262626"/>
              </a:buClr>
              <a:buSzPts val="2800"/>
              <a:buFont typeface="Marcellus"/>
              <a:buChar char="•"/>
            </a:pPr>
            <a:r>
              <a:rPr lang="en-US" sz="2800">
                <a:solidFill>
                  <a:srgbClr val="262626"/>
                </a:solidFill>
                <a:latin typeface="Marcellus"/>
                <a:ea typeface="Marcellus"/>
                <a:cs typeface="Marcellus"/>
                <a:sym typeface="Marcellus"/>
              </a:rPr>
              <a:t>After verifying the email ,the student now can login using his credentials. In case if a student forgets his password , we have provided a forgot password option to reset his password</a:t>
            </a:r>
            <a:endParaRPr sz="2800">
              <a:solidFill>
                <a:srgbClr val="262626"/>
              </a:solidFill>
              <a:latin typeface="Marcellus"/>
              <a:ea typeface="Marcellus"/>
              <a:cs typeface="Marcellus"/>
              <a:sym typeface="Marcellus"/>
            </a:endParaRPr>
          </a:p>
          <a:p>
            <a:pPr indent="-228600" lvl="0" marL="228600" marR="0" rtl="0" algn="l">
              <a:lnSpc>
                <a:spcPct val="90000"/>
              </a:lnSpc>
              <a:spcBef>
                <a:spcPts val="0"/>
              </a:spcBef>
              <a:spcAft>
                <a:spcPts val="0"/>
              </a:spcAft>
              <a:buClr>
                <a:srgbClr val="262626"/>
              </a:buClr>
              <a:buSzPts val="2800"/>
              <a:buFont typeface="Marcellus"/>
              <a:buChar char="•"/>
            </a:pPr>
            <a:r>
              <a:rPr lang="en-US" sz="2800">
                <a:solidFill>
                  <a:srgbClr val="262626"/>
                </a:solidFill>
                <a:latin typeface="Marcellus"/>
                <a:ea typeface="Marcellus"/>
                <a:cs typeface="Marcellus"/>
                <a:sym typeface="Marcellus"/>
              </a:rPr>
              <a:t>After signing in , the student will be redirected to group registration , IF he is not in a group already</a:t>
            </a:r>
            <a:endParaRPr sz="2800">
              <a:solidFill>
                <a:srgbClr val="262626"/>
              </a:solidFill>
              <a:latin typeface="Marcellus"/>
              <a:ea typeface="Marcellus"/>
              <a:cs typeface="Marcellus"/>
              <a:sym typeface="Marcellus"/>
            </a:endParaRPr>
          </a:p>
          <a:p>
            <a:pPr indent="-228600" lvl="0" marL="228600" marR="0" rtl="0" algn="l">
              <a:lnSpc>
                <a:spcPct val="90000"/>
              </a:lnSpc>
              <a:spcBef>
                <a:spcPts val="0"/>
              </a:spcBef>
              <a:spcAft>
                <a:spcPts val="0"/>
              </a:spcAft>
              <a:buClr>
                <a:srgbClr val="262626"/>
              </a:buClr>
              <a:buSzPts val="2800"/>
              <a:buFont typeface="Marcellus"/>
              <a:buChar char="•"/>
            </a:pPr>
            <a:r>
              <a:rPr lang="en-US" sz="2800">
                <a:solidFill>
                  <a:srgbClr val="262626"/>
                </a:solidFill>
                <a:latin typeface="Marcellus"/>
                <a:ea typeface="Marcellus"/>
                <a:cs typeface="Marcellus"/>
                <a:sym typeface="Marcellus"/>
              </a:rPr>
              <a:t>On group registration page ,the student enters his roll number as well as the roll number of his other team mates. A team can contain minimum 1 and maximum 4 members. Before the group is accepted ,a backend check will be ... </a:t>
            </a:r>
            <a:endParaRPr sz="2800">
              <a:solidFill>
                <a:srgbClr val="262626"/>
              </a:solidFill>
              <a:latin typeface="Marcellus"/>
              <a:ea typeface="Marcellus"/>
              <a:cs typeface="Marcellus"/>
              <a:sym typeface="Marcellus"/>
            </a:endParaRPr>
          </a:p>
        </p:txBody>
      </p:sp>
      <p:pic>
        <p:nvPicPr>
          <p:cNvPr descr="A picture containing drawing&#10;&#10;Description automatically generated" id="350" name="Google Shape;350;p37"/>
          <p:cNvPicPr preferRelativeResize="0"/>
          <p:nvPr/>
        </p:nvPicPr>
        <p:blipFill rotWithShape="1">
          <a:blip r:embed="rId6">
            <a:alphaModFix/>
          </a:blip>
          <a:srcRect b="0" l="0" r="0" t="0"/>
          <a:stretch/>
        </p:blipFill>
        <p:spPr>
          <a:xfrm>
            <a:off x="120014" y="5440809"/>
            <a:ext cx="3245736" cy="81143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8"/>
          <p:cNvSpPr txBox="1"/>
          <p:nvPr>
            <p:ph type="title"/>
          </p:nvPr>
        </p:nvSpPr>
        <p:spPr>
          <a:xfrm>
            <a:off x="401054" y="191861"/>
            <a:ext cx="11395800" cy="7218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C00000"/>
              </a:buClr>
              <a:buSzPts val="3600"/>
              <a:buFont typeface="Marcellus"/>
              <a:buNone/>
            </a:pPr>
            <a:r>
              <a:rPr lang="en-US" sz="3600">
                <a:solidFill>
                  <a:srgbClr val="C00000"/>
                </a:solidFill>
                <a:latin typeface="Marcellus"/>
                <a:ea typeface="Marcellus"/>
                <a:cs typeface="Marcellus"/>
                <a:sym typeface="Marcellus"/>
              </a:rPr>
              <a:t>Student Features</a:t>
            </a:r>
            <a:endParaRPr sz="3600"/>
          </a:p>
        </p:txBody>
      </p:sp>
      <p:pic>
        <p:nvPicPr>
          <p:cNvPr id="356" name="Google Shape;356;p38"/>
          <p:cNvPicPr preferRelativeResize="0"/>
          <p:nvPr/>
        </p:nvPicPr>
        <p:blipFill rotWithShape="1">
          <a:blip r:embed="rId3">
            <a:alphaModFix/>
          </a:blip>
          <a:srcRect b="0" l="0" r="0" t="0"/>
          <a:stretch/>
        </p:blipFill>
        <p:spPr>
          <a:xfrm rot="5400000">
            <a:off x="5880675" y="567535"/>
            <a:ext cx="385984" cy="12236663"/>
          </a:xfrm>
          <a:prstGeom prst="rect">
            <a:avLst/>
          </a:prstGeom>
          <a:noFill/>
          <a:ln>
            <a:noFill/>
          </a:ln>
        </p:spPr>
      </p:pic>
      <p:pic>
        <p:nvPicPr>
          <p:cNvPr id="357" name="Google Shape;357;p38"/>
          <p:cNvPicPr preferRelativeResize="0"/>
          <p:nvPr/>
        </p:nvPicPr>
        <p:blipFill rotWithShape="1">
          <a:blip r:embed="rId4">
            <a:alphaModFix/>
          </a:blip>
          <a:srcRect b="0" l="0" r="0" t="0"/>
          <a:stretch/>
        </p:blipFill>
        <p:spPr>
          <a:xfrm rot="5400000">
            <a:off x="4533653" y="1754135"/>
            <a:ext cx="176409" cy="9333047"/>
          </a:xfrm>
          <a:prstGeom prst="rect">
            <a:avLst/>
          </a:prstGeom>
          <a:noFill/>
          <a:ln>
            <a:noFill/>
          </a:ln>
        </p:spPr>
      </p:pic>
      <p:pic>
        <p:nvPicPr>
          <p:cNvPr descr="A close up of a sign&#10;&#10;Description automatically generated" id="358" name="Google Shape;358;p38"/>
          <p:cNvPicPr preferRelativeResize="0"/>
          <p:nvPr>
            <p:ph idx="1" type="body"/>
          </p:nvPr>
        </p:nvPicPr>
        <p:blipFill rotWithShape="1">
          <a:blip r:embed="rId5">
            <a:alphaModFix/>
          </a:blip>
          <a:srcRect b="0" l="0" r="0" t="0"/>
          <a:stretch/>
        </p:blipFill>
        <p:spPr>
          <a:xfrm>
            <a:off x="10828421" y="5610533"/>
            <a:ext cx="968400" cy="721800"/>
          </a:xfrm>
          <a:prstGeom prst="rect">
            <a:avLst/>
          </a:prstGeom>
          <a:noFill/>
          <a:ln>
            <a:noFill/>
          </a:ln>
        </p:spPr>
      </p:pic>
      <p:sp>
        <p:nvSpPr>
          <p:cNvPr id="359" name="Google Shape;359;p38"/>
          <p:cNvSpPr txBox="1"/>
          <p:nvPr/>
        </p:nvSpPr>
        <p:spPr>
          <a:xfrm>
            <a:off x="669758" y="1211543"/>
            <a:ext cx="10315200" cy="44871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262626"/>
              </a:buClr>
              <a:buSzPts val="2800"/>
              <a:buFont typeface="Arial"/>
              <a:buChar char="•"/>
            </a:pPr>
            <a:r>
              <a:rPr lang="en-US" sz="2800">
                <a:solidFill>
                  <a:srgbClr val="262626"/>
                </a:solidFill>
                <a:latin typeface="Marcellus"/>
                <a:ea typeface="Marcellus"/>
                <a:cs typeface="Marcellus"/>
                <a:sym typeface="Marcellus"/>
              </a:rPr>
              <a:t> … done to verify if the mentioned students are already in a team or not </a:t>
            </a:r>
            <a:endParaRPr sz="2800">
              <a:solidFill>
                <a:srgbClr val="262626"/>
              </a:solidFill>
              <a:latin typeface="Marcellus"/>
              <a:ea typeface="Marcellus"/>
              <a:cs typeface="Marcellus"/>
              <a:sym typeface="Marcellus"/>
            </a:endParaRPr>
          </a:p>
          <a:p>
            <a:pPr indent="-228600" lvl="0" marL="228600" marR="0" rtl="0" algn="l">
              <a:lnSpc>
                <a:spcPct val="90000"/>
              </a:lnSpc>
              <a:spcBef>
                <a:spcPts val="0"/>
              </a:spcBef>
              <a:spcAft>
                <a:spcPts val="0"/>
              </a:spcAft>
              <a:buClr>
                <a:srgbClr val="262626"/>
              </a:buClr>
              <a:buSzPts val="2800"/>
              <a:buFont typeface="Marcellus"/>
              <a:buChar char="•"/>
            </a:pPr>
            <a:r>
              <a:rPr lang="en-US" sz="2800">
                <a:solidFill>
                  <a:srgbClr val="262626"/>
                </a:solidFill>
                <a:latin typeface="Marcellus"/>
                <a:ea typeface="Marcellus"/>
                <a:cs typeface="Marcellus"/>
                <a:sym typeface="Marcellus"/>
              </a:rPr>
              <a:t>If the team registration is successful , the student will be redirected to the dashboard which is the assignment list page .The team registration page will only be shown to students who are not in a team already</a:t>
            </a:r>
            <a:endParaRPr sz="2800">
              <a:solidFill>
                <a:srgbClr val="262626"/>
              </a:solidFill>
              <a:latin typeface="Marcellus"/>
              <a:ea typeface="Marcellus"/>
              <a:cs typeface="Marcellus"/>
              <a:sym typeface="Marcellus"/>
            </a:endParaRPr>
          </a:p>
          <a:p>
            <a:pPr indent="-228600" lvl="0" marL="228600" marR="0" rtl="0" algn="l">
              <a:lnSpc>
                <a:spcPct val="90000"/>
              </a:lnSpc>
              <a:spcBef>
                <a:spcPts val="0"/>
              </a:spcBef>
              <a:spcAft>
                <a:spcPts val="0"/>
              </a:spcAft>
              <a:buClr>
                <a:srgbClr val="262626"/>
              </a:buClr>
              <a:buSzPts val="2800"/>
              <a:buFont typeface="Marcellus"/>
              <a:buChar char="•"/>
            </a:pPr>
            <a:r>
              <a:rPr lang="en-US" sz="2800">
                <a:solidFill>
                  <a:srgbClr val="262626"/>
                </a:solidFill>
                <a:latin typeface="Marcellus"/>
                <a:ea typeface="Marcellus"/>
                <a:cs typeface="Marcellus"/>
                <a:sym typeface="Marcellus"/>
              </a:rPr>
              <a:t>The dropdown on the top right of the page contains the options : dashboard(assignment list) , profile , signout</a:t>
            </a:r>
            <a:endParaRPr sz="2800">
              <a:solidFill>
                <a:srgbClr val="262626"/>
              </a:solidFill>
              <a:latin typeface="Marcellus"/>
              <a:ea typeface="Marcellus"/>
              <a:cs typeface="Marcellus"/>
              <a:sym typeface="Marcellus"/>
            </a:endParaRPr>
          </a:p>
          <a:p>
            <a:pPr indent="-228600" lvl="0" marL="228600" marR="0" rtl="0" algn="l">
              <a:lnSpc>
                <a:spcPct val="90000"/>
              </a:lnSpc>
              <a:spcBef>
                <a:spcPts val="0"/>
              </a:spcBef>
              <a:spcAft>
                <a:spcPts val="0"/>
              </a:spcAft>
              <a:buClr>
                <a:srgbClr val="262626"/>
              </a:buClr>
              <a:buSzPts val="2800"/>
              <a:buFont typeface="Marcellus"/>
              <a:buChar char="•"/>
            </a:pPr>
            <a:r>
              <a:rPr lang="en-US" sz="2800">
                <a:solidFill>
                  <a:srgbClr val="262626"/>
                </a:solidFill>
                <a:latin typeface="Marcellus"/>
                <a:ea typeface="Marcellus"/>
                <a:cs typeface="Marcellus"/>
                <a:sym typeface="Marcellus"/>
              </a:rPr>
              <a:t>The dashboard (assignment list page ) contains a list of assignments which can be categorized into submitted , not submitted and graded assignments. </a:t>
            </a:r>
            <a:r>
              <a:rPr lang="en-US" sz="2800">
                <a:solidFill>
                  <a:srgbClr val="262626"/>
                </a:solidFill>
                <a:latin typeface="Marcellus"/>
                <a:ea typeface="Marcellus"/>
                <a:cs typeface="Marcellus"/>
                <a:sym typeface="Marcellus"/>
              </a:rPr>
              <a:t>All category ...</a:t>
            </a:r>
            <a:endParaRPr sz="2800">
              <a:solidFill>
                <a:srgbClr val="262626"/>
              </a:solidFill>
              <a:latin typeface="Marcellus"/>
              <a:ea typeface="Marcellus"/>
              <a:cs typeface="Marcellus"/>
              <a:sym typeface="Marcellus"/>
            </a:endParaRPr>
          </a:p>
          <a:p>
            <a:pPr indent="-228600" lvl="0" marL="228600" marR="0" rtl="0" algn="l">
              <a:lnSpc>
                <a:spcPct val="90000"/>
              </a:lnSpc>
              <a:spcBef>
                <a:spcPts val="0"/>
              </a:spcBef>
              <a:spcAft>
                <a:spcPts val="0"/>
              </a:spcAft>
              <a:buClr>
                <a:srgbClr val="262626"/>
              </a:buClr>
              <a:buSzPts val="2800"/>
              <a:buFont typeface="Marcellus"/>
              <a:buChar char="•"/>
            </a:pPr>
            <a:r>
              <a:rPr lang="en-US" sz="2800">
                <a:solidFill>
                  <a:srgbClr val="262626"/>
                </a:solidFill>
                <a:latin typeface="Marcellus"/>
                <a:ea typeface="Marcellus"/>
                <a:cs typeface="Marcellus"/>
                <a:sym typeface="Marcellus"/>
              </a:rPr>
              <a:t>...</a:t>
            </a:r>
            <a:endParaRPr sz="2800">
              <a:solidFill>
                <a:srgbClr val="262626"/>
              </a:solidFill>
              <a:latin typeface="Marcellus"/>
              <a:ea typeface="Marcellus"/>
              <a:cs typeface="Marcellus"/>
              <a:sym typeface="Marcellus"/>
            </a:endParaRPr>
          </a:p>
        </p:txBody>
      </p:sp>
      <p:pic>
        <p:nvPicPr>
          <p:cNvPr descr="A picture containing drawing&#10;&#10;Description automatically generated" id="360" name="Google Shape;360;p38"/>
          <p:cNvPicPr preferRelativeResize="0"/>
          <p:nvPr/>
        </p:nvPicPr>
        <p:blipFill rotWithShape="1">
          <a:blip r:embed="rId6">
            <a:alphaModFix/>
          </a:blip>
          <a:srcRect b="0" l="0" r="0" t="0"/>
          <a:stretch/>
        </p:blipFill>
        <p:spPr>
          <a:xfrm>
            <a:off x="120014" y="5440809"/>
            <a:ext cx="3245735" cy="81143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9"/>
          <p:cNvSpPr txBox="1"/>
          <p:nvPr>
            <p:ph type="title"/>
          </p:nvPr>
        </p:nvSpPr>
        <p:spPr>
          <a:xfrm>
            <a:off x="401054" y="191861"/>
            <a:ext cx="11395800" cy="7218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C00000"/>
              </a:buClr>
              <a:buSzPts val="3600"/>
              <a:buFont typeface="Marcellus"/>
              <a:buNone/>
            </a:pPr>
            <a:r>
              <a:rPr lang="en-US" sz="3600">
                <a:solidFill>
                  <a:srgbClr val="C00000"/>
                </a:solidFill>
                <a:latin typeface="Marcellus"/>
                <a:ea typeface="Marcellus"/>
                <a:cs typeface="Marcellus"/>
                <a:sym typeface="Marcellus"/>
              </a:rPr>
              <a:t>Student Features</a:t>
            </a:r>
            <a:endParaRPr sz="3600"/>
          </a:p>
        </p:txBody>
      </p:sp>
      <p:pic>
        <p:nvPicPr>
          <p:cNvPr id="366" name="Google Shape;366;p39"/>
          <p:cNvPicPr preferRelativeResize="0"/>
          <p:nvPr/>
        </p:nvPicPr>
        <p:blipFill rotWithShape="1">
          <a:blip r:embed="rId3">
            <a:alphaModFix/>
          </a:blip>
          <a:srcRect b="0" l="0" r="0" t="0"/>
          <a:stretch/>
        </p:blipFill>
        <p:spPr>
          <a:xfrm rot="5400000">
            <a:off x="5880675" y="567535"/>
            <a:ext cx="385984" cy="12236663"/>
          </a:xfrm>
          <a:prstGeom prst="rect">
            <a:avLst/>
          </a:prstGeom>
          <a:noFill/>
          <a:ln>
            <a:noFill/>
          </a:ln>
        </p:spPr>
      </p:pic>
      <p:pic>
        <p:nvPicPr>
          <p:cNvPr id="367" name="Google Shape;367;p39"/>
          <p:cNvPicPr preferRelativeResize="0"/>
          <p:nvPr/>
        </p:nvPicPr>
        <p:blipFill rotWithShape="1">
          <a:blip r:embed="rId4">
            <a:alphaModFix/>
          </a:blip>
          <a:srcRect b="0" l="0" r="0" t="0"/>
          <a:stretch/>
        </p:blipFill>
        <p:spPr>
          <a:xfrm rot="5400000">
            <a:off x="4533653" y="1754135"/>
            <a:ext cx="176409" cy="9333047"/>
          </a:xfrm>
          <a:prstGeom prst="rect">
            <a:avLst/>
          </a:prstGeom>
          <a:noFill/>
          <a:ln>
            <a:noFill/>
          </a:ln>
        </p:spPr>
      </p:pic>
      <p:pic>
        <p:nvPicPr>
          <p:cNvPr descr="A close up of a sign&#10;&#10;Description automatically generated" id="368" name="Google Shape;368;p39"/>
          <p:cNvPicPr preferRelativeResize="0"/>
          <p:nvPr>
            <p:ph idx="1" type="body"/>
          </p:nvPr>
        </p:nvPicPr>
        <p:blipFill rotWithShape="1">
          <a:blip r:embed="rId5">
            <a:alphaModFix/>
          </a:blip>
          <a:srcRect b="0" l="0" r="0" t="0"/>
          <a:stretch/>
        </p:blipFill>
        <p:spPr>
          <a:xfrm>
            <a:off x="10828421" y="5610533"/>
            <a:ext cx="968400" cy="721800"/>
          </a:xfrm>
          <a:prstGeom prst="rect">
            <a:avLst/>
          </a:prstGeom>
          <a:noFill/>
          <a:ln>
            <a:noFill/>
          </a:ln>
        </p:spPr>
      </p:pic>
      <p:sp>
        <p:nvSpPr>
          <p:cNvPr id="369" name="Google Shape;369;p39"/>
          <p:cNvSpPr txBox="1"/>
          <p:nvPr/>
        </p:nvSpPr>
        <p:spPr>
          <a:xfrm>
            <a:off x="669758" y="1211543"/>
            <a:ext cx="10315200" cy="44871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262626"/>
              </a:buClr>
              <a:buSzPts val="2800"/>
              <a:buFont typeface="Arial"/>
              <a:buChar char="•"/>
            </a:pPr>
            <a:r>
              <a:rPr lang="en-US" sz="2800">
                <a:solidFill>
                  <a:srgbClr val="262626"/>
                </a:solidFill>
                <a:latin typeface="Marcellus"/>
                <a:ea typeface="Marcellus"/>
                <a:cs typeface="Marcellus"/>
                <a:sym typeface="Marcellus"/>
              </a:rPr>
              <a:t> … </a:t>
            </a:r>
            <a:r>
              <a:rPr lang="en-US" sz="2800">
                <a:solidFill>
                  <a:srgbClr val="262626"/>
                </a:solidFill>
                <a:latin typeface="Marcellus"/>
                <a:ea typeface="Marcellus"/>
                <a:cs typeface="Marcellus"/>
                <a:sym typeface="Marcellus"/>
              </a:rPr>
              <a:t>contains list of all assignments irrespective of their status</a:t>
            </a:r>
            <a:endParaRPr sz="2800">
              <a:solidFill>
                <a:srgbClr val="262626"/>
              </a:solidFill>
              <a:latin typeface="Marcellus"/>
              <a:ea typeface="Marcellus"/>
              <a:cs typeface="Marcellus"/>
              <a:sym typeface="Marcellus"/>
            </a:endParaRPr>
          </a:p>
          <a:p>
            <a:pPr indent="-228600" lvl="0" marL="228600" marR="0" rtl="0" algn="l">
              <a:lnSpc>
                <a:spcPct val="90000"/>
              </a:lnSpc>
              <a:spcBef>
                <a:spcPts val="0"/>
              </a:spcBef>
              <a:spcAft>
                <a:spcPts val="0"/>
              </a:spcAft>
              <a:buClr>
                <a:srgbClr val="262626"/>
              </a:buClr>
              <a:buSzPts val="2800"/>
              <a:buFont typeface="Arial"/>
              <a:buChar char="•"/>
            </a:pPr>
            <a:r>
              <a:rPr lang="en-US" sz="2800">
                <a:solidFill>
                  <a:srgbClr val="262626"/>
                </a:solidFill>
                <a:latin typeface="Marcellus"/>
                <a:ea typeface="Marcellus"/>
                <a:cs typeface="Marcellus"/>
                <a:sym typeface="Marcellus"/>
              </a:rPr>
              <a:t> On Clicking on individual assignments ,the student is shown the assignment details page which contains the the details of the assignment as well as option to upload files for submissions</a:t>
            </a:r>
            <a:endParaRPr sz="2800">
              <a:solidFill>
                <a:srgbClr val="262626"/>
              </a:solidFill>
              <a:latin typeface="Marcellus"/>
              <a:ea typeface="Marcellus"/>
              <a:cs typeface="Marcellus"/>
              <a:sym typeface="Marcellus"/>
            </a:endParaRPr>
          </a:p>
          <a:p>
            <a:pPr indent="-228600" lvl="0" marL="228600" marR="0" rtl="0" algn="l">
              <a:lnSpc>
                <a:spcPct val="90000"/>
              </a:lnSpc>
              <a:spcBef>
                <a:spcPts val="0"/>
              </a:spcBef>
              <a:spcAft>
                <a:spcPts val="0"/>
              </a:spcAft>
              <a:buClr>
                <a:srgbClr val="262626"/>
              </a:buClr>
              <a:buSzPts val="2800"/>
              <a:buFont typeface="Marcellus"/>
              <a:buChar char="•"/>
            </a:pPr>
            <a:r>
              <a:rPr lang="en-US" sz="2800">
                <a:solidFill>
                  <a:srgbClr val="262626"/>
                </a:solidFill>
                <a:latin typeface="Marcellus"/>
                <a:ea typeface="Marcellus"/>
                <a:cs typeface="Marcellus"/>
                <a:sym typeface="Marcellus"/>
              </a:rPr>
              <a:t>Everyone in the group can view the details as well as the files submitted , but the right to upload or modify files is only with the team leader .</a:t>
            </a:r>
            <a:endParaRPr sz="2800">
              <a:solidFill>
                <a:srgbClr val="262626"/>
              </a:solidFill>
              <a:latin typeface="Marcellus"/>
              <a:ea typeface="Marcellus"/>
              <a:cs typeface="Marcellus"/>
              <a:sym typeface="Marcellus"/>
            </a:endParaRPr>
          </a:p>
          <a:p>
            <a:pPr indent="-228600" lvl="0" marL="228600" marR="0" rtl="0" algn="l">
              <a:lnSpc>
                <a:spcPct val="90000"/>
              </a:lnSpc>
              <a:spcBef>
                <a:spcPts val="0"/>
              </a:spcBef>
              <a:spcAft>
                <a:spcPts val="0"/>
              </a:spcAft>
              <a:buClr>
                <a:srgbClr val="262626"/>
              </a:buClr>
              <a:buSzPts val="2800"/>
              <a:buFont typeface="Marcellus"/>
              <a:buChar char="•"/>
            </a:pPr>
            <a:r>
              <a:rPr lang="en-US" sz="2800">
                <a:solidFill>
                  <a:srgbClr val="262626"/>
                </a:solidFill>
                <a:latin typeface="Marcellus"/>
                <a:ea typeface="Marcellus"/>
                <a:cs typeface="Marcellus"/>
                <a:sym typeface="Marcellus"/>
              </a:rPr>
              <a:t>On clicking on the profile option in the dropdown , the student will be redirected to the profile page</a:t>
            </a:r>
            <a:endParaRPr sz="2800">
              <a:solidFill>
                <a:srgbClr val="262626"/>
              </a:solidFill>
              <a:latin typeface="Marcellus"/>
              <a:ea typeface="Marcellus"/>
              <a:cs typeface="Marcellus"/>
              <a:sym typeface="Marcellus"/>
            </a:endParaRPr>
          </a:p>
          <a:p>
            <a:pPr indent="-228600" lvl="0" marL="228600" marR="0" rtl="0" algn="l">
              <a:lnSpc>
                <a:spcPct val="90000"/>
              </a:lnSpc>
              <a:spcBef>
                <a:spcPts val="0"/>
              </a:spcBef>
              <a:spcAft>
                <a:spcPts val="0"/>
              </a:spcAft>
              <a:buClr>
                <a:srgbClr val="262626"/>
              </a:buClr>
              <a:buSzPts val="2800"/>
              <a:buFont typeface="Marcellus"/>
              <a:buChar char="•"/>
            </a:pPr>
            <a:r>
              <a:rPr lang="en-US" sz="2800">
                <a:solidFill>
                  <a:srgbClr val="262626"/>
                </a:solidFill>
                <a:latin typeface="Marcellus"/>
                <a:ea typeface="Marcellus"/>
                <a:cs typeface="Marcellus"/>
                <a:sym typeface="Marcellus"/>
              </a:rPr>
              <a:t>The profile page contains a sidebar , which has user pic ...</a:t>
            </a:r>
            <a:endParaRPr sz="2800">
              <a:solidFill>
                <a:srgbClr val="262626"/>
              </a:solidFill>
              <a:latin typeface="Marcellus"/>
              <a:ea typeface="Marcellus"/>
              <a:cs typeface="Marcellus"/>
              <a:sym typeface="Marcellus"/>
            </a:endParaRPr>
          </a:p>
        </p:txBody>
      </p:sp>
      <p:pic>
        <p:nvPicPr>
          <p:cNvPr descr="A picture containing drawing&#10;&#10;Description automatically generated" id="370" name="Google Shape;370;p39"/>
          <p:cNvPicPr preferRelativeResize="0"/>
          <p:nvPr/>
        </p:nvPicPr>
        <p:blipFill rotWithShape="1">
          <a:blip r:embed="rId6">
            <a:alphaModFix/>
          </a:blip>
          <a:srcRect b="0" l="0" r="0" t="0"/>
          <a:stretch/>
        </p:blipFill>
        <p:spPr>
          <a:xfrm>
            <a:off x="120014" y="5440809"/>
            <a:ext cx="3245735" cy="81143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0"/>
          <p:cNvSpPr txBox="1"/>
          <p:nvPr>
            <p:ph type="title"/>
          </p:nvPr>
        </p:nvSpPr>
        <p:spPr>
          <a:xfrm>
            <a:off x="401054" y="191861"/>
            <a:ext cx="11395800" cy="7218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C00000"/>
              </a:buClr>
              <a:buSzPts val="3600"/>
              <a:buFont typeface="Marcellus"/>
              <a:buNone/>
            </a:pPr>
            <a:r>
              <a:rPr lang="en-US" sz="3600">
                <a:solidFill>
                  <a:srgbClr val="C00000"/>
                </a:solidFill>
                <a:latin typeface="Marcellus"/>
                <a:ea typeface="Marcellus"/>
                <a:cs typeface="Marcellus"/>
                <a:sym typeface="Marcellus"/>
              </a:rPr>
              <a:t>Student Features</a:t>
            </a:r>
            <a:endParaRPr sz="3600"/>
          </a:p>
        </p:txBody>
      </p:sp>
      <p:pic>
        <p:nvPicPr>
          <p:cNvPr id="376" name="Google Shape;376;p40"/>
          <p:cNvPicPr preferRelativeResize="0"/>
          <p:nvPr/>
        </p:nvPicPr>
        <p:blipFill rotWithShape="1">
          <a:blip r:embed="rId3">
            <a:alphaModFix/>
          </a:blip>
          <a:srcRect b="0" l="0" r="0" t="0"/>
          <a:stretch/>
        </p:blipFill>
        <p:spPr>
          <a:xfrm rot="5400000">
            <a:off x="5880675" y="567535"/>
            <a:ext cx="385984" cy="12236663"/>
          </a:xfrm>
          <a:prstGeom prst="rect">
            <a:avLst/>
          </a:prstGeom>
          <a:noFill/>
          <a:ln>
            <a:noFill/>
          </a:ln>
        </p:spPr>
      </p:pic>
      <p:pic>
        <p:nvPicPr>
          <p:cNvPr id="377" name="Google Shape;377;p40"/>
          <p:cNvPicPr preferRelativeResize="0"/>
          <p:nvPr/>
        </p:nvPicPr>
        <p:blipFill rotWithShape="1">
          <a:blip r:embed="rId4">
            <a:alphaModFix/>
          </a:blip>
          <a:srcRect b="0" l="0" r="0" t="0"/>
          <a:stretch/>
        </p:blipFill>
        <p:spPr>
          <a:xfrm rot="5400000">
            <a:off x="4533653" y="1754135"/>
            <a:ext cx="176409" cy="9333047"/>
          </a:xfrm>
          <a:prstGeom prst="rect">
            <a:avLst/>
          </a:prstGeom>
          <a:noFill/>
          <a:ln>
            <a:noFill/>
          </a:ln>
        </p:spPr>
      </p:pic>
      <p:pic>
        <p:nvPicPr>
          <p:cNvPr descr="A close up of a sign&#10;&#10;Description automatically generated" id="378" name="Google Shape;378;p40"/>
          <p:cNvPicPr preferRelativeResize="0"/>
          <p:nvPr>
            <p:ph idx="1" type="body"/>
          </p:nvPr>
        </p:nvPicPr>
        <p:blipFill rotWithShape="1">
          <a:blip r:embed="rId5">
            <a:alphaModFix/>
          </a:blip>
          <a:srcRect b="0" l="0" r="0" t="0"/>
          <a:stretch/>
        </p:blipFill>
        <p:spPr>
          <a:xfrm>
            <a:off x="10828421" y="5610533"/>
            <a:ext cx="968400" cy="721800"/>
          </a:xfrm>
          <a:prstGeom prst="rect">
            <a:avLst/>
          </a:prstGeom>
          <a:noFill/>
          <a:ln>
            <a:noFill/>
          </a:ln>
        </p:spPr>
      </p:pic>
      <p:sp>
        <p:nvSpPr>
          <p:cNvPr id="379" name="Google Shape;379;p40"/>
          <p:cNvSpPr txBox="1"/>
          <p:nvPr/>
        </p:nvSpPr>
        <p:spPr>
          <a:xfrm>
            <a:off x="669758" y="1211543"/>
            <a:ext cx="10315200" cy="44871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262626"/>
              </a:buClr>
              <a:buSzPts val="2800"/>
              <a:buFont typeface="Arial"/>
              <a:buChar char="•"/>
            </a:pPr>
            <a:r>
              <a:rPr lang="en-US" sz="2800">
                <a:solidFill>
                  <a:srgbClr val="262626"/>
                </a:solidFill>
                <a:latin typeface="Marcellus"/>
                <a:ea typeface="Marcellus"/>
                <a:cs typeface="Marcellus"/>
                <a:sym typeface="Marcellus"/>
              </a:rPr>
              <a:t> … at the top and personal , group/team , guide and project navigation options</a:t>
            </a:r>
            <a:endParaRPr sz="2800">
              <a:solidFill>
                <a:srgbClr val="262626"/>
              </a:solidFill>
              <a:latin typeface="Marcellus"/>
              <a:ea typeface="Marcellus"/>
              <a:cs typeface="Marcellus"/>
              <a:sym typeface="Marcellus"/>
            </a:endParaRPr>
          </a:p>
          <a:p>
            <a:pPr indent="-228600" lvl="0" marL="228600" marR="0" rtl="0" algn="l">
              <a:lnSpc>
                <a:spcPct val="90000"/>
              </a:lnSpc>
              <a:spcBef>
                <a:spcPts val="0"/>
              </a:spcBef>
              <a:spcAft>
                <a:spcPts val="0"/>
              </a:spcAft>
              <a:buClr>
                <a:srgbClr val="262626"/>
              </a:buClr>
              <a:buSzPts val="2800"/>
              <a:buFont typeface="Marcellus"/>
              <a:buChar char="•"/>
            </a:pPr>
            <a:r>
              <a:rPr lang="en-US" sz="2800">
                <a:solidFill>
                  <a:srgbClr val="262626"/>
                </a:solidFill>
                <a:latin typeface="Marcellus"/>
                <a:ea typeface="Marcellus"/>
                <a:cs typeface="Marcellus"/>
                <a:sym typeface="Marcellus"/>
              </a:rPr>
              <a:t>On clicking on the personal option , the student can see his personal details , change his profile picture and  his password if needed</a:t>
            </a:r>
            <a:endParaRPr sz="2800">
              <a:solidFill>
                <a:srgbClr val="262626"/>
              </a:solidFill>
              <a:latin typeface="Marcellus"/>
              <a:ea typeface="Marcellus"/>
              <a:cs typeface="Marcellus"/>
              <a:sym typeface="Marcellus"/>
            </a:endParaRPr>
          </a:p>
          <a:p>
            <a:pPr indent="-228600" lvl="0" marL="228600" marR="0" rtl="0" algn="l">
              <a:lnSpc>
                <a:spcPct val="90000"/>
              </a:lnSpc>
              <a:spcBef>
                <a:spcPts val="0"/>
              </a:spcBef>
              <a:spcAft>
                <a:spcPts val="0"/>
              </a:spcAft>
              <a:buClr>
                <a:srgbClr val="262626"/>
              </a:buClr>
              <a:buSzPts val="2800"/>
              <a:buFont typeface="Marcellus"/>
              <a:buChar char="•"/>
            </a:pPr>
            <a:r>
              <a:rPr lang="en-US" sz="2800">
                <a:solidFill>
                  <a:srgbClr val="262626"/>
                </a:solidFill>
                <a:latin typeface="Marcellus"/>
                <a:ea typeface="Marcellus"/>
                <a:cs typeface="Marcellus"/>
                <a:sym typeface="Marcellus"/>
              </a:rPr>
              <a:t>The Group / team section contains the details of the team of which the student is a part of .The leader of the team has the additional option to send a request to the coordinator to remove any member , or change the leader of that team. Corresponding action will be taken based on the decision of the coordinator. New members can be added to the group... </a:t>
            </a:r>
            <a:endParaRPr sz="2800">
              <a:solidFill>
                <a:srgbClr val="262626"/>
              </a:solidFill>
              <a:latin typeface="Marcellus"/>
              <a:ea typeface="Marcellus"/>
              <a:cs typeface="Marcellus"/>
              <a:sym typeface="Marcellus"/>
            </a:endParaRPr>
          </a:p>
        </p:txBody>
      </p:sp>
      <p:pic>
        <p:nvPicPr>
          <p:cNvPr descr="A picture containing drawing&#10;&#10;Description automatically generated" id="380" name="Google Shape;380;p40"/>
          <p:cNvPicPr preferRelativeResize="0"/>
          <p:nvPr/>
        </p:nvPicPr>
        <p:blipFill rotWithShape="1">
          <a:blip r:embed="rId6">
            <a:alphaModFix/>
          </a:blip>
          <a:srcRect b="0" l="0" r="0" t="0"/>
          <a:stretch/>
        </p:blipFill>
        <p:spPr>
          <a:xfrm>
            <a:off x="120014" y="5440809"/>
            <a:ext cx="3245735" cy="81143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1"/>
          <p:cNvSpPr txBox="1"/>
          <p:nvPr>
            <p:ph type="title"/>
          </p:nvPr>
        </p:nvSpPr>
        <p:spPr>
          <a:xfrm>
            <a:off x="401054" y="191861"/>
            <a:ext cx="11395800" cy="7218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C00000"/>
              </a:buClr>
              <a:buSzPts val="3600"/>
              <a:buFont typeface="Marcellus"/>
              <a:buNone/>
            </a:pPr>
            <a:r>
              <a:rPr lang="en-US" sz="3600">
                <a:solidFill>
                  <a:srgbClr val="C00000"/>
                </a:solidFill>
                <a:latin typeface="Marcellus"/>
                <a:ea typeface="Marcellus"/>
                <a:cs typeface="Marcellus"/>
                <a:sym typeface="Marcellus"/>
              </a:rPr>
              <a:t>Student Features</a:t>
            </a:r>
            <a:endParaRPr sz="3600"/>
          </a:p>
        </p:txBody>
      </p:sp>
      <p:pic>
        <p:nvPicPr>
          <p:cNvPr id="386" name="Google Shape;386;p41"/>
          <p:cNvPicPr preferRelativeResize="0"/>
          <p:nvPr/>
        </p:nvPicPr>
        <p:blipFill rotWithShape="1">
          <a:blip r:embed="rId3">
            <a:alphaModFix/>
          </a:blip>
          <a:srcRect b="0" l="0" r="0" t="0"/>
          <a:stretch/>
        </p:blipFill>
        <p:spPr>
          <a:xfrm rot="5400000">
            <a:off x="5880675" y="567535"/>
            <a:ext cx="385984" cy="12236663"/>
          </a:xfrm>
          <a:prstGeom prst="rect">
            <a:avLst/>
          </a:prstGeom>
          <a:noFill/>
          <a:ln>
            <a:noFill/>
          </a:ln>
        </p:spPr>
      </p:pic>
      <p:pic>
        <p:nvPicPr>
          <p:cNvPr id="387" name="Google Shape;387;p41"/>
          <p:cNvPicPr preferRelativeResize="0"/>
          <p:nvPr/>
        </p:nvPicPr>
        <p:blipFill rotWithShape="1">
          <a:blip r:embed="rId4">
            <a:alphaModFix/>
          </a:blip>
          <a:srcRect b="0" l="0" r="0" t="0"/>
          <a:stretch/>
        </p:blipFill>
        <p:spPr>
          <a:xfrm rot="5400000">
            <a:off x="4533653" y="1754135"/>
            <a:ext cx="176409" cy="9333047"/>
          </a:xfrm>
          <a:prstGeom prst="rect">
            <a:avLst/>
          </a:prstGeom>
          <a:noFill/>
          <a:ln>
            <a:noFill/>
          </a:ln>
        </p:spPr>
      </p:pic>
      <p:pic>
        <p:nvPicPr>
          <p:cNvPr descr="A close up of a sign&#10;&#10;Description automatically generated" id="388" name="Google Shape;388;p41"/>
          <p:cNvPicPr preferRelativeResize="0"/>
          <p:nvPr>
            <p:ph idx="1" type="body"/>
          </p:nvPr>
        </p:nvPicPr>
        <p:blipFill rotWithShape="1">
          <a:blip r:embed="rId5">
            <a:alphaModFix/>
          </a:blip>
          <a:srcRect b="0" l="0" r="0" t="0"/>
          <a:stretch/>
        </p:blipFill>
        <p:spPr>
          <a:xfrm>
            <a:off x="10828421" y="5610533"/>
            <a:ext cx="968400" cy="721800"/>
          </a:xfrm>
          <a:prstGeom prst="rect">
            <a:avLst/>
          </a:prstGeom>
          <a:noFill/>
          <a:ln>
            <a:noFill/>
          </a:ln>
        </p:spPr>
      </p:pic>
      <p:sp>
        <p:nvSpPr>
          <p:cNvPr id="389" name="Google Shape;389;p41"/>
          <p:cNvSpPr txBox="1"/>
          <p:nvPr/>
        </p:nvSpPr>
        <p:spPr>
          <a:xfrm>
            <a:off x="669758" y="1211543"/>
            <a:ext cx="10315200" cy="44871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262626"/>
              </a:buClr>
              <a:buSzPts val="2800"/>
              <a:buFont typeface="Arial"/>
              <a:buChar char="•"/>
            </a:pPr>
            <a:r>
              <a:rPr lang="en-US" sz="2800">
                <a:solidFill>
                  <a:srgbClr val="262626"/>
                </a:solidFill>
                <a:latin typeface="Marcellus"/>
                <a:ea typeface="Marcellus"/>
                <a:cs typeface="Marcellus"/>
                <a:sym typeface="Marcellus"/>
              </a:rPr>
              <a:t> … by the leader , without any need to send a request to the coordinator</a:t>
            </a:r>
            <a:endParaRPr sz="2800">
              <a:solidFill>
                <a:srgbClr val="262626"/>
              </a:solidFill>
              <a:latin typeface="Marcellus"/>
              <a:ea typeface="Marcellus"/>
              <a:cs typeface="Marcellus"/>
              <a:sym typeface="Marcellus"/>
            </a:endParaRPr>
          </a:p>
          <a:p>
            <a:pPr indent="-228600" lvl="0" marL="228600" marR="0" rtl="0" algn="l">
              <a:lnSpc>
                <a:spcPct val="90000"/>
              </a:lnSpc>
              <a:spcBef>
                <a:spcPts val="0"/>
              </a:spcBef>
              <a:spcAft>
                <a:spcPts val="0"/>
              </a:spcAft>
              <a:buClr>
                <a:srgbClr val="262626"/>
              </a:buClr>
              <a:buSzPts val="2800"/>
              <a:buFont typeface="Marcellus"/>
              <a:buChar char="•"/>
            </a:pPr>
            <a:r>
              <a:rPr lang="en-US" sz="2800">
                <a:solidFill>
                  <a:srgbClr val="262626"/>
                </a:solidFill>
                <a:latin typeface="Marcellus"/>
                <a:ea typeface="Marcellus"/>
                <a:cs typeface="Marcellus"/>
                <a:sym typeface="Marcellus"/>
              </a:rPr>
              <a:t>In the guide section of profile page , the student can see the details of the guide of that team , if that team already has a guide . If that team has no guide, then the students will be shown a search option for guide and the leader  can send only one request to only one person whom they want as their guide. The request can also be cancelled later . In case the guide accepts the request ,that guide will be alloted to that team. In case of rejection , the team can send a new request .</a:t>
            </a:r>
            <a:endParaRPr sz="2800">
              <a:solidFill>
                <a:srgbClr val="262626"/>
              </a:solidFill>
              <a:latin typeface="Marcellus"/>
              <a:ea typeface="Marcellus"/>
              <a:cs typeface="Marcellus"/>
              <a:sym typeface="Marcellus"/>
            </a:endParaRPr>
          </a:p>
        </p:txBody>
      </p:sp>
      <p:pic>
        <p:nvPicPr>
          <p:cNvPr descr="A picture containing drawing&#10;&#10;Description automatically generated" id="390" name="Google Shape;390;p41"/>
          <p:cNvPicPr preferRelativeResize="0"/>
          <p:nvPr/>
        </p:nvPicPr>
        <p:blipFill rotWithShape="1">
          <a:blip r:embed="rId6">
            <a:alphaModFix/>
          </a:blip>
          <a:srcRect b="0" l="0" r="0" t="0"/>
          <a:stretch/>
        </p:blipFill>
        <p:spPr>
          <a:xfrm>
            <a:off x="120014" y="5440809"/>
            <a:ext cx="3245735" cy="81143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5"/>
          <p:cNvSpPr txBox="1"/>
          <p:nvPr>
            <p:ph type="title"/>
          </p:nvPr>
        </p:nvSpPr>
        <p:spPr>
          <a:xfrm>
            <a:off x="401054" y="191861"/>
            <a:ext cx="11395800" cy="7218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C00000"/>
              </a:buClr>
              <a:buSzPts val="3600"/>
              <a:buFont typeface="Marcellus"/>
              <a:buNone/>
            </a:pPr>
            <a:r>
              <a:rPr lang="en-US" sz="3600">
                <a:solidFill>
                  <a:srgbClr val="C00000"/>
                </a:solidFill>
                <a:latin typeface="Marcellus"/>
                <a:ea typeface="Marcellus"/>
                <a:cs typeface="Marcellus"/>
                <a:sym typeface="Marcellus"/>
              </a:rPr>
              <a:t>Authentication</a:t>
            </a:r>
            <a:endParaRPr sz="3600"/>
          </a:p>
        </p:txBody>
      </p:sp>
      <p:pic>
        <p:nvPicPr>
          <p:cNvPr id="106" name="Google Shape;106;p15"/>
          <p:cNvPicPr preferRelativeResize="0"/>
          <p:nvPr/>
        </p:nvPicPr>
        <p:blipFill rotWithShape="1">
          <a:blip r:embed="rId3">
            <a:alphaModFix/>
          </a:blip>
          <a:srcRect b="0" l="0" r="0" t="0"/>
          <a:stretch/>
        </p:blipFill>
        <p:spPr>
          <a:xfrm rot="5400000">
            <a:off x="5880675" y="567535"/>
            <a:ext cx="385984" cy="12236663"/>
          </a:xfrm>
          <a:prstGeom prst="rect">
            <a:avLst/>
          </a:prstGeom>
          <a:noFill/>
          <a:ln>
            <a:noFill/>
          </a:ln>
        </p:spPr>
      </p:pic>
      <p:pic>
        <p:nvPicPr>
          <p:cNvPr id="107" name="Google Shape;107;p15"/>
          <p:cNvPicPr preferRelativeResize="0"/>
          <p:nvPr/>
        </p:nvPicPr>
        <p:blipFill rotWithShape="1">
          <a:blip r:embed="rId4">
            <a:alphaModFix/>
          </a:blip>
          <a:srcRect b="0" l="0" r="0" t="0"/>
          <a:stretch/>
        </p:blipFill>
        <p:spPr>
          <a:xfrm rot="5400000">
            <a:off x="4533653" y="1754135"/>
            <a:ext cx="176409" cy="9333047"/>
          </a:xfrm>
          <a:prstGeom prst="rect">
            <a:avLst/>
          </a:prstGeom>
          <a:noFill/>
          <a:ln>
            <a:noFill/>
          </a:ln>
        </p:spPr>
      </p:pic>
      <p:pic>
        <p:nvPicPr>
          <p:cNvPr descr="A close up of a sign&#10;&#10;Description automatically generated" id="108" name="Google Shape;108;p15"/>
          <p:cNvPicPr preferRelativeResize="0"/>
          <p:nvPr>
            <p:ph idx="1" type="body"/>
          </p:nvPr>
        </p:nvPicPr>
        <p:blipFill rotWithShape="1">
          <a:blip r:embed="rId5">
            <a:alphaModFix/>
          </a:blip>
          <a:srcRect b="0" l="0" r="0" t="0"/>
          <a:stretch/>
        </p:blipFill>
        <p:spPr>
          <a:xfrm>
            <a:off x="10828421" y="5610533"/>
            <a:ext cx="968400" cy="721800"/>
          </a:xfrm>
          <a:prstGeom prst="rect">
            <a:avLst/>
          </a:prstGeom>
          <a:noFill/>
          <a:ln>
            <a:noFill/>
          </a:ln>
        </p:spPr>
      </p:pic>
      <p:pic>
        <p:nvPicPr>
          <p:cNvPr descr="A picture containing drawing&#10;&#10;Description automatically generated" id="109" name="Google Shape;109;p15"/>
          <p:cNvPicPr preferRelativeResize="0"/>
          <p:nvPr/>
        </p:nvPicPr>
        <p:blipFill rotWithShape="1">
          <a:blip r:embed="rId6">
            <a:alphaModFix/>
          </a:blip>
          <a:srcRect b="0" l="0" r="0" t="0"/>
          <a:stretch/>
        </p:blipFill>
        <p:spPr>
          <a:xfrm>
            <a:off x="120014" y="5440809"/>
            <a:ext cx="3245735" cy="811434"/>
          </a:xfrm>
          <a:prstGeom prst="rect">
            <a:avLst/>
          </a:prstGeom>
          <a:noFill/>
          <a:ln>
            <a:noFill/>
          </a:ln>
        </p:spPr>
      </p:pic>
      <p:pic>
        <p:nvPicPr>
          <p:cNvPr id="110" name="Google Shape;110;p15"/>
          <p:cNvPicPr preferRelativeResize="0"/>
          <p:nvPr/>
        </p:nvPicPr>
        <p:blipFill>
          <a:blip r:embed="rId7">
            <a:alphaModFix/>
          </a:blip>
          <a:stretch>
            <a:fillRect/>
          </a:stretch>
        </p:blipFill>
        <p:spPr>
          <a:xfrm>
            <a:off x="401050" y="1454011"/>
            <a:ext cx="5734050" cy="3219450"/>
          </a:xfrm>
          <a:prstGeom prst="rect">
            <a:avLst/>
          </a:prstGeom>
          <a:noFill/>
          <a:ln cap="flat" cmpd="sng" w="9525">
            <a:solidFill>
              <a:srgbClr val="000000"/>
            </a:solidFill>
            <a:prstDash val="solid"/>
            <a:round/>
            <a:headEnd len="sm" w="sm" type="none"/>
            <a:tailEnd len="sm" w="sm" type="none"/>
          </a:ln>
        </p:spPr>
      </p:pic>
      <p:pic>
        <p:nvPicPr>
          <p:cNvPr id="111" name="Google Shape;111;p15"/>
          <p:cNvPicPr preferRelativeResize="0"/>
          <p:nvPr/>
        </p:nvPicPr>
        <p:blipFill>
          <a:blip r:embed="rId8">
            <a:alphaModFix/>
          </a:blip>
          <a:stretch>
            <a:fillRect/>
          </a:stretch>
        </p:blipFill>
        <p:spPr>
          <a:xfrm>
            <a:off x="6231500" y="1454011"/>
            <a:ext cx="5734050" cy="321945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42"/>
          <p:cNvSpPr txBox="1"/>
          <p:nvPr>
            <p:ph type="title"/>
          </p:nvPr>
        </p:nvSpPr>
        <p:spPr>
          <a:xfrm>
            <a:off x="4579450" y="241450"/>
            <a:ext cx="3618000" cy="1031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C00000"/>
              </a:buClr>
              <a:buSzPts val="3200"/>
              <a:buFont typeface="Marcellus"/>
              <a:buNone/>
            </a:pPr>
            <a:r>
              <a:rPr lang="en-US" sz="3200">
                <a:solidFill>
                  <a:srgbClr val="C00000"/>
                </a:solidFill>
                <a:latin typeface="Marcellus"/>
                <a:ea typeface="Marcellus"/>
                <a:cs typeface="Marcellus"/>
                <a:sym typeface="Marcellus"/>
              </a:rPr>
              <a:t>Student Features</a:t>
            </a:r>
            <a:endParaRPr sz="3200"/>
          </a:p>
        </p:txBody>
      </p:sp>
      <p:pic>
        <p:nvPicPr>
          <p:cNvPr id="396" name="Google Shape;396;p42"/>
          <p:cNvPicPr preferRelativeResize="0"/>
          <p:nvPr/>
        </p:nvPicPr>
        <p:blipFill rotWithShape="1">
          <a:blip r:embed="rId3">
            <a:alphaModFix/>
          </a:blip>
          <a:srcRect b="0" l="0" r="0" t="0"/>
          <a:stretch/>
        </p:blipFill>
        <p:spPr>
          <a:xfrm rot="5400000">
            <a:off x="5722458" y="409318"/>
            <a:ext cx="702416" cy="12236665"/>
          </a:xfrm>
          <a:prstGeom prst="rect">
            <a:avLst/>
          </a:prstGeom>
          <a:noFill/>
          <a:ln>
            <a:noFill/>
          </a:ln>
        </p:spPr>
      </p:pic>
      <p:pic>
        <p:nvPicPr>
          <p:cNvPr id="397" name="Google Shape;397;p42"/>
          <p:cNvPicPr preferRelativeResize="0"/>
          <p:nvPr/>
        </p:nvPicPr>
        <p:blipFill rotWithShape="1">
          <a:blip r:embed="rId4">
            <a:alphaModFix/>
          </a:blip>
          <a:srcRect b="0" l="0" r="0" t="0"/>
          <a:stretch/>
        </p:blipFill>
        <p:spPr>
          <a:xfrm rot="5400000">
            <a:off x="7421729" y="1406173"/>
            <a:ext cx="207493" cy="9333048"/>
          </a:xfrm>
          <a:prstGeom prst="rect">
            <a:avLst/>
          </a:prstGeom>
          <a:noFill/>
          <a:ln>
            <a:noFill/>
          </a:ln>
        </p:spPr>
      </p:pic>
      <p:pic>
        <p:nvPicPr>
          <p:cNvPr descr="A close up of a sign&#10;&#10;Description automatically generated" id="398" name="Google Shape;398;p42"/>
          <p:cNvPicPr preferRelativeResize="0"/>
          <p:nvPr>
            <p:ph idx="1" type="body"/>
          </p:nvPr>
        </p:nvPicPr>
        <p:blipFill rotWithShape="1">
          <a:blip r:embed="rId5">
            <a:alphaModFix/>
          </a:blip>
          <a:srcRect b="0" l="0" r="0" t="0"/>
          <a:stretch/>
        </p:blipFill>
        <p:spPr>
          <a:xfrm>
            <a:off x="10844462" y="332681"/>
            <a:ext cx="968545" cy="721920"/>
          </a:xfrm>
          <a:prstGeom prst="rect">
            <a:avLst/>
          </a:prstGeom>
          <a:noFill/>
          <a:ln>
            <a:noFill/>
          </a:ln>
        </p:spPr>
      </p:pic>
      <p:sp>
        <p:nvSpPr>
          <p:cNvPr id="399" name="Google Shape;399;p42"/>
          <p:cNvSpPr txBox="1"/>
          <p:nvPr/>
        </p:nvSpPr>
        <p:spPr>
          <a:xfrm>
            <a:off x="916063" y="1183925"/>
            <a:ext cx="10315200" cy="46557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262626"/>
              </a:buClr>
              <a:buSzPts val="2800"/>
              <a:buFont typeface="Marcellus"/>
              <a:buChar char="•"/>
            </a:pPr>
            <a:r>
              <a:rPr lang="en-US" sz="2800">
                <a:solidFill>
                  <a:srgbClr val="262626"/>
                </a:solidFill>
                <a:latin typeface="Marcellus"/>
                <a:ea typeface="Marcellus"/>
                <a:cs typeface="Marcellus"/>
                <a:sym typeface="Marcellus"/>
              </a:rPr>
              <a:t>In the project section of the profile , the students will be shown the details of their project .If they haven’t registered their project yet , then the leader can fill up the project form and send a request to the coordinator to approve the project . If the coordinator rejects the project ,then the request will be deleted and the leader has to send a new request again . </a:t>
            </a:r>
            <a:endParaRPr sz="2800">
              <a:solidFill>
                <a:srgbClr val="262626"/>
              </a:solidFill>
              <a:latin typeface="Marcellus"/>
              <a:ea typeface="Marcellus"/>
              <a:cs typeface="Marcellus"/>
              <a:sym typeface="Marcellus"/>
            </a:endParaRPr>
          </a:p>
          <a:p>
            <a:pPr indent="-228600" lvl="0" marL="228600" marR="0" rtl="0" algn="l">
              <a:lnSpc>
                <a:spcPct val="90000"/>
              </a:lnSpc>
              <a:spcBef>
                <a:spcPts val="0"/>
              </a:spcBef>
              <a:spcAft>
                <a:spcPts val="0"/>
              </a:spcAft>
              <a:buClr>
                <a:srgbClr val="262626"/>
              </a:buClr>
              <a:buSzPts val="2800"/>
              <a:buFont typeface="Marcellus"/>
              <a:buChar char="•"/>
            </a:pPr>
            <a:r>
              <a:rPr lang="en-US" sz="2800">
                <a:solidFill>
                  <a:srgbClr val="262626"/>
                </a:solidFill>
                <a:latin typeface="Marcellus"/>
                <a:ea typeface="Marcellus"/>
                <a:cs typeface="Marcellus"/>
                <a:sym typeface="Marcellus"/>
              </a:rPr>
              <a:t>The team can also see the list of previous year projects</a:t>
            </a:r>
            <a:endParaRPr sz="2800">
              <a:solidFill>
                <a:srgbClr val="262626"/>
              </a:solidFill>
              <a:latin typeface="Marcellus"/>
              <a:ea typeface="Marcellus"/>
              <a:cs typeface="Marcellus"/>
              <a:sym typeface="Marcellus"/>
            </a:endParaRPr>
          </a:p>
          <a:p>
            <a:pPr indent="-228600" lvl="0" marL="228600" marR="0" rtl="0" algn="l">
              <a:lnSpc>
                <a:spcPct val="90000"/>
              </a:lnSpc>
              <a:spcBef>
                <a:spcPts val="0"/>
              </a:spcBef>
              <a:spcAft>
                <a:spcPts val="0"/>
              </a:spcAft>
              <a:buClr>
                <a:srgbClr val="262626"/>
              </a:buClr>
              <a:buSzPts val="2800"/>
              <a:buFont typeface="Marcellus"/>
              <a:buChar char="•"/>
            </a:pPr>
            <a:r>
              <a:rPr lang="en-US" sz="2800">
                <a:solidFill>
                  <a:srgbClr val="262626"/>
                </a:solidFill>
                <a:latin typeface="Marcellus"/>
                <a:ea typeface="Marcellus"/>
                <a:cs typeface="Marcellus"/>
                <a:sym typeface="Marcellus"/>
              </a:rPr>
              <a:t>In case of an interdisciplinary project ,a new field will be enabled which asks for the explanation</a:t>
            </a:r>
            <a:endParaRPr sz="2800">
              <a:solidFill>
                <a:srgbClr val="262626"/>
              </a:solidFill>
              <a:latin typeface="Marcellus"/>
              <a:ea typeface="Marcellus"/>
              <a:cs typeface="Marcellus"/>
              <a:sym typeface="Marcellus"/>
            </a:endParaRPr>
          </a:p>
        </p:txBody>
      </p:sp>
      <p:pic>
        <p:nvPicPr>
          <p:cNvPr descr="A picture containing drawing&#10;&#10;Description automatically generated" id="400" name="Google Shape;400;p42"/>
          <p:cNvPicPr preferRelativeResize="0"/>
          <p:nvPr/>
        </p:nvPicPr>
        <p:blipFill rotWithShape="1">
          <a:blip r:embed="rId6">
            <a:alphaModFix/>
          </a:blip>
          <a:srcRect b="0" l="0" r="0" t="0"/>
          <a:stretch/>
        </p:blipFill>
        <p:spPr>
          <a:xfrm>
            <a:off x="105727" y="114434"/>
            <a:ext cx="3245736" cy="81143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43"/>
          <p:cNvSpPr txBox="1"/>
          <p:nvPr>
            <p:ph type="title"/>
          </p:nvPr>
        </p:nvSpPr>
        <p:spPr>
          <a:xfrm>
            <a:off x="4579450" y="241450"/>
            <a:ext cx="3618000" cy="1031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C00000"/>
              </a:buClr>
              <a:buSzPts val="3200"/>
              <a:buFont typeface="Marcellus"/>
              <a:buNone/>
            </a:pPr>
            <a:r>
              <a:rPr lang="en-US" sz="3200">
                <a:solidFill>
                  <a:srgbClr val="C00000"/>
                </a:solidFill>
                <a:latin typeface="Marcellus"/>
                <a:ea typeface="Marcellus"/>
                <a:cs typeface="Marcellus"/>
                <a:sym typeface="Marcellus"/>
              </a:rPr>
              <a:t>Guide Features</a:t>
            </a:r>
            <a:endParaRPr sz="3200"/>
          </a:p>
        </p:txBody>
      </p:sp>
      <p:pic>
        <p:nvPicPr>
          <p:cNvPr id="406" name="Google Shape;406;p43"/>
          <p:cNvPicPr preferRelativeResize="0"/>
          <p:nvPr/>
        </p:nvPicPr>
        <p:blipFill rotWithShape="1">
          <a:blip r:embed="rId3">
            <a:alphaModFix/>
          </a:blip>
          <a:srcRect b="0" l="0" r="0" t="0"/>
          <a:stretch/>
        </p:blipFill>
        <p:spPr>
          <a:xfrm rot="5400000">
            <a:off x="5722459" y="409319"/>
            <a:ext cx="702416" cy="12236663"/>
          </a:xfrm>
          <a:prstGeom prst="rect">
            <a:avLst/>
          </a:prstGeom>
          <a:noFill/>
          <a:ln>
            <a:noFill/>
          </a:ln>
        </p:spPr>
      </p:pic>
      <p:pic>
        <p:nvPicPr>
          <p:cNvPr id="407" name="Google Shape;407;p43"/>
          <p:cNvPicPr preferRelativeResize="0"/>
          <p:nvPr/>
        </p:nvPicPr>
        <p:blipFill rotWithShape="1">
          <a:blip r:embed="rId4">
            <a:alphaModFix/>
          </a:blip>
          <a:srcRect b="0" l="0" r="0" t="0"/>
          <a:stretch/>
        </p:blipFill>
        <p:spPr>
          <a:xfrm rot="5400000">
            <a:off x="7421729" y="1406173"/>
            <a:ext cx="207493" cy="9333047"/>
          </a:xfrm>
          <a:prstGeom prst="rect">
            <a:avLst/>
          </a:prstGeom>
          <a:noFill/>
          <a:ln>
            <a:noFill/>
          </a:ln>
        </p:spPr>
      </p:pic>
      <p:pic>
        <p:nvPicPr>
          <p:cNvPr descr="A close up of a sign&#10;&#10;Description automatically generated" id="408" name="Google Shape;408;p43"/>
          <p:cNvPicPr preferRelativeResize="0"/>
          <p:nvPr>
            <p:ph idx="1" type="body"/>
          </p:nvPr>
        </p:nvPicPr>
        <p:blipFill rotWithShape="1">
          <a:blip r:embed="rId5">
            <a:alphaModFix/>
          </a:blip>
          <a:srcRect b="0" l="0" r="0" t="0"/>
          <a:stretch/>
        </p:blipFill>
        <p:spPr>
          <a:xfrm>
            <a:off x="10844462" y="332681"/>
            <a:ext cx="968400" cy="721800"/>
          </a:xfrm>
          <a:prstGeom prst="rect">
            <a:avLst/>
          </a:prstGeom>
          <a:noFill/>
          <a:ln>
            <a:noFill/>
          </a:ln>
        </p:spPr>
      </p:pic>
      <p:sp>
        <p:nvSpPr>
          <p:cNvPr id="409" name="Google Shape;409;p43"/>
          <p:cNvSpPr txBox="1"/>
          <p:nvPr/>
        </p:nvSpPr>
        <p:spPr>
          <a:xfrm>
            <a:off x="1047400" y="1183863"/>
            <a:ext cx="10682100" cy="46557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262626"/>
              </a:buClr>
              <a:buSzPts val="2800"/>
              <a:buFont typeface="Arial"/>
              <a:buChar char="•"/>
            </a:pPr>
            <a:r>
              <a:rPr lang="en-US" sz="2800">
                <a:solidFill>
                  <a:srgbClr val="262626"/>
                </a:solidFill>
                <a:latin typeface="Marcellus"/>
                <a:ea typeface="Marcellus"/>
                <a:cs typeface="Marcellus"/>
                <a:sym typeface="Marcellus"/>
              </a:rPr>
              <a:t>Guide login credentials will be provided by the coordinator. Guide has to first change password and then sign in.</a:t>
            </a:r>
            <a:endParaRPr sz="2800">
              <a:solidFill>
                <a:srgbClr val="262626"/>
              </a:solidFill>
              <a:latin typeface="Marcellus"/>
              <a:ea typeface="Marcellus"/>
              <a:cs typeface="Marcellus"/>
              <a:sym typeface="Marcellus"/>
            </a:endParaRPr>
          </a:p>
          <a:p>
            <a:pPr indent="-228600" lvl="0" marL="228600" marR="0" rtl="0" algn="l">
              <a:lnSpc>
                <a:spcPct val="90000"/>
              </a:lnSpc>
              <a:spcBef>
                <a:spcPts val="0"/>
              </a:spcBef>
              <a:spcAft>
                <a:spcPts val="0"/>
              </a:spcAft>
              <a:buClr>
                <a:srgbClr val="262626"/>
              </a:buClr>
              <a:buSzPts val="2800"/>
              <a:buFont typeface="Marcellus"/>
              <a:buChar char="•"/>
            </a:pPr>
            <a:r>
              <a:rPr lang="en-US" sz="2800">
                <a:solidFill>
                  <a:srgbClr val="262626"/>
                </a:solidFill>
                <a:latin typeface="Marcellus"/>
                <a:ea typeface="Marcellus"/>
                <a:cs typeface="Marcellus"/>
                <a:sym typeface="Marcellus"/>
              </a:rPr>
              <a:t>A dashboard appears after the guide has signed in which shows the group cards in which the guide is assigned. </a:t>
            </a:r>
            <a:endParaRPr sz="2800">
              <a:solidFill>
                <a:srgbClr val="262626"/>
              </a:solidFill>
              <a:latin typeface="Marcellus"/>
              <a:ea typeface="Marcellus"/>
              <a:cs typeface="Marcellus"/>
              <a:sym typeface="Marcellus"/>
            </a:endParaRPr>
          </a:p>
          <a:p>
            <a:pPr indent="-228600" lvl="0" marL="228600" marR="0" rtl="0" algn="l">
              <a:lnSpc>
                <a:spcPct val="90000"/>
              </a:lnSpc>
              <a:spcBef>
                <a:spcPts val="0"/>
              </a:spcBef>
              <a:spcAft>
                <a:spcPts val="0"/>
              </a:spcAft>
              <a:buClr>
                <a:srgbClr val="262626"/>
              </a:buClr>
              <a:buSzPts val="2800"/>
              <a:buFont typeface="Marcellus"/>
              <a:buChar char="•"/>
            </a:pPr>
            <a:r>
              <a:rPr lang="en-US" sz="2800">
                <a:solidFill>
                  <a:srgbClr val="262626"/>
                </a:solidFill>
                <a:latin typeface="Marcellus"/>
                <a:ea typeface="Marcellus"/>
                <a:cs typeface="Marcellus"/>
                <a:sym typeface="Marcellus"/>
              </a:rPr>
              <a:t>Guide navbar has a profile picture </a:t>
            </a:r>
            <a:r>
              <a:rPr lang="en-US" sz="2800">
                <a:solidFill>
                  <a:srgbClr val="262626"/>
                </a:solidFill>
                <a:latin typeface="Marcellus"/>
                <a:ea typeface="Marcellus"/>
                <a:cs typeface="Marcellus"/>
                <a:sym typeface="Marcellus"/>
              </a:rPr>
              <a:t>at the right corner</a:t>
            </a:r>
            <a:r>
              <a:rPr lang="en-US" sz="2800">
                <a:solidFill>
                  <a:srgbClr val="262626"/>
                </a:solidFill>
                <a:latin typeface="Marcellus"/>
                <a:ea typeface="Marcellus"/>
                <a:cs typeface="Marcellus"/>
                <a:sym typeface="Marcellus"/>
              </a:rPr>
              <a:t>, which is a </a:t>
            </a:r>
            <a:r>
              <a:rPr lang="en-US" sz="2800">
                <a:solidFill>
                  <a:srgbClr val="262626"/>
                </a:solidFill>
                <a:latin typeface="Marcellus"/>
                <a:ea typeface="Marcellus"/>
                <a:cs typeface="Marcellus"/>
                <a:sym typeface="Marcellus"/>
              </a:rPr>
              <a:t>drop down</a:t>
            </a:r>
            <a:r>
              <a:rPr lang="en-US" sz="2800">
                <a:solidFill>
                  <a:srgbClr val="262626"/>
                </a:solidFill>
                <a:latin typeface="Marcellus"/>
                <a:ea typeface="Marcellus"/>
                <a:cs typeface="Marcellus"/>
                <a:sym typeface="Marcellus"/>
              </a:rPr>
              <a:t> which contains links for the profile, dashboard, details form, the guide requests and the signout button.</a:t>
            </a:r>
            <a:endParaRPr sz="2800">
              <a:solidFill>
                <a:srgbClr val="262626"/>
              </a:solidFill>
              <a:latin typeface="Marcellus"/>
              <a:ea typeface="Marcellus"/>
              <a:cs typeface="Marcellus"/>
              <a:sym typeface="Marcellus"/>
            </a:endParaRPr>
          </a:p>
          <a:p>
            <a:pPr indent="-228600" lvl="0" marL="228600" marR="0" rtl="0" algn="l">
              <a:lnSpc>
                <a:spcPct val="90000"/>
              </a:lnSpc>
              <a:spcBef>
                <a:spcPts val="0"/>
              </a:spcBef>
              <a:spcAft>
                <a:spcPts val="0"/>
              </a:spcAft>
              <a:buClr>
                <a:srgbClr val="262626"/>
              </a:buClr>
              <a:buSzPts val="2800"/>
              <a:buFont typeface="Marcellus"/>
              <a:buChar char="•"/>
            </a:pPr>
            <a:r>
              <a:rPr lang="en-US" sz="2800">
                <a:solidFill>
                  <a:srgbClr val="262626"/>
                </a:solidFill>
                <a:latin typeface="Marcellus"/>
                <a:ea typeface="Marcellus"/>
                <a:cs typeface="Marcellus"/>
                <a:sym typeface="Marcellus"/>
              </a:rPr>
              <a:t>The guide requests link has all the requests which leader will send for his/her group to that guide. The guide can accept or reject the group request. The guide can accept maximum two group requests. After the guide has accepted two group requests, the page will disappear from the header.</a:t>
            </a:r>
            <a:endParaRPr sz="2800">
              <a:solidFill>
                <a:srgbClr val="262626"/>
              </a:solidFill>
              <a:latin typeface="Marcellus"/>
              <a:ea typeface="Marcellus"/>
              <a:cs typeface="Marcellus"/>
              <a:sym typeface="Marcellus"/>
            </a:endParaRPr>
          </a:p>
        </p:txBody>
      </p:sp>
      <p:pic>
        <p:nvPicPr>
          <p:cNvPr descr="A picture containing drawing&#10;&#10;Description automatically generated" id="410" name="Google Shape;410;p43"/>
          <p:cNvPicPr preferRelativeResize="0"/>
          <p:nvPr/>
        </p:nvPicPr>
        <p:blipFill rotWithShape="1">
          <a:blip r:embed="rId6">
            <a:alphaModFix/>
          </a:blip>
          <a:srcRect b="0" l="0" r="0" t="0"/>
          <a:stretch/>
        </p:blipFill>
        <p:spPr>
          <a:xfrm>
            <a:off x="105727" y="114434"/>
            <a:ext cx="3245735" cy="81143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44"/>
          <p:cNvSpPr txBox="1"/>
          <p:nvPr>
            <p:ph type="title"/>
          </p:nvPr>
        </p:nvSpPr>
        <p:spPr>
          <a:xfrm>
            <a:off x="4579444" y="241450"/>
            <a:ext cx="36180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C00000"/>
              </a:buClr>
              <a:buSzPts val="3200"/>
              <a:buFont typeface="Marcellus"/>
              <a:buNone/>
            </a:pPr>
            <a:r>
              <a:rPr lang="en-US" sz="3200">
                <a:solidFill>
                  <a:srgbClr val="C00000"/>
                </a:solidFill>
                <a:latin typeface="Marcellus"/>
                <a:ea typeface="Marcellus"/>
                <a:cs typeface="Marcellus"/>
                <a:sym typeface="Marcellus"/>
              </a:rPr>
              <a:t>Guide Features</a:t>
            </a:r>
            <a:endParaRPr sz="3200"/>
          </a:p>
        </p:txBody>
      </p:sp>
      <p:pic>
        <p:nvPicPr>
          <p:cNvPr id="416" name="Google Shape;416;p44"/>
          <p:cNvPicPr preferRelativeResize="0"/>
          <p:nvPr/>
        </p:nvPicPr>
        <p:blipFill rotWithShape="1">
          <a:blip r:embed="rId3">
            <a:alphaModFix/>
          </a:blip>
          <a:srcRect b="0" l="0" r="0" t="0"/>
          <a:stretch/>
        </p:blipFill>
        <p:spPr>
          <a:xfrm rot="5400000">
            <a:off x="5722459" y="409319"/>
            <a:ext cx="702416" cy="12236663"/>
          </a:xfrm>
          <a:prstGeom prst="rect">
            <a:avLst/>
          </a:prstGeom>
          <a:noFill/>
          <a:ln>
            <a:noFill/>
          </a:ln>
        </p:spPr>
      </p:pic>
      <p:pic>
        <p:nvPicPr>
          <p:cNvPr id="417" name="Google Shape;417;p44"/>
          <p:cNvPicPr preferRelativeResize="0"/>
          <p:nvPr/>
        </p:nvPicPr>
        <p:blipFill rotWithShape="1">
          <a:blip r:embed="rId4">
            <a:alphaModFix/>
          </a:blip>
          <a:srcRect b="0" l="0" r="0" t="0"/>
          <a:stretch/>
        </p:blipFill>
        <p:spPr>
          <a:xfrm rot="5400000">
            <a:off x="7421729" y="1406173"/>
            <a:ext cx="207493" cy="9333047"/>
          </a:xfrm>
          <a:prstGeom prst="rect">
            <a:avLst/>
          </a:prstGeom>
          <a:noFill/>
          <a:ln>
            <a:noFill/>
          </a:ln>
        </p:spPr>
      </p:pic>
      <p:pic>
        <p:nvPicPr>
          <p:cNvPr descr="A close up of a sign&#10;&#10;Description automatically generated" id="418" name="Google Shape;418;p44"/>
          <p:cNvPicPr preferRelativeResize="0"/>
          <p:nvPr>
            <p:ph idx="1" type="body"/>
          </p:nvPr>
        </p:nvPicPr>
        <p:blipFill rotWithShape="1">
          <a:blip r:embed="rId5">
            <a:alphaModFix/>
          </a:blip>
          <a:srcRect b="0" l="0" r="0" t="0"/>
          <a:stretch/>
        </p:blipFill>
        <p:spPr>
          <a:xfrm>
            <a:off x="10844462" y="332681"/>
            <a:ext cx="968400" cy="721800"/>
          </a:xfrm>
          <a:prstGeom prst="rect">
            <a:avLst/>
          </a:prstGeom>
          <a:noFill/>
          <a:ln>
            <a:noFill/>
          </a:ln>
        </p:spPr>
      </p:pic>
      <p:sp>
        <p:nvSpPr>
          <p:cNvPr id="419" name="Google Shape;419;p44"/>
          <p:cNvSpPr txBox="1"/>
          <p:nvPr/>
        </p:nvSpPr>
        <p:spPr>
          <a:xfrm>
            <a:off x="535775" y="1371975"/>
            <a:ext cx="11171100" cy="4487100"/>
          </a:xfrm>
          <a:prstGeom prst="rect">
            <a:avLst/>
          </a:prstGeom>
          <a:noFill/>
          <a:ln>
            <a:noFill/>
          </a:ln>
        </p:spPr>
        <p:txBody>
          <a:bodyPr anchorCtr="0" anchor="t" bIns="45700" lIns="91425" spcFirstLastPara="1" rIns="91425" wrap="square" tIns="45700">
            <a:noAutofit/>
          </a:bodyPr>
          <a:lstStyle/>
          <a:p>
            <a:pPr indent="-406400" lvl="0" marL="457200" rtl="0" algn="l">
              <a:lnSpc>
                <a:spcPct val="90000"/>
              </a:lnSpc>
              <a:spcBef>
                <a:spcPts val="0"/>
              </a:spcBef>
              <a:spcAft>
                <a:spcPts val="0"/>
              </a:spcAft>
              <a:buClr>
                <a:srgbClr val="262626"/>
              </a:buClr>
              <a:buSzPts val="2800"/>
              <a:buFont typeface="Marcellus"/>
              <a:buChar char="•"/>
            </a:pPr>
            <a:r>
              <a:rPr lang="en-US" sz="2800">
                <a:solidFill>
                  <a:srgbClr val="262626"/>
                </a:solidFill>
                <a:latin typeface="Marcellus"/>
                <a:ea typeface="Marcellus"/>
                <a:cs typeface="Marcellus"/>
                <a:sym typeface="Marcellus"/>
              </a:rPr>
              <a:t>T</a:t>
            </a:r>
            <a:r>
              <a:rPr lang="en-US" sz="2800">
                <a:solidFill>
                  <a:srgbClr val="262626"/>
                </a:solidFill>
                <a:latin typeface="Marcellus"/>
                <a:ea typeface="Marcellus"/>
                <a:cs typeface="Marcellus"/>
                <a:sym typeface="Marcellus"/>
              </a:rPr>
              <a:t>he group request card has the group id, group leader name and a link to view the group details.</a:t>
            </a:r>
            <a:endParaRPr sz="2800">
              <a:solidFill>
                <a:srgbClr val="262626"/>
              </a:solidFill>
              <a:latin typeface="Marcellus"/>
              <a:ea typeface="Marcellus"/>
              <a:cs typeface="Marcellus"/>
              <a:sym typeface="Marcellus"/>
            </a:endParaRPr>
          </a:p>
          <a:p>
            <a:pPr indent="-406400" lvl="0" marL="457200" rtl="0" algn="l">
              <a:lnSpc>
                <a:spcPct val="90000"/>
              </a:lnSpc>
              <a:spcBef>
                <a:spcPts val="0"/>
              </a:spcBef>
              <a:spcAft>
                <a:spcPts val="0"/>
              </a:spcAft>
              <a:buClr>
                <a:srgbClr val="262626"/>
              </a:buClr>
              <a:buSzPts val="2800"/>
              <a:buFont typeface="Marcellus"/>
              <a:buChar char="•"/>
            </a:pPr>
            <a:r>
              <a:rPr lang="en-US" sz="2800">
                <a:solidFill>
                  <a:srgbClr val="262626"/>
                </a:solidFill>
                <a:latin typeface="Marcellus"/>
                <a:ea typeface="Marcellus"/>
                <a:cs typeface="Marcellus"/>
                <a:sym typeface="Marcellus"/>
              </a:rPr>
              <a:t>The group details page has a button to view the project details for that particular group.</a:t>
            </a:r>
            <a:endParaRPr sz="2800">
              <a:solidFill>
                <a:srgbClr val="262626"/>
              </a:solidFill>
              <a:latin typeface="Marcellus"/>
              <a:ea typeface="Marcellus"/>
              <a:cs typeface="Marcellus"/>
              <a:sym typeface="Marcellus"/>
            </a:endParaRPr>
          </a:p>
          <a:p>
            <a:pPr indent="-406400" lvl="0" marL="457200" rtl="0" algn="l">
              <a:lnSpc>
                <a:spcPct val="90000"/>
              </a:lnSpc>
              <a:spcBef>
                <a:spcPts val="0"/>
              </a:spcBef>
              <a:spcAft>
                <a:spcPts val="0"/>
              </a:spcAft>
              <a:buClr>
                <a:srgbClr val="262626"/>
              </a:buClr>
              <a:buSzPts val="2800"/>
              <a:buFont typeface="Marcellus"/>
              <a:buChar char="•"/>
            </a:pPr>
            <a:r>
              <a:rPr lang="en-US" sz="2800">
                <a:solidFill>
                  <a:srgbClr val="262626"/>
                </a:solidFill>
                <a:latin typeface="Marcellus"/>
                <a:ea typeface="Marcellus"/>
                <a:cs typeface="Marcellus"/>
                <a:sym typeface="Marcellus"/>
              </a:rPr>
              <a:t>The details form has the options to fill the initials of the, area of interest and thrust areas associated with the area of interests of the guide. All fields are compulsory.</a:t>
            </a:r>
            <a:endParaRPr sz="2800">
              <a:solidFill>
                <a:srgbClr val="262626"/>
              </a:solidFill>
              <a:latin typeface="Marcellus"/>
              <a:ea typeface="Marcellus"/>
              <a:cs typeface="Marcellus"/>
              <a:sym typeface="Marcellus"/>
            </a:endParaRPr>
          </a:p>
          <a:p>
            <a:pPr indent="-406400" lvl="0" marL="457200" rtl="0" algn="l">
              <a:lnSpc>
                <a:spcPct val="90000"/>
              </a:lnSpc>
              <a:spcBef>
                <a:spcPts val="0"/>
              </a:spcBef>
              <a:spcAft>
                <a:spcPts val="0"/>
              </a:spcAft>
              <a:buClr>
                <a:srgbClr val="262626"/>
              </a:buClr>
              <a:buSzPts val="2800"/>
              <a:buFont typeface="Marcellus"/>
              <a:buChar char="•"/>
            </a:pPr>
            <a:r>
              <a:rPr lang="en-US" sz="2800">
                <a:solidFill>
                  <a:srgbClr val="262626"/>
                </a:solidFill>
                <a:latin typeface="Marcellus"/>
                <a:ea typeface="Marcellus"/>
                <a:cs typeface="Marcellus"/>
                <a:sym typeface="Marcellus"/>
              </a:rPr>
              <a:t>On clicking the group card on the dashboard, the guide will be taken to the assignment list page. This page consists of tabs categorized as All, Submitted, Graded, Not Submitted assignments.</a:t>
            </a:r>
            <a:endParaRPr sz="2800">
              <a:solidFill>
                <a:srgbClr val="262626"/>
              </a:solidFill>
              <a:latin typeface="Marcellus"/>
              <a:ea typeface="Marcellus"/>
              <a:cs typeface="Marcellus"/>
              <a:sym typeface="Marcellus"/>
            </a:endParaRPr>
          </a:p>
        </p:txBody>
      </p:sp>
      <p:pic>
        <p:nvPicPr>
          <p:cNvPr descr="A picture containing drawing&#10;&#10;Description automatically generated" id="420" name="Google Shape;420;p44"/>
          <p:cNvPicPr preferRelativeResize="0"/>
          <p:nvPr/>
        </p:nvPicPr>
        <p:blipFill rotWithShape="1">
          <a:blip r:embed="rId6">
            <a:alphaModFix/>
          </a:blip>
          <a:srcRect b="0" l="0" r="0" t="0"/>
          <a:stretch/>
        </p:blipFill>
        <p:spPr>
          <a:xfrm>
            <a:off x="105727" y="114434"/>
            <a:ext cx="3245735" cy="81143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45"/>
          <p:cNvSpPr txBox="1"/>
          <p:nvPr>
            <p:ph type="title"/>
          </p:nvPr>
        </p:nvSpPr>
        <p:spPr>
          <a:xfrm>
            <a:off x="4579450" y="241450"/>
            <a:ext cx="3618000" cy="811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C00000"/>
              </a:buClr>
              <a:buSzPts val="3200"/>
              <a:buFont typeface="Marcellus"/>
              <a:buNone/>
            </a:pPr>
            <a:r>
              <a:rPr lang="en-US" sz="3200">
                <a:solidFill>
                  <a:srgbClr val="C00000"/>
                </a:solidFill>
                <a:latin typeface="Marcellus"/>
                <a:ea typeface="Marcellus"/>
                <a:cs typeface="Marcellus"/>
                <a:sym typeface="Marcellus"/>
              </a:rPr>
              <a:t>Guide Features</a:t>
            </a:r>
            <a:endParaRPr sz="3200"/>
          </a:p>
        </p:txBody>
      </p:sp>
      <p:pic>
        <p:nvPicPr>
          <p:cNvPr id="426" name="Google Shape;426;p45"/>
          <p:cNvPicPr preferRelativeResize="0"/>
          <p:nvPr/>
        </p:nvPicPr>
        <p:blipFill rotWithShape="1">
          <a:blip r:embed="rId3">
            <a:alphaModFix/>
          </a:blip>
          <a:srcRect b="0" l="0" r="0" t="0"/>
          <a:stretch/>
        </p:blipFill>
        <p:spPr>
          <a:xfrm rot="5400000">
            <a:off x="5722459" y="409319"/>
            <a:ext cx="702416" cy="12236663"/>
          </a:xfrm>
          <a:prstGeom prst="rect">
            <a:avLst/>
          </a:prstGeom>
          <a:noFill/>
          <a:ln>
            <a:noFill/>
          </a:ln>
        </p:spPr>
      </p:pic>
      <p:pic>
        <p:nvPicPr>
          <p:cNvPr id="427" name="Google Shape;427;p45"/>
          <p:cNvPicPr preferRelativeResize="0"/>
          <p:nvPr/>
        </p:nvPicPr>
        <p:blipFill rotWithShape="1">
          <a:blip r:embed="rId4">
            <a:alphaModFix/>
          </a:blip>
          <a:srcRect b="0" l="0" r="0" t="0"/>
          <a:stretch/>
        </p:blipFill>
        <p:spPr>
          <a:xfrm rot="5400000">
            <a:off x="7421729" y="1406173"/>
            <a:ext cx="207493" cy="9333047"/>
          </a:xfrm>
          <a:prstGeom prst="rect">
            <a:avLst/>
          </a:prstGeom>
          <a:noFill/>
          <a:ln>
            <a:noFill/>
          </a:ln>
        </p:spPr>
      </p:pic>
      <p:pic>
        <p:nvPicPr>
          <p:cNvPr descr="A close up of a sign&#10;&#10;Description automatically generated" id="428" name="Google Shape;428;p45"/>
          <p:cNvPicPr preferRelativeResize="0"/>
          <p:nvPr>
            <p:ph idx="1" type="body"/>
          </p:nvPr>
        </p:nvPicPr>
        <p:blipFill rotWithShape="1">
          <a:blip r:embed="rId5">
            <a:alphaModFix/>
          </a:blip>
          <a:srcRect b="0" l="0" r="0" t="0"/>
          <a:stretch/>
        </p:blipFill>
        <p:spPr>
          <a:xfrm>
            <a:off x="10844462" y="332681"/>
            <a:ext cx="968400" cy="721800"/>
          </a:xfrm>
          <a:prstGeom prst="rect">
            <a:avLst/>
          </a:prstGeom>
          <a:noFill/>
          <a:ln>
            <a:noFill/>
          </a:ln>
        </p:spPr>
      </p:pic>
      <p:sp>
        <p:nvSpPr>
          <p:cNvPr id="429" name="Google Shape;429;p45"/>
          <p:cNvSpPr txBox="1"/>
          <p:nvPr/>
        </p:nvSpPr>
        <p:spPr>
          <a:xfrm>
            <a:off x="510450" y="1183862"/>
            <a:ext cx="11171100" cy="4911600"/>
          </a:xfrm>
          <a:prstGeom prst="rect">
            <a:avLst/>
          </a:prstGeom>
          <a:noFill/>
          <a:ln>
            <a:noFill/>
          </a:ln>
        </p:spPr>
        <p:txBody>
          <a:bodyPr anchorCtr="0" anchor="t" bIns="45700" lIns="91425" spcFirstLastPara="1" rIns="91425" wrap="square" tIns="45700">
            <a:noAutofit/>
          </a:bodyPr>
          <a:lstStyle/>
          <a:p>
            <a:pPr indent="-406400" lvl="0" marL="457200" rtl="0" algn="l">
              <a:lnSpc>
                <a:spcPct val="90000"/>
              </a:lnSpc>
              <a:spcBef>
                <a:spcPts val="0"/>
              </a:spcBef>
              <a:spcAft>
                <a:spcPts val="0"/>
              </a:spcAft>
              <a:buClr>
                <a:srgbClr val="262626"/>
              </a:buClr>
              <a:buSzPts val="2800"/>
              <a:buFont typeface="Marcellus"/>
              <a:buChar char="●"/>
            </a:pPr>
            <a:r>
              <a:rPr lang="en-US" sz="2800">
                <a:solidFill>
                  <a:srgbClr val="262626"/>
                </a:solidFill>
                <a:latin typeface="Marcellus"/>
                <a:ea typeface="Marcellus"/>
                <a:cs typeface="Marcellus"/>
                <a:sym typeface="Marcellus"/>
              </a:rPr>
              <a:t>There are assignments will be in card form under each tab. It will have the assignment title, assignment due date, date on which the </a:t>
            </a:r>
            <a:r>
              <a:rPr lang="en-US" sz="2800">
                <a:solidFill>
                  <a:srgbClr val="262626"/>
                </a:solidFill>
                <a:latin typeface="Marcellus"/>
                <a:ea typeface="Marcellus"/>
                <a:cs typeface="Marcellus"/>
                <a:sym typeface="Marcellus"/>
              </a:rPr>
              <a:t>assignment is posted and the weightage.</a:t>
            </a:r>
            <a:endParaRPr sz="2800">
              <a:solidFill>
                <a:srgbClr val="262626"/>
              </a:solidFill>
              <a:latin typeface="Marcellus"/>
              <a:ea typeface="Marcellus"/>
              <a:cs typeface="Marcellus"/>
              <a:sym typeface="Marcellus"/>
            </a:endParaRPr>
          </a:p>
          <a:p>
            <a:pPr indent="-406400" lvl="0" marL="457200" rtl="0" algn="l">
              <a:lnSpc>
                <a:spcPct val="90000"/>
              </a:lnSpc>
              <a:spcBef>
                <a:spcPts val="0"/>
              </a:spcBef>
              <a:spcAft>
                <a:spcPts val="0"/>
              </a:spcAft>
              <a:buClr>
                <a:srgbClr val="262626"/>
              </a:buClr>
              <a:buSzPts val="2800"/>
              <a:buFont typeface="Marcellus"/>
              <a:buChar char="●"/>
            </a:pPr>
            <a:r>
              <a:rPr lang="en-US" sz="2800">
                <a:solidFill>
                  <a:srgbClr val="262626"/>
                </a:solidFill>
                <a:latin typeface="Marcellus"/>
                <a:ea typeface="Marcellus"/>
                <a:cs typeface="Marcellus"/>
                <a:sym typeface="Marcellus"/>
              </a:rPr>
              <a:t>On clicking the particular assignment, a page showing the details of assignment like those on card, the description, the attachments by coordinator, the attachments by team is opened. This page also has a grading section where the guide can assign grades to each student of the team for that assignment.</a:t>
            </a:r>
            <a:endParaRPr sz="2800">
              <a:solidFill>
                <a:srgbClr val="262626"/>
              </a:solidFill>
              <a:latin typeface="Marcellus"/>
              <a:ea typeface="Marcellus"/>
              <a:cs typeface="Marcellus"/>
              <a:sym typeface="Marcellus"/>
            </a:endParaRPr>
          </a:p>
          <a:p>
            <a:pPr indent="-406400" lvl="0" marL="457200" rtl="0" algn="l">
              <a:lnSpc>
                <a:spcPct val="90000"/>
              </a:lnSpc>
              <a:spcBef>
                <a:spcPts val="0"/>
              </a:spcBef>
              <a:spcAft>
                <a:spcPts val="0"/>
              </a:spcAft>
              <a:buClr>
                <a:srgbClr val="262626"/>
              </a:buClr>
              <a:buSzPts val="2800"/>
              <a:buFont typeface="Marcellus"/>
              <a:buChar char="●"/>
            </a:pPr>
            <a:r>
              <a:rPr lang="en-US" sz="2800">
                <a:solidFill>
                  <a:srgbClr val="262626"/>
                </a:solidFill>
                <a:latin typeface="Marcellus"/>
                <a:ea typeface="Marcellus"/>
                <a:cs typeface="Marcellus"/>
                <a:sym typeface="Marcellus"/>
              </a:rPr>
              <a:t>Profile page has a sidebar which has a profile picture of the guide and other sections like personal and the group ids.</a:t>
            </a:r>
            <a:endParaRPr sz="2800">
              <a:solidFill>
                <a:srgbClr val="262626"/>
              </a:solidFill>
              <a:latin typeface="Marcellus"/>
              <a:ea typeface="Marcellus"/>
              <a:cs typeface="Marcellus"/>
              <a:sym typeface="Marcellus"/>
            </a:endParaRPr>
          </a:p>
          <a:p>
            <a:pPr indent="0" lvl="0" marL="0" rtl="0" algn="l">
              <a:lnSpc>
                <a:spcPct val="90000"/>
              </a:lnSpc>
              <a:spcBef>
                <a:spcPts val="0"/>
              </a:spcBef>
              <a:spcAft>
                <a:spcPts val="0"/>
              </a:spcAft>
              <a:buNone/>
            </a:pPr>
            <a:r>
              <a:t/>
            </a:r>
            <a:endParaRPr sz="2800">
              <a:solidFill>
                <a:srgbClr val="262626"/>
              </a:solidFill>
              <a:latin typeface="Marcellus"/>
              <a:ea typeface="Marcellus"/>
              <a:cs typeface="Marcellus"/>
              <a:sym typeface="Marcellus"/>
            </a:endParaRPr>
          </a:p>
        </p:txBody>
      </p:sp>
      <p:pic>
        <p:nvPicPr>
          <p:cNvPr descr="A picture containing drawing&#10;&#10;Description automatically generated" id="430" name="Google Shape;430;p45"/>
          <p:cNvPicPr preferRelativeResize="0"/>
          <p:nvPr/>
        </p:nvPicPr>
        <p:blipFill rotWithShape="1">
          <a:blip r:embed="rId6">
            <a:alphaModFix/>
          </a:blip>
          <a:srcRect b="0" l="0" r="0" t="0"/>
          <a:stretch/>
        </p:blipFill>
        <p:spPr>
          <a:xfrm>
            <a:off x="105727" y="114434"/>
            <a:ext cx="3245735" cy="81143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46"/>
          <p:cNvSpPr txBox="1"/>
          <p:nvPr>
            <p:ph type="title"/>
          </p:nvPr>
        </p:nvSpPr>
        <p:spPr>
          <a:xfrm>
            <a:off x="4579450" y="241450"/>
            <a:ext cx="3618000" cy="811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C00000"/>
              </a:buClr>
              <a:buSzPts val="3200"/>
              <a:buFont typeface="Marcellus"/>
              <a:buNone/>
            </a:pPr>
            <a:r>
              <a:rPr lang="en-US" sz="3200">
                <a:solidFill>
                  <a:srgbClr val="C00000"/>
                </a:solidFill>
                <a:latin typeface="Marcellus"/>
                <a:ea typeface="Marcellus"/>
                <a:cs typeface="Marcellus"/>
                <a:sym typeface="Marcellus"/>
              </a:rPr>
              <a:t>Guide Features</a:t>
            </a:r>
            <a:endParaRPr sz="3200"/>
          </a:p>
        </p:txBody>
      </p:sp>
      <p:pic>
        <p:nvPicPr>
          <p:cNvPr id="436" name="Google Shape;436;p46"/>
          <p:cNvPicPr preferRelativeResize="0"/>
          <p:nvPr/>
        </p:nvPicPr>
        <p:blipFill rotWithShape="1">
          <a:blip r:embed="rId3">
            <a:alphaModFix/>
          </a:blip>
          <a:srcRect b="0" l="0" r="0" t="0"/>
          <a:stretch/>
        </p:blipFill>
        <p:spPr>
          <a:xfrm rot="5400000">
            <a:off x="5722459" y="409319"/>
            <a:ext cx="702416" cy="12236663"/>
          </a:xfrm>
          <a:prstGeom prst="rect">
            <a:avLst/>
          </a:prstGeom>
          <a:noFill/>
          <a:ln>
            <a:noFill/>
          </a:ln>
        </p:spPr>
      </p:pic>
      <p:pic>
        <p:nvPicPr>
          <p:cNvPr id="437" name="Google Shape;437;p46"/>
          <p:cNvPicPr preferRelativeResize="0"/>
          <p:nvPr/>
        </p:nvPicPr>
        <p:blipFill rotWithShape="1">
          <a:blip r:embed="rId4">
            <a:alphaModFix/>
          </a:blip>
          <a:srcRect b="0" l="0" r="0" t="0"/>
          <a:stretch/>
        </p:blipFill>
        <p:spPr>
          <a:xfrm rot="5400000">
            <a:off x="7421729" y="1406173"/>
            <a:ext cx="207493" cy="9333047"/>
          </a:xfrm>
          <a:prstGeom prst="rect">
            <a:avLst/>
          </a:prstGeom>
          <a:noFill/>
          <a:ln>
            <a:noFill/>
          </a:ln>
        </p:spPr>
      </p:pic>
      <p:pic>
        <p:nvPicPr>
          <p:cNvPr descr="A close up of a sign&#10;&#10;Description automatically generated" id="438" name="Google Shape;438;p46"/>
          <p:cNvPicPr preferRelativeResize="0"/>
          <p:nvPr>
            <p:ph idx="1" type="body"/>
          </p:nvPr>
        </p:nvPicPr>
        <p:blipFill rotWithShape="1">
          <a:blip r:embed="rId5">
            <a:alphaModFix/>
          </a:blip>
          <a:srcRect b="0" l="0" r="0" t="0"/>
          <a:stretch/>
        </p:blipFill>
        <p:spPr>
          <a:xfrm>
            <a:off x="10844462" y="332681"/>
            <a:ext cx="968400" cy="721800"/>
          </a:xfrm>
          <a:prstGeom prst="rect">
            <a:avLst/>
          </a:prstGeom>
          <a:noFill/>
          <a:ln>
            <a:noFill/>
          </a:ln>
        </p:spPr>
      </p:pic>
      <p:sp>
        <p:nvSpPr>
          <p:cNvPr id="439" name="Google Shape;439;p46"/>
          <p:cNvSpPr txBox="1"/>
          <p:nvPr/>
        </p:nvSpPr>
        <p:spPr>
          <a:xfrm>
            <a:off x="510450" y="1213276"/>
            <a:ext cx="11171100" cy="4963200"/>
          </a:xfrm>
          <a:prstGeom prst="rect">
            <a:avLst/>
          </a:prstGeom>
          <a:noFill/>
          <a:ln>
            <a:noFill/>
          </a:ln>
        </p:spPr>
        <p:txBody>
          <a:bodyPr anchorCtr="0" anchor="t" bIns="45700" lIns="91425" spcFirstLastPara="1" rIns="91425" wrap="square" tIns="45700">
            <a:noAutofit/>
          </a:bodyPr>
          <a:lstStyle/>
          <a:p>
            <a:pPr indent="-406400" lvl="0" marL="457200" rtl="0" algn="l">
              <a:lnSpc>
                <a:spcPct val="90000"/>
              </a:lnSpc>
              <a:spcBef>
                <a:spcPts val="0"/>
              </a:spcBef>
              <a:spcAft>
                <a:spcPts val="0"/>
              </a:spcAft>
              <a:buClr>
                <a:srgbClr val="262626"/>
              </a:buClr>
              <a:buSzPts val="2800"/>
              <a:buFont typeface="Marcellus"/>
              <a:buChar char="●"/>
            </a:pPr>
            <a:r>
              <a:rPr lang="en-US" sz="2800">
                <a:solidFill>
                  <a:srgbClr val="262626"/>
                </a:solidFill>
                <a:latin typeface="Marcellus"/>
                <a:ea typeface="Marcellus"/>
                <a:cs typeface="Marcellus"/>
                <a:sym typeface="Marcellus"/>
              </a:rPr>
              <a:t>On clicking the personal section, guide‘s personal details are displayed and the links to change password and profile picture are given.</a:t>
            </a:r>
            <a:endParaRPr sz="2800">
              <a:solidFill>
                <a:srgbClr val="262626"/>
              </a:solidFill>
              <a:latin typeface="Marcellus"/>
              <a:ea typeface="Marcellus"/>
              <a:cs typeface="Marcellus"/>
              <a:sym typeface="Marcellus"/>
            </a:endParaRPr>
          </a:p>
          <a:p>
            <a:pPr indent="-406400" lvl="0" marL="457200" rtl="0" algn="l">
              <a:lnSpc>
                <a:spcPct val="90000"/>
              </a:lnSpc>
              <a:spcBef>
                <a:spcPts val="0"/>
              </a:spcBef>
              <a:spcAft>
                <a:spcPts val="0"/>
              </a:spcAft>
              <a:buClr>
                <a:srgbClr val="262626"/>
              </a:buClr>
              <a:buSzPts val="2800"/>
              <a:buFont typeface="Marcellus"/>
              <a:buChar char="●"/>
            </a:pPr>
            <a:r>
              <a:rPr lang="en-US" sz="2800">
                <a:solidFill>
                  <a:srgbClr val="262626"/>
                </a:solidFill>
                <a:latin typeface="Marcellus"/>
                <a:ea typeface="Marcellus"/>
                <a:cs typeface="Marcellus"/>
                <a:sym typeface="Marcellus"/>
              </a:rPr>
              <a:t>On clicking the group id on the sidebar, the group details are shown and a button to view the project details is given.</a:t>
            </a:r>
            <a:endParaRPr sz="2800">
              <a:solidFill>
                <a:srgbClr val="262626"/>
              </a:solidFill>
              <a:latin typeface="Marcellus"/>
              <a:ea typeface="Marcellus"/>
              <a:cs typeface="Marcellus"/>
              <a:sym typeface="Marcellus"/>
            </a:endParaRPr>
          </a:p>
          <a:p>
            <a:pPr indent="-406400" lvl="0" marL="457200" rtl="0" algn="l">
              <a:lnSpc>
                <a:spcPct val="90000"/>
              </a:lnSpc>
              <a:spcBef>
                <a:spcPts val="0"/>
              </a:spcBef>
              <a:spcAft>
                <a:spcPts val="0"/>
              </a:spcAft>
              <a:buClr>
                <a:srgbClr val="262626"/>
              </a:buClr>
              <a:buSzPts val="2800"/>
              <a:buFont typeface="Marcellus"/>
              <a:buChar char="●"/>
            </a:pPr>
            <a:r>
              <a:rPr lang="en-US" sz="2800">
                <a:solidFill>
                  <a:srgbClr val="262626"/>
                </a:solidFill>
                <a:latin typeface="Marcellus"/>
                <a:ea typeface="Marcellus"/>
                <a:cs typeface="Marcellus"/>
                <a:sym typeface="Marcellus"/>
              </a:rPr>
              <a:t>On clicking that button the project details of the team is displayed.</a:t>
            </a:r>
            <a:endParaRPr sz="2800">
              <a:solidFill>
                <a:srgbClr val="262626"/>
              </a:solidFill>
              <a:latin typeface="Marcellus"/>
              <a:ea typeface="Marcellus"/>
              <a:cs typeface="Marcellus"/>
              <a:sym typeface="Marcellus"/>
            </a:endParaRPr>
          </a:p>
        </p:txBody>
      </p:sp>
      <p:pic>
        <p:nvPicPr>
          <p:cNvPr descr="A picture containing drawing&#10;&#10;Description automatically generated" id="440" name="Google Shape;440;p46"/>
          <p:cNvPicPr preferRelativeResize="0"/>
          <p:nvPr/>
        </p:nvPicPr>
        <p:blipFill rotWithShape="1">
          <a:blip r:embed="rId6">
            <a:alphaModFix/>
          </a:blip>
          <a:srcRect b="0" l="0" r="0" t="0"/>
          <a:stretch/>
        </p:blipFill>
        <p:spPr>
          <a:xfrm>
            <a:off x="105727" y="114434"/>
            <a:ext cx="3245735" cy="811434"/>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47"/>
          <p:cNvSpPr txBox="1"/>
          <p:nvPr>
            <p:ph type="title"/>
          </p:nvPr>
        </p:nvSpPr>
        <p:spPr>
          <a:xfrm>
            <a:off x="3796993" y="133501"/>
            <a:ext cx="72315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C00000"/>
              </a:buClr>
              <a:buSzPts val="3200"/>
              <a:buFont typeface="Marcellus"/>
              <a:buNone/>
            </a:pPr>
            <a:r>
              <a:rPr lang="en-US" sz="3200">
                <a:solidFill>
                  <a:srgbClr val="C00000"/>
                </a:solidFill>
                <a:latin typeface="Marcellus"/>
                <a:ea typeface="Marcellus"/>
                <a:cs typeface="Marcellus"/>
                <a:sym typeface="Marcellus"/>
              </a:rPr>
              <a:t>Co-ordinator Features</a:t>
            </a:r>
            <a:endParaRPr sz="3200"/>
          </a:p>
        </p:txBody>
      </p:sp>
      <p:pic>
        <p:nvPicPr>
          <p:cNvPr id="446" name="Google Shape;446;p47"/>
          <p:cNvPicPr preferRelativeResize="0"/>
          <p:nvPr/>
        </p:nvPicPr>
        <p:blipFill rotWithShape="1">
          <a:blip r:embed="rId3">
            <a:alphaModFix/>
          </a:blip>
          <a:srcRect b="0" l="0" r="0" t="0"/>
          <a:stretch/>
        </p:blipFill>
        <p:spPr>
          <a:xfrm>
            <a:off x="11755010" y="4869"/>
            <a:ext cx="560709" cy="6853131"/>
          </a:xfrm>
          <a:prstGeom prst="rect">
            <a:avLst/>
          </a:prstGeom>
          <a:noFill/>
          <a:ln>
            <a:noFill/>
          </a:ln>
        </p:spPr>
      </p:pic>
      <p:pic>
        <p:nvPicPr>
          <p:cNvPr descr="A close up of a sign&#10;&#10;Description automatically generated" id="447" name="Google Shape;447;p47"/>
          <p:cNvPicPr preferRelativeResize="0"/>
          <p:nvPr>
            <p:ph idx="1" type="body"/>
          </p:nvPr>
        </p:nvPicPr>
        <p:blipFill rotWithShape="1">
          <a:blip r:embed="rId4">
            <a:alphaModFix/>
          </a:blip>
          <a:srcRect b="0" l="0" r="0" t="0"/>
          <a:stretch/>
        </p:blipFill>
        <p:spPr>
          <a:xfrm>
            <a:off x="550832" y="5835859"/>
            <a:ext cx="968545" cy="721920"/>
          </a:xfrm>
          <a:prstGeom prst="rect">
            <a:avLst/>
          </a:prstGeom>
          <a:noFill/>
          <a:ln>
            <a:noFill/>
          </a:ln>
        </p:spPr>
      </p:pic>
      <p:pic>
        <p:nvPicPr>
          <p:cNvPr id="448" name="Google Shape;448;p47"/>
          <p:cNvPicPr preferRelativeResize="0"/>
          <p:nvPr/>
        </p:nvPicPr>
        <p:blipFill rotWithShape="1">
          <a:blip r:embed="rId3">
            <a:alphaModFix/>
          </a:blip>
          <a:srcRect b="0" l="0" r="0" t="0"/>
          <a:stretch/>
        </p:blipFill>
        <p:spPr>
          <a:xfrm rot="5400000">
            <a:off x="10586431" y="-909706"/>
            <a:ext cx="558950" cy="2338913"/>
          </a:xfrm>
          <a:prstGeom prst="rect">
            <a:avLst/>
          </a:prstGeom>
          <a:noFill/>
          <a:ln>
            <a:noFill/>
          </a:ln>
        </p:spPr>
      </p:pic>
      <p:pic>
        <p:nvPicPr>
          <p:cNvPr id="449" name="Google Shape;449;p47"/>
          <p:cNvPicPr preferRelativeResize="0"/>
          <p:nvPr/>
        </p:nvPicPr>
        <p:blipFill rotWithShape="1">
          <a:blip r:embed="rId5">
            <a:alphaModFix/>
          </a:blip>
          <a:srcRect b="0" l="0" r="0" t="0"/>
          <a:stretch/>
        </p:blipFill>
        <p:spPr>
          <a:xfrm>
            <a:off x="9135739" y="-19725"/>
            <a:ext cx="560710" cy="558951"/>
          </a:xfrm>
          <a:prstGeom prst="rect">
            <a:avLst/>
          </a:prstGeom>
          <a:noFill/>
          <a:ln>
            <a:noFill/>
          </a:ln>
        </p:spPr>
      </p:pic>
      <p:sp>
        <p:nvSpPr>
          <p:cNvPr id="450" name="Google Shape;450;p47"/>
          <p:cNvSpPr txBox="1"/>
          <p:nvPr/>
        </p:nvSpPr>
        <p:spPr>
          <a:xfrm>
            <a:off x="550832" y="1709788"/>
            <a:ext cx="10315074" cy="4487031"/>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262626"/>
              </a:buClr>
              <a:buSzPts val="2800"/>
              <a:buFont typeface="Arial"/>
              <a:buChar char="•"/>
            </a:pPr>
            <a:r>
              <a:rPr lang="en-US" sz="2800">
                <a:solidFill>
                  <a:srgbClr val="262626"/>
                </a:solidFill>
                <a:latin typeface="Marcellus"/>
                <a:ea typeface="Marcellus"/>
                <a:cs typeface="Marcellus"/>
                <a:sym typeface="Marcellus"/>
              </a:rPr>
              <a:t>Creation of first coordinator using shell </a:t>
            </a:r>
            <a:endParaRPr sz="2800">
              <a:solidFill>
                <a:srgbClr val="262626"/>
              </a:solidFill>
              <a:latin typeface="Marcellus"/>
              <a:ea typeface="Marcellus"/>
              <a:cs typeface="Marcellus"/>
              <a:sym typeface="Marcellus"/>
            </a:endParaRPr>
          </a:p>
          <a:p>
            <a:pPr indent="0" lvl="0" marL="457200" marR="0" rtl="0" algn="l">
              <a:lnSpc>
                <a:spcPct val="90000"/>
              </a:lnSpc>
              <a:spcBef>
                <a:spcPts val="0"/>
              </a:spcBef>
              <a:spcAft>
                <a:spcPts val="0"/>
              </a:spcAft>
              <a:buNone/>
            </a:pPr>
            <a:r>
              <a:t/>
            </a:r>
            <a:endParaRPr sz="2800">
              <a:solidFill>
                <a:srgbClr val="262626"/>
              </a:solidFill>
              <a:latin typeface="Marcellus"/>
              <a:ea typeface="Marcellus"/>
              <a:cs typeface="Marcellus"/>
              <a:sym typeface="Marcellus"/>
            </a:endParaRPr>
          </a:p>
        </p:txBody>
      </p:sp>
      <p:pic>
        <p:nvPicPr>
          <p:cNvPr descr="A picture containing drawing&#10;&#10;Description automatically generated" id="451" name="Google Shape;451;p47"/>
          <p:cNvPicPr preferRelativeResize="0"/>
          <p:nvPr/>
        </p:nvPicPr>
        <p:blipFill rotWithShape="1">
          <a:blip r:embed="rId6">
            <a:alphaModFix/>
          </a:blip>
          <a:srcRect b="0" l="0" r="0" t="0"/>
          <a:stretch/>
        </p:blipFill>
        <p:spPr>
          <a:xfrm>
            <a:off x="95620" y="133509"/>
            <a:ext cx="3245736" cy="811434"/>
          </a:xfrm>
          <a:prstGeom prst="rect">
            <a:avLst/>
          </a:prstGeom>
          <a:noFill/>
          <a:ln>
            <a:noFill/>
          </a:ln>
        </p:spPr>
      </p:pic>
      <p:pic>
        <p:nvPicPr>
          <p:cNvPr id="452" name="Google Shape;452;p47"/>
          <p:cNvPicPr preferRelativeResize="0"/>
          <p:nvPr/>
        </p:nvPicPr>
        <p:blipFill>
          <a:blip r:embed="rId7">
            <a:alphaModFix/>
          </a:blip>
          <a:stretch>
            <a:fillRect/>
          </a:stretch>
        </p:blipFill>
        <p:spPr>
          <a:xfrm>
            <a:off x="1519375" y="2474438"/>
            <a:ext cx="5734050" cy="16287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48"/>
          <p:cNvSpPr txBox="1"/>
          <p:nvPr>
            <p:ph type="title"/>
          </p:nvPr>
        </p:nvSpPr>
        <p:spPr>
          <a:xfrm>
            <a:off x="3796998" y="133500"/>
            <a:ext cx="49164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C00000"/>
              </a:buClr>
              <a:buSzPts val="3200"/>
              <a:buFont typeface="Marcellus"/>
              <a:buNone/>
            </a:pPr>
            <a:r>
              <a:rPr lang="en-US" sz="3200">
                <a:solidFill>
                  <a:srgbClr val="C00000"/>
                </a:solidFill>
                <a:latin typeface="Marcellus"/>
                <a:ea typeface="Marcellus"/>
                <a:cs typeface="Marcellus"/>
                <a:sym typeface="Marcellus"/>
              </a:rPr>
              <a:t>Co-ordinator Features</a:t>
            </a:r>
            <a:endParaRPr sz="3200"/>
          </a:p>
        </p:txBody>
      </p:sp>
      <p:pic>
        <p:nvPicPr>
          <p:cNvPr id="458" name="Google Shape;458;p48"/>
          <p:cNvPicPr preferRelativeResize="0"/>
          <p:nvPr/>
        </p:nvPicPr>
        <p:blipFill rotWithShape="1">
          <a:blip r:embed="rId3">
            <a:alphaModFix/>
          </a:blip>
          <a:srcRect b="0" l="0" r="0" t="0"/>
          <a:stretch/>
        </p:blipFill>
        <p:spPr>
          <a:xfrm>
            <a:off x="11755010" y="4869"/>
            <a:ext cx="560709" cy="6853129"/>
          </a:xfrm>
          <a:prstGeom prst="rect">
            <a:avLst/>
          </a:prstGeom>
          <a:noFill/>
          <a:ln>
            <a:noFill/>
          </a:ln>
        </p:spPr>
      </p:pic>
      <p:pic>
        <p:nvPicPr>
          <p:cNvPr descr="A close up of a sign&#10;&#10;Description automatically generated" id="459" name="Google Shape;459;p48"/>
          <p:cNvPicPr preferRelativeResize="0"/>
          <p:nvPr>
            <p:ph idx="1" type="body"/>
          </p:nvPr>
        </p:nvPicPr>
        <p:blipFill rotWithShape="1">
          <a:blip r:embed="rId4">
            <a:alphaModFix/>
          </a:blip>
          <a:srcRect b="0" l="0" r="0" t="0"/>
          <a:stretch/>
        </p:blipFill>
        <p:spPr>
          <a:xfrm>
            <a:off x="550832" y="5835859"/>
            <a:ext cx="968400" cy="721800"/>
          </a:xfrm>
          <a:prstGeom prst="rect">
            <a:avLst/>
          </a:prstGeom>
          <a:noFill/>
          <a:ln>
            <a:noFill/>
          </a:ln>
        </p:spPr>
      </p:pic>
      <p:pic>
        <p:nvPicPr>
          <p:cNvPr id="460" name="Google Shape;460;p48"/>
          <p:cNvPicPr preferRelativeResize="0"/>
          <p:nvPr/>
        </p:nvPicPr>
        <p:blipFill rotWithShape="1">
          <a:blip r:embed="rId3">
            <a:alphaModFix/>
          </a:blip>
          <a:srcRect b="0" l="0" r="0" t="0"/>
          <a:stretch/>
        </p:blipFill>
        <p:spPr>
          <a:xfrm rot="5400000">
            <a:off x="10586431" y="-909706"/>
            <a:ext cx="558950" cy="2338913"/>
          </a:xfrm>
          <a:prstGeom prst="rect">
            <a:avLst/>
          </a:prstGeom>
          <a:noFill/>
          <a:ln>
            <a:noFill/>
          </a:ln>
        </p:spPr>
      </p:pic>
      <p:pic>
        <p:nvPicPr>
          <p:cNvPr id="461" name="Google Shape;461;p48"/>
          <p:cNvPicPr preferRelativeResize="0"/>
          <p:nvPr/>
        </p:nvPicPr>
        <p:blipFill rotWithShape="1">
          <a:blip r:embed="rId5">
            <a:alphaModFix/>
          </a:blip>
          <a:srcRect b="0" l="0" r="0" t="0"/>
          <a:stretch/>
        </p:blipFill>
        <p:spPr>
          <a:xfrm>
            <a:off x="9135739" y="-19725"/>
            <a:ext cx="560710" cy="558951"/>
          </a:xfrm>
          <a:prstGeom prst="rect">
            <a:avLst/>
          </a:prstGeom>
          <a:noFill/>
          <a:ln>
            <a:noFill/>
          </a:ln>
        </p:spPr>
      </p:pic>
      <p:sp>
        <p:nvSpPr>
          <p:cNvPr id="462" name="Google Shape;462;p48"/>
          <p:cNvSpPr txBox="1"/>
          <p:nvPr/>
        </p:nvSpPr>
        <p:spPr>
          <a:xfrm>
            <a:off x="550832" y="1709788"/>
            <a:ext cx="10315200" cy="44871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262626"/>
              </a:buClr>
              <a:buSzPts val="2800"/>
              <a:buFont typeface="Arial"/>
              <a:buChar char="•"/>
            </a:pPr>
            <a:r>
              <a:rPr lang="en-US" sz="2800">
                <a:solidFill>
                  <a:srgbClr val="262626"/>
                </a:solidFill>
                <a:latin typeface="Marcellus"/>
                <a:ea typeface="Marcellus"/>
                <a:cs typeface="Marcellus"/>
                <a:sym typeface="Marcellus"/>
              </a:rPr>
              <a:t>Coordinator can view  student , group , project and guide lists as well as their details page . They can also download these lists</a:t>
            </a:r>
            <a:endParaRPr sz="2800">
              <a:solidFill>
                <a:srgbClr val="262626"/>
              </a:solidFill>
              <a:latin typeface="Marcellus"/>
              <a:ea typeface="Marcellus"/>
              <a:cs typeface="Marcellus"/>
              <a:sym typeface="Marcellus"/>
            </a:endParaRPr>
          </a:p>
          <a:p>
            <a:pPr indent="-228600" lvl="0" marL="228600" marR="0" rtl="0" algn="l">
              <a:lnSpc>
                <a:spcPct val="90000"/>
              </a:lnSpc>
              <a:spcBef>
                <a:spcPts val="0"/>
              </a:spcBef>
              <a:spcAft>
                <a:spcPts val="0"/>
              </a:spcAft>
              <a:buClr>
                <a:srgbClr val="262626"/>
              </a:buClr>
              <a:buSzPts val="2800"/>
              <a:buFont typeface="Marcellus"/>
              <a:buChar char="•"/>
            </a:pPr>
            <a:r>
              <a:rPr lang="en-US" sz="2800">
                <a:solidFill>
                  <a:srgbClr val="262626"/>
                </a:solidFill>
                <a:latin typeface="Marcellus"/>
                <a:ea typeface="Marcellus"/>
                <a:cs typeface="Marcellus"/>
                <a:sym typeface="Marcellus"/>
              </a:rPr>
              <a:t>Coordinator can create assignments , view assignment list , view and edit details , and team submissions as well as grades associated with that assignment  </a:t>
            </a:r>
            <a:endParaRPr sz="2800">
              <a:solidFill>
                <a:srgbClr val="262626"/>
              </a:solidFill>
              <a:latin typeface="Marcellus"/>
              <a:ea typeface="Marcellus"/>
              <a:cs typeface="Marcellus"/>
              <a:sym typeface="Marcellus"/>
            </a:endParaRPr>
          </a:p>
          <a:p>
            <a:pPr indent="-228600" lvl="0" marL="228600" marR="0" rtl="0" algn="l">
              <a:lnSpc>
                <a:spcPct val="90000"/>
              </a:lnSpc>
              <a:spcBef>
                <a:spcPts val="0"/>
              </a:spcBef>
              <a:spcAft>
                <a:spcPts val="0"/>
              </a:spcAft>
              <a:buClr>
                <a:srgbClr val="262626"/>
              </a:buClr>
              <a:buSzPts val="2800"/>
              <a:buFont typeface="Marcellus"/>
              <a:buChar char="•"/>
            </a:pPr>
            <a:r>
              <a:rPr lang="en-US" sz="2800">
                <a:solidFill>
                  <a:srgbClr val="262626"/>
                </a:solidFill>
                <a:latin typeface="Marcellus"/>
                <a:ea typeface="Marcellus"/>
                <a:cs typeface="Marcellus"/>
                <a:sym typeface="Marcellus"/>
              </a:rPr>
              <a:t>They can also view and download the submission statistics </a:t>
            </a:r>
            <a:r>
              <a:rPr lang="en-US" sz="2800">
                <a:solidFill>
                  <a:srgbClr val="262626"/>
                </a:solidFill>
                <a:latin typeface="Marcellus"/>
                <a:ea typeface="Marcellus"/>
                <a:cs typeface="Marcellus"/>
                <a:sym typeface="Marcellus"/>
              </a:rPr>
              <a:t>of all groups </a:t>
            </a:r>
            <a:r>
              <a:rPr lang="en-US" sz="2800">
                <a:solidFill>
                  <a:srgbClr val="262626"/>
                </a:solidFill>
                <a:latin typeface="Marcellus"/>
                <a:ea typeface="Marcellus"/>
                <a:cs typeface="Marcellus"/>
                <a:sym typeface="Marcellus"/>
              </a:rPr>
              <a:t> and grading statistics of all students </a:t>
            </a:r>
            <a:endParaRPr sz="2800">
              <a:solidFill>
                <a:srgbClr val="262626"/>
              </a:solidFill>
              <a:latin typeface="Marcellus"/>
              <a:ea typeface="Marcellus"/>
              <a:cs typeface="Marcellus"/>
              <a:sym typeface="Marcellus"/>
            </a:endParaRPr>
          </a:p>
          <a:p>
            <a:pPr indent="-228600" lvl="0" marL="228600" marR="0" rtl="0" algn="l">
              <a:lnSpc>
                <a:spcPct val="90000"/>
              </a:lnSpc>
              <a:spcBef>
                <a:spcPts val="0"/>
              </a:spcBef>
              <a:spcAft>
                <a:spcPts val="0"/>
              </a:spcAft>
              <a:buClr>
                <a:srgbClr val="262626"/>
              </a:buClr>
              <a:buSzPts val="2800"/>
              <a:buFont typeface="Marcellus"/>
              <a:buChar char="•"/>
            </a:pPr>
            <a:r>
              <a:rPr lang="en-US" sz="2800">
                <a:solidFill>
                  <a:srgbClr val="262626"/>
                </a:solidFill>
                <a:latin typeface="Marcellus"/>
                <a:ea typeface="Marcellus"/>
                <a:cs typeface="Marcellus"/>
                <a:sym typeface="Marcellus"/>
              </a:rPr>
              <a:t>Coordinators are responsible for creating guides as well as other coordinators </a:t>
            </a:r>
            <a:endParaRPr sz="2800">
              <a:solidFill>
                <a:srgbClr val="262626"/>
              </a:solidFill>
              <a:latin typeface="Marcellus"/>
              <a:ea typeface="Marcellus"/>
              <a:cs typeface="Marcellus"/>
              <a:sym typeface="Marcellus"/>
            </a:endParaRPr>
          </a:p>
          <a:p>
            <a:pPr indent="0" lvl="0" marL="457200" marR="0" rtl="0" algn="l">
              <a:lnSpc>
                <a:spcPct val="90000"/>
              </a:lnSpc>
              <a:spcBef>
                <a:spcPts val="0"/>
              </a:spcBef>
              <a:spcAft>
                <a:spcPts val="0"/>
              </a:spcAft>
              <a:buNone/>
            </a:pPr>
            <a:r>
              <a:t/>
            </a:r>
            <a:endParaRPr sz="2800">
              <a:solidFill>
                <a:srgbClr val="262626"/>
              </a:solidFill>
              <a:latin typeface="Marcellus"/>
              <a:ea typeface="Marcellus"/>
              <a:cs typeface="Marcellus"/>
              <a:sym typeface="Marcellus"/>
            </a:endParaRPr>
          </a:p>
        </p:txBody>
      </p:sp>
      <p:pic>
        <p:nvPicPr>
          <p:cNvPr descr="A picture containing drawing&#10;&#10;Description automatically generated" id="463" name="Google Shape;463;p48"/>
          <p:cNvPicPr preferRelativeResize="0"/>
          <p:nvPr/>
        </p:nvPicPr>
        <p:blipFill rotWithShape="1">
          <a:blip r:embed="rId6">
            <a:alphaModFix/>
          </a:blip>
          <a:srcRect b="0" l="0" r="0" t="0"/>
          <a:stretch/>
        </p:blipFill>
        <p:spPr>
          <a:xfrm>
            <a:off x="95620" y="133509"/>
            <a:ext cx="3245735" cy="811434"/>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49"/>
          <p:cNvSpPr txBox="1"/>
          <p:nvPr>
            <p:ph type="title"/>
          </p:nvPr>
        </p:nvSpPr>
        <p:spPr>
          <a:xfrm>
            <a:off x="3796993" y="133501"/>
            <a:ext cx="72315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C00000"/>
              </a:buClr>
              <a:buSzPts val="3200"/>
              <a:buFont typeface="Marcellus"/>
              <a:buNone/>
            </a:pPr>
            <a:r>
              <a:rPr lang="en-US" sz="3200">
                <a:solidFill>
                  <a:srgbClr val="C00000"/>
                </a:solidFill>
                <a:latin typeface="Marcellus"/>
                <a:ea typeface="Marcellus"/>
                <a:cs typeface="Marcellus"/>
                <a:sym typeface="Marcellus"/>
              </a:rPr>
              <a:t>Co-ordinator Features</a:t>
            </a:r>
            <a:endParaRPr sz="3200"/>
          </a:p>
        </p:txBody>
      </p:sp>
      <p:pic>
        <p:nvPicPr>
          <p:cNvPr id="469" name="Google Shape;469;p49"/>
          <p:cNvPicPr preferRelativeResize="0"/>
          <p:nvPr/>
        </p:nvPicPr>
        <p:blipFill rotWithShape="1">
          <a:blip r:embed="rId3">
            <a:alphaModFix/>
          </a:blip>
          <a:srcRect b="0" l="0" r="0" t="0"/>
          <a:stretch/>
        </p:blipFill>
        <p:spPr>
          <a:xfrm>
            <a:off x="11755010" y="4869"/>
            <a:ext cx="560709" cy="6853129"/>
          </a:xfrm>
          <a:prstGeom prst="rect">
            <a:avLst/>
          </a:prstGeom>
          <a:noFill/>
          <a:ln>
            <a:noFill/>
          </a:ln>
        </p:spPr>
      </p:pic>
      <p:pic>
        <p:nvPicPr>
          <p:cNvPr descr="A close up of a sign&#10;&#10;Description automatically generated" id="470" name="Google Shape;470;p49"/>
          <p:cNvPicPr preferRelativeResize="0"/>
          <p:nvPr>
            <p:ph idx="1" type="body"/>
          </p:nvPr>
        </p:nvPicPr>
        <p:blipFill rotWithShape="1">
          <a:blip r:embed="rId4">
            <a:alphaModFix/>
          </a:blip>
          <a:srcRect b="0" l="0" r="0" t="0"/>
          <a:stretch/>
        </p:blipFill>
        <p:spPr>
          <a:xfrm>
            <a:off x="550832" y="5835859"/>
            <a:ext cx="968400" cy="721800"/>
          </a:xfrm>
          <a:prstGeom prst="rect">
            <a:avLst/>
          </a:prstGeom>
          <a:noFill/>
          <a:ln>
            <a:noFill/>
          </a:ln>
        </p:spPr>
      </p:pic>
      <p:pic>
        <p:nvPicPr>
          <p:cNvPr id="471" name="Google Shape;471;p49"/>
          <p:cNvPicPr preferRelativeResize="0"/>
          <p:nvPr/>
        </p:nvPicPr>
        <p:blipFill rotWithShape="1">
          <a:blip r:embed="rId3">
            <a:alphaModFix/>
          </a:blip>
          <a:srcRect b="0" l="0" r="0" t="0"/>
          <a:stretch/>
        </p:blipFill>
        <p:spPr>
          <a:xfrm rot="5400000">
            <a:off x="10586431" y="-909706"/>
            <a:ext cx="558950" cy="2338913"/>
          </a:xfrm>
          <a:prstGeom prst="rect">
            <a:avLst/>
          </a:prstGeom>
          <a:noFill/>
          <a:ln>
            <a:noFill/>
          </a:ln>
        </p:spPr>
      </p:pic>
      <p:pic>
        <p:nvPicPr>
          <p:cNvPr id="472" name="Google Shape;472;p49"/>
          <p:cNvPicPr preferRelativeResize="0"/>
          <p:nvPr/>
        </p:nvPicPr>
        <p:blipFill rotWithShape="1">
          <a:blip r:embed="rId5">
            <a:alphaModFix/>
          </a:blip>
          <a:srcRect b="0" l="0" r="0" t="0"/>
          <a:stretch/>
        </p:blipFill>
        <p:spPr>
          <a:xfrm>
            <a:off x="9135739" y="-19725"/>
            <a:ext cx="560710" cy="558951"/>
          </a:xfrm>
          <a:prstGeom prst="rect">
            <a:avLst/>
          </a:prstGeom>
          <a:noFill/>
          <a:ln>
            <a:noFill/>
          </a:ln>
        </p:spPr>
      </p:pic>
      <p:sp>
        <p:nvSpPr>
          <p:cNvPr id="473" name="Google Shape;473;p49"/>
          <p:cNvSpPr txBox="1"/>
          <p:nvPr/>
        </p:nvSpPr>
        <p:spPr>
          <a:xfrm>
            <a:off x="550832" y="1709788"/>
            <a:ext cx="10315200" cy="44871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90000"/>
              </a:lnSpc>
              <a:spcBef>
                <a:spcPts val="0"/>
              </a:spcBef>
              <a:spcAft>
                <a:spcPts val="0"/>
              </a:spcAft>
              <a:buClr>
                <a:srgbClr val="262626"/>
              </a:buClr>
              <a:buSzPts val="2800"/>
              <a:buFont typeface="Marcellus"/>
              <a:buChar char="●"/>
            </a:pPr>
            <a:r>
              <a:rPr lang="en-US" sz="2800">
                <a:solidFill>
                  <a:srgbClr val="262626"/>
                </a:solidFill>
                <a:latin typeface="Marcellus"/>
                <a:ea typeface="Marcellus"/>
                <a:cs typeface="Marcellus"/>
                <a:sym typeface="Marcellus"/>
              </a:rPr>
              <a:t>Coordinators handle group as well as project requests </a:t>
            </a:r>
            <a:endParaRPr sz="2800">
              <a:solidFill>
                <a:srgbClr val="262626"/>
              </a:solidFill>
              <a:latin typeface="Marcellus"/>
              <a:ea typeface="Marcellus"/>
              <a:cs typeface="Marcellus"/>
              <a:sym typeface="Marcellus"/>
            </a:endParaRPr>
          </a:p>
          <a:p>
            <a:pPr indent="-406400" lvl="0" marL="457200" marR="0" rtl="0" algn="l">
              <a:lnSpc>
                <a:spcPct val="90000"/>
              </a:lnSpc>
              <a:spcBef>
                <a:spcPts val="0"/>
              </a:spcBef>
              <a:spcAft>
                <a:spcPts val="0"/>
              </a:spcAft>
              <a:buClr>
                <a:srgbClr val="262626"/>
              </a:buClr>
              <a:buSzPts val="2800"/>
              <a:buFont typeface="Marcellus"/>
              <a:buChar char="●"/>
            </a:pPr>
            <a:r>
              <a:rPr lang="en-US" sz="2800">
                <a:solidFill>
                  <a:srgbClr val="262626"/>
                </a:solidFill>
                <a:latin typeface="Marcellus"/>
                <a:ea typeface="Marcellus"/>
                <a:cs typeface="Marcellus"/>
                <a:sym typeface="Marcellus"/>
              </a:rPr>
              <a:t>Group requests include requests for removal of team members or changing the leader</a:t>
            </a:r>
            <a:endParaRPr sz="2800">
              <a:solidFill>
                <a:srgbClr val="262626"/>
              </a:solidFill>
              <a:latin typeface="Marcellus"/>
              <a:ea typeface="Marcellus"/>
              <a:cs typeface="Marcellus"/>
              <a:sym typeface="Marcellus"/>
            </a:endParaRPr>
          </a:p>
          <a:p>
            <a:pPr indent="-406400" lvl="0" marL="457200" marR="0" rtl="0" algn="l">
              <a:lnSpc>
                <a:spcPct val="90000"/>
              </a:lnSpc>
              <a:spcBef>
                <a:spcPts val="0"/>
              </a:spcBef>
              <a:spcAft>
                <a:spcPts val="0"/>
              </a:spcAft>
              <a:buClr>
                <a:srgbClr val="262626"/>
              </a:buClr>
              <a:buSzPts val="2800"/>
              <a:buFont typeface="Marcellus"/>
              <a:buChar char="●"/>
            </a:pPr>
            <a:r>
              <a:rPr lang="en-US" sz="2800">
                <a:solidFill>
                  <a:srgbClr val="262626"/>
                </a:solidFill>
                <a:latin typeface="Marcellus"/>
                <a:ea typeface="Marcellus"/>
                <a:cs typeface="Marcellus"/>
                <a:sym typeface="Marcellus"/>
              </a:rPr>
              <a:t>Project requests include requests for approving the projects </a:t>
            </a:r>
            <a:endParaRPr sz="2800">
              <a:solidFill>
                <a:srgbClr val="262626"/>
              </a:solidFill>
              <a:latin typeface="Marcellus"/>
              <a:ea typeface="Marcellus"/>
              <a:cs typeface="Marcellus"/>
              <a:sym typeface="Marcellus"/>
            </a:endParaRPr>
          </a:p>
        </p:txBody>
      </p:sp>
      <p:pic>
        <p:nvPicPr>
          <p:cNvPr descr="A picture containing drawing&#10;&#10;Description automatically generated" id="474" name="Google Shape;474;p49"/>
          <p:cNvPicPr preferRelativeResize="0"/>
          <p:nvPr/>
        </p:nvPicPr>
        <p:blipFill rotWithShape="1">
          <a:blip r:embed="rId6">
            <a:alphaModFix/>
          </a:blip>
          <a:srcRect b="0" l="0" r="0" t="0"/>
          <a:stretch/>
        </p:blipFill>
        <p:spPr>
          <a:xfrm>
            <a:off x="95620" y="133509"/>
            <a:ext cx="3245735" cy="811434"/>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pic>
        <p:nvPicPr>
          <p:cNvPr id="479" name="Google Shape;479;p50"/>
          <p:cNvPicPr preferRelativeResize="0"/>
          <p:nvPr/>
        </p:nvPicPr>
        <p:blipFill rotWithShape="1">
          <a:blip r:embed="rId3">
            <a:alphaModFix/>
          </a:blip>
          <a:srcRect b="0" l="0" r="0" t="0"/>
          <a:stretch/>
        </p:blipFill>
        <p:spPr>
          <a:xfrm>
            <a:off x="11755010" y="4869"/>
            <a:ext cx="560709" cy="6853129"/>
          </a:xfrm>
          <a:prstGeom prst="rect">
            <a:avLst/>
          </a:prstGeom>
          <a:noFill/>
          <a:ln>
            <a:noFill/>
          </a:ln>
        </p:spPr>
      </p:pic>
      <p:pic>
        <p:nvPicPr>
          <p:cNvPr descr="A close up of a sign&#10;&#10;Description automatically generated" id="480" name="Google Shape;480;p50"/>
          <p:cNvPicPr preferRelativeResize="0"/>
          <p:nvPr>
            <p:ph idx="1" type="body"/>
          </p:nvPr>
        </p:nvPicPr>
        <p:blipFill rotWithShape="1">
          <a:blip r:embed="rId4">
            <a:alphaModFix/>
          </a:blip>
          <a:srcRect b="0" l="0" r="0" t="0"/>
          <a:stretch/>
        </p:blipFill>
        <p:spPr>
          <a:xfrm>
            <a:off x="550832" y="5835859"/>
            <a:ext cx="968400" cy="721800"/>
          </a:xfrm>
          <a:prstGeom prst="rect">
            <a:avLst/>
          </a:prstGeom>
          <a:noFill/>
          <a:ln>
            <a:noFill/>
          </a:ln>
        </p:spPr>
      </p:pic>
      <p:pic>
        <p:nvPicPr>
          <p:cNvPr id="481" name="Google Shape;481;p50"/>
          <p:cNvPicPr preferRelativeResize="0"/>
          <p:nvPr/>
        </p:nvPicPr>
        <p:blipFill rotWithShape="1">
          <a:blip r:embed="rId3">
            <a:alphaModFix/>
          </a:blip>
          <a:srcRect b="0" l="0" r="0" t="0"/>
          <a:stretch/>
        </p:blipFill>
        <p:spPr>
          <a:xfrm rot="5400000">
            <a:off x="10586431" y="-909706"/>
            <a:ext cx="558950" cy="2338913"/>
          </a:xfrm>
          <a:prstGeom prst="rect">
            <a:avLst/>
          </a:prstGeom>
          <a:noFill/>
          <a:ln>
            <a:noFill/>
          </a:ln>
        </p:spPr>
      </p:pic>
      <p:pic>
        <p:nvPicPr>
          <p:cNvPr id="482" name="Google Shape;482;p50"/>
          <p:cNvPicPr preferRelativeResize="0"/>
          <p:nvPr/>
        </p:nvPicPr>
        <p:blipFill rotWithShape="1">
          <a:blip r:embed="rId5">
            <a:alphaModFix/>
          </a:blip>
          <a:srcRect b="0" l="0" r="0" t="0"/>
          <a:stretch/>
        </p:blipFill>
        <p:spPr>
          <a:xfrm>
            <a:off x="9135739" y="-19725"/>
            <a:ext cx="560710" cy="558951"/>
          </a:xfrm>
          <a:prstGeom prst="rect">
            <a:avLst/>
          </a:prstGeom>
          <a:noFill/>
          <a:ln>
            <a:noFill/>
          </a:ln>
        </p:spPr>
      </p:pic>
      <p:sp>
        <p:nvSpPr>
          <p:cNvPr id="483" name="Google Shape;483;p50"/>
          <p:cNvSpPr txBox="1"/>
          <p:nvPr/>
        </p:nvSpPr>
        <p:spPr>
          <a:xfrm>
            <a:off x="4689753" y="3129616"/>
            <a:ext cx="5369700" cy="12210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lang="en-US" sz="2800">
                <a:solidFill>
                  <a:srgbClr val="262626"/>
                </a:solidFill>
                <a:latin typeface="Marcellus"/>
                <a:ea typeface="Marcellus"/>
                <a:cs typeface="Marcellus"/>
                <a:sym typeface="Marcellus"/>
              </a:rPr>
              <a:t>THANK YOU</a:t>
            </a:r>
            <a:endParaRPr sz="2800">
              <a:solidFill>
                <a:srgbClr val="262626"/>
              </a:solidFill>
              <a:latin typeface="Marcellus"/>
              <a:ea typeface="Marcellus"/>
              <a:cs typeface="Marcellus"/>
              <a:sym typeface="Marcellus"/>
            </a:endParaRPr>
          </a:p>
        </p:txBody>
      </p:sp>
      <p:pic>
        <p:nvPicPr>
          <p:cNvPr descr="A picture containing drawing&#10;&#10;Description automatically generated" id="484" name="Google Shape;484;p50"/>
          <p:cNvPicPr preferRelativeResize="0"/>
          <p:nvPr/>
        </p:nvPicPr>
        <p:blipFill rotWithShape="1">
          <a:blip r:embed="rId6">
            <a:alphaModFix/>
          </a:blip>
          <a:srcRect b="0" l="0" r="0" t="0"/>
          <a:stretch/>
        </p:blipFill>
        <p:spPr>
          <a:xfrm>
            <a:off x="95620" y="133509"/>
            <a:ext cx="3245735" cy="81143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6"/>
          <p:cNvSpPr txBox="1"/>
          <p:nvPr>
            <p:ph type="title"/>
          </p:nvPr>
        </p:nvSpPr>
        <p:spPr>
          <a:xfrm>
            <a:off x="401054" y="191861"/>
            <a:ext cx="11395800" cy="7218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C00000"/>
              </a:buClr>
              <a:buSzPts val="3600"/>
              <a:buFont typeface="Marcellus"/>
              <a:buNone/>
            </a:pPr>
            <a:r>
              <a:rPr lang="en-US" sz="3600">
                <a:solidFill>
                  <a:srgbClr val="C00000"/>
                </a:solidFill>
                <a:latin typeface="Marcellus"/>
                <a:ea typeface="Marcellus"/>
                <a:cs typeface="Marcellus"/>
                <a:sym typeface="Marcellus"/>
              </a:rPr>
              <a:t>Authentication</a:t>
            </a:r>
            <a:endParaRPr sz="3600"/>
          </a:p>
        </p:txBody>
      </p:sp>
      <p:pic>
        <p:nvPicPr>
          <p:cNvPr id="117" name="Google Shape;117;p16"/>
          <p:cNvPicPr preferRelativeResize="0"/>
          <p:nvPr/>
        </p:nvPicPr>
        <p:blipFill rotWithShape="1">
          <a:blip r:embed="rId3">
            <a:alphaModFix/>
          </a:blip>
          <a:srcRect b="0" l="0" r="0" t="0"/>
          <a:stretch/>
        </p:blipFill>
        <p:spPr>
          <a:xfrm rot="5400000">
            <a:off x="5880675" y="567535"/>
            <a:ext cx="385984" cy="12236663"/>
          </a:xfrm>
          <a:prstGeom prst="rect">
            <a:avLst/>
          </a:prstGeom>
          <a:noFill/>
          <a:ln>
            <a:noFill/>
          </a:ln>
        </p:spPr>
      </p:pic>
      <p:pic>
        <p:nvPicPr>
          <p:cNvPr id="118" name="Google Shape;118;p16"/>
          <p:cNvPicPr preferRelativeResize="0"/>
          <p:nvPr/>
        </p:nvPicPr>
        <p:blipFill rotWithShape="1">
          <a:blip r:embed="rId4">
            <a:alphaModFix/>
          </a:blip>
          <a:srcRect b="0" l="0" r="0" t="0"/>
          <a:stretch/>
        </p:blipFill>
        <p:spPr>
          <a:xfrm rot="5400000">
            <a:off x="4533653" y="1754135"/>
            <a:ext cx="176409" cy="9333047"/>
          </a:xfrm>
          <a:prstGeom prst="rect">
            <a:avLst/>
          </a:prstGeom>
          <a:noFill/>
          <a:ln>
            <a:noFill/>
          </a:ln>
        </p:spPr>
      </p:pic>
      <p:pic>
        <p:nvPicPr>
          <p:cNvPr descr="A close up of a sign&#10;&#10;Description automatically generated" id="119" name="Google Shape;119;p16"/>
          <p:cNvPicPr preferRelativeResize="0"/>
          <p:nvPr>
            <p:ph idx="1" type="body"/>
          </p:nvPr>
        </p:nvPicPr>
        <p:blipFill rotWithShape="1">
          <a:blip r:embed="rId5">
            <a:alphaModFix/>
          </a:blip>
          <a:srcRect b="0" l="0" r="0" t="0"/>
          <a:stretch/>
        </p:blipFill>
        <p:spPr>
          <a:xfrm>
            <a:off x="10828421" y="5610533"/>
            <a:ext cx="968400" cy="721800"/>
          </a:xfrm>
          <a:prstGeom prst="rect">
            <a:avLst/>
          </a:prstGeom>
          <a:noFill/>
          <a:ln>
            <a:noFill/>
          </a:ln>
        </p:spPr>
      </p:pic>
      <p:pic>
        <p:nvPicPr>
          <p:cNvPr descr="A picture containing drawing&#10;&#10;Description automatically generated" id="120" name="Google Shape;120;p16"/>
          <p:cNvPicPr preferRelativeResize="0"/>
          <p:nvPr/>
        </p:nvPicPr>
        <p:blipFill rotWithShape="1">
          <a:blip r:embed="rId6">
            <a:alphaModFix/>
          </a:blip>
          <a:srcRect b="0" l="0" r="0" t="0"/>
          <a:stretch/>
        </p:blipFill>
        <p:spPr>
          <a:xfrm>
            <a:off x="120014" y="5440809"/>
            <a:ext cx="3245735" cy="811434"/>
          </a:xfrm>
          <a:prstGeom prst="rect">
            <a:avLst/>
          </a:prstGeom>
          <a:noFill/>
          <a:ln>
            <a:noFill/>
          </a:ln>
        </p:spPr>
      </p:pic>
      <p:pic>
        <p:nvPicPr>
          <p:cNvPr id="121" name="Google Shape;121;p16"/>
          <p:cNvPicPr preferRelativeResize="0"/>
          <p:nvPr/>
        </p:nvPicPr>
        <p:blipFill>
          <a:blip r:embed="rId7">
            <a:alphaModFix/>
          </a:blip>
          <a:stretch>
            <a:fillRect/>
          </a:stretch>
        </p:blipFill>
        <p:spPr>
          <a:xfrm>
            <a:off x="3231913" y="1423036"/>
            <a:ext cx="5734050" cy="321945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7"/>
          <p:cNvSpPr txBox="1"/>
          <p:nvPr>
            <p:ph type="title"/>
          </p:nvPr>
        </p:nvSpPr>
        <p:spPr>
          <a:xfrm>
            <a:off x="401054" y="191861"/>
            <a:ext cx="11395800" cy="7218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C00000"/>
              </a:buClr>
              <a:buSzPts val="3600"/>
              <a:buFont typeface="Marcellus"/>
              <a:buNone/>
            </a:pPr>
            <a:r>
              <a:rPr lang="en-US" sz="3600">
                <a:solidFill>
                  <a:srgbClr val="C00000"/>
                </a:solidFill>
                <a:latin typeface="Marcellus"/>
                <a:ea typeface="Marcellus"/>
                <a:cs typeface="Marcellus"/>
                <a:sym typeface="Marcellus"/>
              </a:rPr>
              <a:t>Student</a:t>
            </a:r>
            <a:endParaRPr sz="3600"/>
          </a:p>
        </p:txBody>
      </p:sp>
      <p:pic>
        <p:nvPicPr>
          <p:cNvPr id="127" name="Google Shape;127;p17"/>
          <p:cNvPicPr preferRelativeResize="0"/>
          <p:nvPr/>
        </p:nvPicPr>
        <p:blipFill rotWithShape="1">
          <a:blip r:embed="rId3">
            <a:alphaModFix/>
          </a:blip>
          <a:srcRect b="0" l="0" r="0" t="0"/>
          <a:stretch/>
        </p:blipFill>
        <p:spPr>
          <a:xfrm rot="5400000">
            <a:off x="5880675" y="567535"/>
            <a:ext cx="385984" cy="12236663"/>
          </a:xfrm>
          <a:prstGeom prst="rect">
            <a:avLst/>
          </a:prstGeom>
          <a:noFill/>
          <a:ln>
            <a:noFill/>
          </a:ln>
        </p:spPr>
      </p:pic>
      <p:pic>
        <p:nvPicPr>
          <p:cNvPr id="128" name="Google Shape;128;p17"/>
          <p:cNvPicPr preferRelativeResize="0"/>
          <p:nvPr/>
        </p:nvPicPr>
        <p:blipFill rotWithShape="1">
          <a:blip r:embed="rId4">
            <a:alphaModFix/>
          </a:blip>
          <a:srcRect b="0" l="0" r="0" t="0"/>
          <a:stretch/>
        </p:blipFill>
        <p:spPr>
          <a:xfrm rot="5400000">
            <a:off x="4533653" y="1754135"/>
            <a:ext cx="176409" cy="9333047"/>
          </a:xfrm>
          <a:prstGeom prst="rect">
            <a:avLst/>
          </a:prstGeom>
          <a:noFill/>
          <a:ln>
            <a:noFill/>
          </a:ln>
        </p:spPr>
      </p:pic>
      <p:pic>
        <p:nvPicPr>
          <p:cNvPr descr="A close up of a sign&#10;&#10;Description automatically generated" id="129" name="Google Shape;129;p17"/>
          <p:cNvPicPr preferRelativeResize="0"/>
          <p:nvPr>
            <p:ph idx="1" type="body"/>
          </p:nvPr>
        </p:nvPicPr>
        <p:blipFill rotWithShape="1">
          <a:blip r:embed="rId5">
            <a:alphaModFix/>
          </a:blip>
          <a:srcRect b="0" l="0" r="0" t="0"/>
          <a:stretch/>
        </p:blipFill>
        <p:spPr>
          <a:xfrm>
            <a:off x="10828421" y="5610533"/>
            <a:ext cx="968400" cy="721800"/>
          </a:xfrm>
          <a:prstGeom prst="rect">
            <a:avLst/>
          </a:prstGeom>
          <a:noFill/>
          <a:ln>
            <a:noFill/>
          </a:ln>
        </p:spPr>
      </p:pic>
      <p:pic>
        <p:nvPicPr>
          <p:cNvPr descr="A picture containing drawing&#10;&#10;Description automatically generated" id="130" name="Google Shape;130;p17"/>
          <p:cNvPicPr preferRelativeResize="0"/>
          <p:nvPr/>
        </p:nvPicPr>
        <p:blipFill rotWithShape="1">
          <a:blip r:embed="rId6">
            <a:alphaModFix/>
          </a:blip>
          <a:srcRect b="0" l="0" r="0" t="0"/>
          <a:stretch/>
        </p:blipFill>
        <p:spPr>
          <a:xfrm>
            <a:off x="120014" y="5440809"/>
            <a:ext cx="3245735" cy="811434"/>
          </a:xfrm>
          <a:prstGeom prst="rect">
            <a:avLst/>
          </a:prstGeom>
          <a:noFill/>
          <a:ln>
            <a:noFill/>
          </a:ln>
        </p:spPr>
      </p:pic>
      <p:pic>
        <p:nvPicPr>
          <p:cNvPr id="131" name="Google Shape;131;p17"/>
          <p:cNvPicPr preferRelativeResize="0"/>
          <p:nvPr/>
        </p:nvPicPr>
        <p:blipFill>
          <a:blip r:embed="rId7">
            <a:alphaModFix/>
          </a:blip>
          <a:stretch>
            <a:fillRect/>
          </a:stretch>
        </p:blipFill>
        <p:spPr>
          <a:xfrm>
            <a:off x="152400" y="1066061"/>
            <a:ext cx="5734050" cy="3219450"/>
          </a:xfrm>
          <a:prstGeom prst="rect">
            <a:avLst/>
          </a:prstGeom>
          <a:noFill/>
          <a:ln cap="flat" cmpd="sng" w="9525">
            <a:solidFill>
              <a:srgbClr val="000000"/>
            </a:solidFill>
            <a:prstDash val="solid"/>
            <a:round/>
            <a:headEnd len="sm" w="sm" type="none"/>
            <a:tailEnd len="sm" w="sm" type="none"/>
          </a:ln>
        </p:spPr>
      </p:pic>
      <p:pic>
        <p:nvPicPr>
          <p:cNvPr id="132" name="Google Shape;132;p17"/>
          <p:cNvPicPr preferRelativeResize="0"/>
          <p:nvPr/>
        </p:nvPicPr>
        <p:blipFill>
          <a:blip r:embed="rId8">
            <a:alphaModFix/>
          </a:blip>
          <a:stretch>
            <a:fillRect/>
          </a:stretch>
        </p:blipFill>
        <p:spPr>
          <a:xfrm>
            <a:off x="6038850" y="1066061"/>
            <a:ext cx="5734050" cy="321945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8"/>
          <p:cNvSpPr txBox="1"/>
          <p:nvPr>
            <p:ph type="title"/>
          </p:nvPr>
        </p:nvSpPr>
        <p:spPr>
          <a:xfrm>
            <a:off x="401054" y="191861"/>
            <a:ext cx="11395800" cy="7218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C00000"/>
              </a:buClr>
              <a:buSzPts val="3600"/>
              <a:buFont typeface="Marcellus"/>
              <a:buNone/>
            </a:pPr>
            <a:r>
              <a:rPr lang="en-US" sz="3600">
                <a:solidFill>
                  <a:srgbClr val="C00000"/>
                </a:solidFill>
                <a:latin typeface="Marcellus"/>
                <a:ea typeface="Marcellus"/>
                <a:cs typeface="Marcellus"/>
                <a:sym typeface="Marcellus"/>
              </a:rPr>
              <a:t>Student</a:t>
            </a:r>
            <a:endParaRPr sz="3600"/>
          </a:p>
        </p:txBody>
      </p:sp>
      <p:pic>
        <p:nvPicPr>
          <p:cNvPr id="138" name="Google Shape;138;p18"/>
          <p:cNvPicPr preferRelativeResize="0"/>
          <p:nvPr/>
        </p:nvPicPr>
        <p:blipFill rotWithShape="1">
          <a:blip r:embed="rId3">
            <a:alphaModFix/>
          </a:blip>
          <a:srcRect b="0" l="0" r="0" t="0"/>
          <a:stretch/>
        </p:blipFill>
        <p:spPr>
          <a:xfrm rot="5400000">
            <a:off x="5880675" y="567535"/>
            <a:ext cx="385984" cy="12236663"/>
          </a:xfrm>
          <a:prstGeom prst="rect">
            <a:avLst/>
          </a:prstGeom>
          <a:noFill/>
          <a:ln>
            <a:noFill/>
          </a:ln>
        </p:spPr>
      </p:pic>
      <p:pic>
        <p:nvPicPr>
          <p:cNvPr id="139" name="Google Shape;139;p18"/>
          <p:cNvPicPr preferRelativeResize="0"/>
          <p:nvPr/>
        </p:nvPicPr>
        <p:blipFill rotWithShape="1">
          <a:blip r:embed="rId4">
            <a:alphaModFix/>
          </a:blip>
          <a:srcRect b="0" l="0" r="0" t="0"/>
          <a:stretch/>
        </p:blipFill>
        <p:spPr>
          <a:xfrm rot="5400000">
            <a:off x="4533653" y="1754135"/>
            <a:ext cx="176409" cy="9333047"/>
          </a:xfrm>
          <a:prstGeom prst="rect">
            <a:avLst/>
          </a:prstGeom>
          <a:noFill/>
          <a:ln>
            <a:noFill/>
          </a:ln>
        </p:spPr>
      </p:pic>
      <p:pic>
        <p:nvPicPr>
          <p:cNvPr descr="A close up of a sign&#10;&#10;Description automatically generated" id="140" name="Google Shape;140;p18"/>
          <p:cNvPicPr preferRelativeResize="0"/>
          <p:nvPr>
            <p:ph idx="1" type="body"/>
          </p:nvPr>
        </p:nvPicPr>
        <p:blipFill rotWithShape="1">
          <a:blip r:embed="rId5">
            <a:alphaModFix/>
          </a:blip>
          <a:srcRect b="0" l="0" r="0" t="0"/>
          <a:stretch/>
        </p:blipFill>
        <p:spPr>
          <a:xfrm>
            <a:off x="10828421" y="5610533"/>
            <a:ext cx="968400" cy="721800"/>
          </a:xfrm>
          <a:prstGeom prst="rect">
            <a:avLst/>
          </a:prstGeom>
          <a:noFill/>
          <a:ln>
            <a:noFill/>
          </a:ln>
        </p:spPr>
      </p:pic>
      <p:pic>
        <p:nvPicPr>
          <p:cNvPr descr="A picture containing drawing&#10;&#10;Description automatically generated" id="141" name="Google Shape;141;p18"/>
          <p:cNvPicPr preferRelativeResize="0"/>
          <p:nvPr/>
        </p:nvPicPr>
        <p:blipFill rotWithShape="1">
          <a:blip r:embed="rId6">
            <a:alphaModFix/>
          </a:blip>
          <a:srcRect b="0" l="0" r="0" t="0"/>
          <a:stretch/>
        </p:blipFill>
        <p:spPr>
          <a:xfrm>
            <a:off x="120014" y="5440809"/>
            <a:ext cx="3245735" cy="811434"/>
          </a:xfrm>
          <a:prstGeom prst="rect">
            <a:avLst/>
          </a:prstGeom>
          <a:noFill/>
          <a:ln>
            <a:noFill/>
          </a:ln>
        </p:spPr>
      </p:pic>
      <p:pic>
        <p:nvPicPr>
          <p:cNvPr id="142" name="Google Shape;142;p18"/>
          <p:cNvPicPr preferRelativeResize="0"/>
          <p:nvPr/>
        </p:nvPicPr>
        <p:blipFill>
          <a:blip r:embed="rId7">
            <a:alphaModFix/>
          </a:blip>
          <a:stretch>
            <a:fillRect/>
          </a:stretch>
        </p:blipFill>
        <p:spPr>
          <a:xfrm>
            <a:off x="152400" y="1066061"/>
            <a:ext cx="5734050" cy="3219450"/>
          </a:xfrm>
          <a:prstGeom prst="rect">
            <a:avLst/>
          </a:prstGeom>
          <a:noFill/>
          <a:ln cap="flat" cmpd="sng" w="9525">
            <a:solidFill>
              <a:srgbClr val="000000"/>
            </a:solidFill>
            <a:prstDash val="solid"/>
            <a:round/>
            <a:headEnd len="sm" w="sm" type="none"/>
            <a:tailEnd len="sm" w="sm" type="none"/>
          </a:ln>
        </p:spPr>
      </p:pic>
      <p:pic>
        <p:nvPicPr>
          <p:cNvPr id="143" name="Google Shape;143;p18"/>
          <p:cNvPicPr preferRelativeResize="0"/>
          <p:nvPr/>
        </p:nvPicPr>
        <p:blipFill>
          <a:blip r:embed="rId8">
            <a:alphaModFix/>
          </a:blip>
          <a:stretch>
            <a:fillRect/>
          </a:stretch>
        </p:blipFill>
        <p:spPr>
          <a:xfrm>
            <a:off x="6038850" y="1066061"/>
            <a:ext cx="5734050" cy="321945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9"/>
          <p:cNvSpPr txBox="1"/>
          <p:nvPr>
            <p:ph type="title"/>
          </p:nvPr>
        </p:nvSpPr>
        <p:spPr>
          <a:xfrm>
            <a:off x="401054" y="191861"/>
            <a:ext cx="11395800" cy="7218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C00000"/>
              </a:buClr>
              <a:buSzPts val="3600"/>
              <a:buFont typeface="Marcellus"/>
              <a:buNone/>
            </a:pPr>
            <a:r>
              <a:rPr lang="en-US" sz="3600">
                <a:solidFill>
                  <a:srgbClr val="C00000"/>
                </a:solidFill>
                <a:latin typeface="Marcellus"/>
                <a:ea typeface="Marcellus"/>
                <a:cs typeface="Marcellus"/>
                <a:sym typeface="Marcellus"/>
              </a:rPr>
              <a:t>Student</a:t>
            </a:r>
            <a:endParaRPr sz="3600"/>
          </a:p>
        </p:txBody>
      </p:sp>
      <p:pic>
        <p:nvPicPr>
          <p:cNvPr id="149" name="Google Shape;149;p19"/>
          <p:cNvPicPr preferRelativeResize="0"/>
          <p:nvPr/>
        </p:nvPicPr>
        <p:blipFill rotWithShape="1">
          <a:blip r:embed="rId3">
            <a:alphaModFix/>
          </a:blip>
          <a:srcRect b="0" l="0" r="0" t="0"/>
          <a:stretch/>
        </p:blipFill>
        <p:spPr>
          <a:xfrm rot="5400000">
            <a:off x="5880675" y="567535"/>
            <a:ext cx="385984" cy="12236663"/>
          </a:xfrm>
          <a:prstGeom prst="rect">
            <a:avLst/>
          </a:prstGeom>
          <a:noFill/>
          <a:ln>
            <a:noFill/>
          </a:ln>
        </p:spPr>
      </p:pic>
      <p:pic>
        <p:nvPicPr>
          <p:cNvPr id="150" name="Google Shape;150;p19"/>
          <p:cNvPicPr preferRelativeResize="0"/>
          <p:nvPr/>
        </p:nvPicPr>
        <p:blipFill rotWithShape="1">
          <a:blip r:embed="rId4">
            <a:alphaModFix/>
          </a:blip>
          <a:srcRect b="0" l="0" r="0" t="0"/>
          <a:stretch/>
        </p:blipFill>
        <p:spPr>
          <a:xfrm rot="5400000">
            <a:off x="4533653" y="1754135"/>
            <a:ext cx="176409" cy="9333047"/>
          </a:xfrm>
          <a:prstGeom prst="rect">
            <a:avLst/>
          </a:prstGeom>
          <a:noFill/>
          <a:ln>
            <a:noFill/>
          </a:ln>
        </p:spPr>
      </p:pic>
      <p:pic>
        <p:nvPicPr>
          <p:cNvPr descr="A close up of a sign&#10;&#10;Description automatically generated" id="151" name="Google Shape;151;p19"/>
          <p:cNvPicPr preferRelativeResize="0"/>
          <p:nvPr>
            <p:ph idx="1" type="body"/>
          </p:nvPr>
        </p:nvPicPr>
        <p:blipFill rotWithShape="1">
          <a:blip r:embed="rId5">
            <a:alphaModFix/>
          </a:blip>
          <a:srcRect b="0" l="0" r="0" t="0"/>
          <a:stretch/>
        </p:blipFill>
        <p:spPr>
          <a:xfrm>
            <a:off x="10828421" y="5610533"/>
            <a:ext cx="968400" cy="721800"/>
          </a:xfrm>
          <a:prstGeom prst="rect">
            <a:avLst/>
          </a:prstGeom>
          <a:noFill/>
          <a:ln>
            <a:noFill/>
          </a:ln>
        </p:spPr>
      </p:pic>
      <p:pic>
        <p:nvPicPr>
          <p:cNvPr descr="A picture containing drawing&#10;&#10;Description automatically generated" id="152" name="Google Shape;152;p19"/>
          <p:cNvPicPr preferRelativeResize="0"/>
          <p:nvPr/>
        </p:nvPicPr>
        <p:blipFill rotWithShape="1">
          <a:blip r:embed="rId6">
            <a:alphaModFix/>
          </a:blip>
          <a:srcRect b="0" l="0" r="0" t="0"/>
          <a:stretch/>
        </p:blipFill>
        <p:spPr>
          <a:xfrm>
            <a:off x="120014" y="5440809"/>
            <a:ext cx="3245735" cy="811434"/>
          </a:xfrm>
          <a:prstGeom prst="rect">
            <a:avLst/>
          </a:prstGeom>
          <a:noFill/>
          <a:ln>
            <a:noFill/>
          </a:ln>
        </p:spPr>
      </p:pic>
      <p:pic>
        <p:nvPicPr>
          <p:cNvPr id="153" name="Google Shape;153;p19"/>
          <p:cNvPicPr preferRelativeResize="0"/>
          <p:nvPr/>
        </p:nvPicPr>
        <p:blipFill>
          <a:blip r:embed="rId7">
            <a:alphaModFix/>
          </a:blip>
          <a:stretch>
            <a:fillRect/>
          </a:stretch>
        </p:blipFill>
        <p:spPr>
          <a:xfrm>
            <a:off x="152400" y="1066061"/>
            <a:ext cx="5734050" cy="3219450"/>
          </a:xfrm>
          <a:prstGeom prst="rect">
            <a:avLst/>
          </a:prstGeom>
          <a:noFill/>
          <a:ln cap="flat" cmpd="sng" w="9525">
            <a:solidFill>
              <a:srgbClr val="000000"/>
            </a:solidFill>
            <a:prstDash val="solid"/>
            <a:round/>
            <a:headEnd len="sm" w="sm" type="none"/>
            <a:tailEnd len="sm" w="sm" type="none"/>
          </a:ln>
        </p:spPr>
      </p:pic>
      <p:pic>
        <p:nvPicPr>
          <p:cNvPr id="154" name="Google Shape;154;p19"/>
          <p:cNvPicPr preferRelativeResize="0"/>
          <p:nvPr/>
        </p:nvPicPr>
        <p:blipFill>
          <a:blip r:embed="rId8">
            <a:alphaModFix/>
          </a:blip>
          <a:stretch>
            <a:fillRect/>
          </a:stretch>
        </p:blipFill>
        <p:spPr>
          <a:xfrm>
            <a:off x="6038850" y="1066061"/>
            <a:ext cx="5734050" cy="321945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0"/>
          <p:cNvSpPr txBox="1"/>
          <p:nvPr>
            <p:ph type="title"/>
          </p:nvPr>
        </p:nvSpPr>
        <p:spPr>
          <a:xfrm>
            <a:off x="401054" y="191861"/>
            <a:ext cx="11395800" cy="7218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C00000"/>
              </a:buClr>
              <a:buSzPts val="3600"/>
              <a:buFont typeface="Marcellus"/>
              <a:buNone/>
            </a:pPr>
            <a:r>
              <a:rPr lang="en-US" sz="3600">
                <a:solidFill>
                  <a:srgbClr val="C00000"/>
                </a:solidFill>
                <a:latin typeface="Marcellus"/>
                <a:ea typeface="Marcellus"/>
                <a:cs typeface="Marcellus"/>
                <a:sym typeface="Marcellus"/>
              </a:rPr>
              <a:t>Student</a:t>
            </a:r>
            <a:endParaRPr sz="3600"/>
          </a:p>
        </p:txBody>
      </p:sp>
      <p:pic>
        <p:nvPicPr>
          <p:cNvPr id="160" name="Google Shape;160;p20"/>
          <p:cNvPicPr preferRelativeResize="0"/>
          <p:nvPr/>
        </p:nvPicPr>
        <p:blipFill rotWithShape="1">
          <a:blip r:embed="rId3">
            <a:alphaModFix/>
          </a:blip>
          <a:srcRect b="0" l="0" r="0" t="0"/>
          <a:stretch/>
        </p:blipFill>
        <p:spPr>
          <a:xfrm rot="5400000">
            <a:off x="5880675" y="567535"/>
            <a:ext cx="385984" cy="12236663"/>
          </a:xfrm>
          <a:prstGeom prst="rect">
            <a:avLst/>
          </a:prstGeom>
          <a:noFill/>
          <a:ln>
            <a:noFill/>
          </a:ln>
        </p:spPr>
      </p:pic>
      <p:pic>
        <p:nvPicPr>
          <p:cNvPr id="161" name="Google Shape;161;p20"/>
          <p:cNvPicPr preferRelativeResize="0"/>
          <p:nvPr/>
        </p:nvPicPr>
        <p:blipFill rotWithShape="1">
          <a:blip r:embed="rId4">
            <a:alphaModFix/>
          </a:blip>
          <a:srcRect b="0" l="0" r="0" t="0"/>
          <a:stretch/>
        </p:blipFill>
        <p:spPr>
          <a:xfrm rot="5400000">
            <a:off x="4533653" y="1754135"/>
            <a:ext cx="176409" cy="9333047"/>
          </a:xfrm>
          <a:prstGeom prst="rect">
            <a:avLst/>
          </a:prstGeom>
          <a:noFill/>
          <a:ln>
            <a:noFill/>
          </a:ln>
        </p:spPr>
      </p:pic>
      <p:pic>
        <p:nvPicPr>
          <p:cNvPr descr="A close up of a sign&#10;&#10;Description automatically generated" id="162" name="Google Shape;162;p20"/>
          <p:cNvPicPr preferRelativeResize="0"/>
          <p:nvPr>
            <p:ph idx="1" type="body"/>
          </p:nvPr>
        </p:nvPicPr>
        <p:blipFill rotWithShape="1">
          <a:blip r:embed="rId5">
            <a:alphaModFix/>
          </a:blip>
          <a:srcRect b="0" l="0" r="0" t="0"/>
          <a:stretch/>
        </p:blipFill>
        <p:spPr>
          <a:xfrm>
            <a:off x="10828421" y="5610533"/>
            <a:ext cx="968400" cy="721800"/>
          </a:xfrm>
          <a:prstGeom prst="rect">
            <a:avLst/>
          </a:prstGeom>
          <a:noFill/>
          <a:ln>
            <a:noFill/>
          </a:ln>
        </p:spPr>
      </p:pic>
      <p:pic>
        <p:nvPicPr>
          <p:cNvPr descr="A picture containing drawing&#10;&#10;Description automatically generated" id="163" name="Google Shape;163;p20"/>
          <p:cNvPicPr preferRelativeResize="0"/>
          <p:nvPr/>
        </p:nvPicPr>
        <p:blipFill rotWithShape="1">
          <a:blip r:embed="rId6">
            <a:alphaModFix/>
          </a:blip>
          <a:srcRect b="0" l="0" r="0" t="0"/>
          <a:stretch/>
        </p:blipFill>
        <p:spPr>
          <a:xfrm>
            <a:off x="120014" y="5440809"/>
            <a:ext cx="3245735" cy="811434"/>
          </a:xfrm>
          <a:prstGeom prst="rect">
            <a:avLst/>
          </a:prstGeom>
          <a:noFill/>
          <a:ln>
            <a:noFill/>
          </a:ln>
        </p:spPr>
      </p:pic>
      <p:pic>
        <p:nvPicPr>
          <p:cNvPr id="164" name="Google Shape;164;p20"/>
          <p:cNvPicPr preferRelativeResize="0"/>
          <p:nvPr/>
        </p:nvPicPr>
        <p:blipFill>
          <a:blip r:embed="rId7">
            <a:alphaModFix/>
          </a:blip>
          <a:stretch>
            <a:fillRect/>
          </a:stretch>
        </p:blipFill>
        <p:spPr>
          <a:xfrm>
            <a:off x="152400" y="1066061"/>
            <a:ext cx="5734050" cy="3219450"/>
          </a:xfrm>
          <a:prstGeom prst="rect">
            <a:avLst/>
          </a:prstGeom>
          <a:noFill/>
          <a:ln cap="flat" cmpd="sng" w="9525">
            <a:solidFill>
              <a:srgbClr val="000000"/>
            </a:solidFill>
            <a:prstDash val="solid"/>
            <a:round/>
            <a:headEnd len="sm" w="sm" type="none"/>
            <a:tailEnd len="sm" w="sm" type="none"/>
          </a:ln>
        </p:spPr>
      </p:pic>
      <p:pic>
        <p:nvPicPr>
          <p:cNvPr id="165" name="Google Shape;165;p20"/>
          <p:cNvPicPr preferRelativeResize="0"/>
          <p:nvPr/>
        </p:nvPicPr>
        <p:blipFill>
          <a:blip r:embed="rId8">
            <a:alphaModFix/>
          </a:blip>
          <a:stretch>
            <a:fillRect/>
          </a:stretch>
        </p:blipFill>
        <p:spPr>
          <a:xfrm>
            <a:off x="6038850" y="1066061"/>
            <a:ext cx="5734050" cy="321945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1"/>
          <p:cNvSpPr txBox="1"/>
          <p:nvPr>
            <p:ph type="title"/>
          </p:nvPr>
        </p:nvSpPr>
        <p:spPr>
          <a:xfrm>
            <a:off x="401054" y="191861"/>
            <a:ext cx="11395800" cy="7218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C00000"/>
              </a:buClr>
              <a:buSzPts val="3600"/>
              <a:buFont typeface="Marcellus"/>
              <a:buNone/>
            </a:pPr>
            <a:r>
              <a:rPr lang="en-US" sz="3600">
                <a:solidFill>
                  <a:srgbClr val="C00000"/>
                </a:solidFill>
                <a:latin typeface="Marcellus"/>
                <a:ea typeface="Marcellus"/>
                <a:cs typeface="Marcellus"/>
                <a:sym typeface="Marcellus"/>
              </a:rPr>
              <a:t>Student</a:t>
            </a:r>
            <a:endParaRPr sz="3600"/>
          </a:p>
        </p:txBody>
      </p:sp>
      <p:pic>
        <p:nvPicPr>
          <p:cNvPr id="171" name="Google Shape;171;p21"/>
          <p:cNvPicPr preferRelativeResize="0"/>
          <p:nvPr/>
        </p:nvPicPr>
        <p:blipFill rotWithShape="1">
          <a:blip r:embed="rId3">
            <a:alphaModFix/>
          </a:blip>
          <a:srcRect b="0" l="0" r="0" t="0"/>
          <a:stretch/>
        </p:blipFill>
        <p:spPr>
          <a:xfrm rot="5400000">
            <a:off x="5880675" y="567535"/>
            <a:ext cx="385984" cy="12236663"/>
          </a:xfrm>
          <a:prstGeom prst="rect">
            <a:avLst/>
          </a:prstGeom>
          <a:noFill/>
          <a:ln>
            <a:noFill/>
          </a:ln>
        </p:spPr>
      </p:pic>
      <p:pic>
        <p:nvPicPr>
          <p:cNvPr id="172" name="Google Shape;172;p21"/>
          <p:cNvPicPr preferRelativeResize="0"/>
          <p:nvPr/>
        </p:nvPicPr>
        <p:blipFill rotWithShape="1">
          <a:blip r:embed="rId4">
            <a:alphaModFix/>
          </a:blip>
          <a:srcRect b="0" l="0" r="0" t="0"/>
          <a:stretch/>
        </p:blipFill>
        <p:spPr>
          <a:xfrm rot="5400000">
            <a:off x="4533653" y="1754135"/>
            <a:ext cx="176409" cy="9333047"/>
          </a:xfrm>
          <a:prstGeom prst="rect">
            <a:avLst/>
          </a:prstGeom>
          <a:noFill/>
          <a:ln>
            <a:noFill/>
          </a:ln>
        </p:spPr>
      </p:pic>
      <p:pic>
        <p:nvPicPr>
          <p:cNvPr descr="A close up of a sign&#10;&#10;Description automatically generated" id="173" name="Google Shape;173;p21"/>
          <p:cNvPicPr preferRelativeResize="0"/>
          <p:nvPr>
            <p:ph idx="1" type="body"/>
          </p:nvPr>
        </p:nvPicPr>
        <p:blipFill rotWithShape="1">
          <a:blip r:embed="rId5">
            <a:alphaModFix/>
          </a:blip>
          <a:srcRect b="0" l="0" r="0" t="0"/>
          <a:stretch/>
        </p:blipFill>
        <p:spPr>
          <a:xfrm>
            <a:off x="10828421" y="5610533"/>
            <a:ext cx="968400" cy="721800"/>
          </a:xfrm>
          <a:prstGeom prst="rect">
            <a:avLst/>
          </a:prstGeom>
          <a:noFill/>
          <a:ln>
            <a:noFill/>
          </a:ln>
        </p:spPr>
      </p:pic>
      <p:pic>
        <p:nvPicPr>
          <p:cNvPr descr="A picture containing drawing&#10;&#10;Description automatically generated" id="174" name="Google Shape;174;p21"/>
          <p:cNvPicPr preferRelativeResize="0"/>
          <p:nvPr/>
        </p:nvPicPr>
        <p:blipFill rotWithShape="1">
          <a:blip r:embed="rId6">
            <a:alphaModFix/>
          </a:blip>
          <a:srcRect b="0" l="0" r="0" t="0"/>
          <a:stretch/>
        </p:blipFill>
        <p:spPr>
          <a:xfrm>
            <a:off x="120014" y="5440809"/>
            <a:ext cx="3245735" cy="811434"/>
          </a:xfrm>
          <a:prstGeom prst="rect">
            <a:avLst/>
          </a:prstGeom>
          <a:noFill/>
          <a:ln>
            <a:noFill/>
          </a:ln>
        </p:spPr>
      </p:pic>
      <p:pic>
        <p:nvPicPr>
          <p:cNvPr id="175" name="Google Shape;175;p21"/>
          <p:cNvPicPr preferRelativeResize="0"/>
          <p:nvPr/>
        </p:nvPicPr>
        <p:blipFill>
          <a:blip r:embed="rId7">
            <a:alphaModFix/>
          </a:blip>
          <a:stretch>
            <a:fillRect/>
          </a:stretch>
        </p:blipFill>
        <p:spPr>
          <a:xfrm>
            <a:off x="152400" y="1066061"/>
            <a:ext cx="5734050" cy="3219450"/>
          </a:xfrm>
          <a:prstGeom prst="rect">
            <a:avLst/>
          </a:prstGeom>
          <a:noFill/>
          <a:ln cap="flat" cmpd="sng" w="9525">
            <a:solidFill>
              <a:srgbClr val="000000"/>
            </a:solidFill>
            <a:prstDash val="solid"/>
            <a:round/>
            <a:headEnd len="sm" w="sm" type="none"/>
            <a:tailEnd len="sm" w="sm" type="none"/>
          </a:ln>
        </p:spPr>
      </p:pic>
      <p:pic>
        <p:nvPicPr>
          <p:cNvPr id="176" name="Google Shape;176;p21"/>
          <p:cNvPicPr preferRelativeResize="0"/>
          <p:nvPr/>
        </p:nvPicPr>
        <p:blipFill>
          <a:blip r:embed="rId8">
            <a:alphaModFix/>
          </a:blip>
          <a:stretch>
            <a:fillRect/>
          </a:stretch>
        </p:blipFill>
        <p:spPr>
          <a:xfrm>
            <a:off x="6038850" y="1066061"/>
            <a:ext cx="5734050" cy="321945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