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arcellus"/>
      <p:regular r:id="rId16"/>
    </p:embeddedFont>
    <p:embeddedFont>
      <p:font typeface="Fira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-regular.fntdata"/><Relationship Id="rId16" Type="http://schemas.openxmlformats.org/officeDocument/2006/relationships/font" Target="fonts/Marcellu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italic.fntdata"/><Relationship Id="rId6" Type="http://schemas.openxmlformats.org/officeDocument/2006/relationships/slide" Target="slides/slide1.xml"/><Relationship Id="rId18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34ffe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534ffe0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534ffe02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9534ffe023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534ffe0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534ffe023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34ffe0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534ffe02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34ffe0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534ffe023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34ffe02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9534ffe023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34ffe0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534ffe02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34ffe02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534ffe023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534ffe0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9534ffe023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eorgia"/>
              <a:buNone/>
            </a:pPr>
            <a:r>
              <a:rPr i="0"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B-tech Project Portal For IT Department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528900" y="2743175"/>
            <a:ext cx="56631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60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Members: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2686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ira Sans"/>
              <a:buChar char="-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Atharva Kitkaru (1814033, TY, IT)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2686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ira Sans"/>
              <a:buChar char="-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Nishavak Naik (1814040, TY, IT)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2686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ira Sans"/>
              <a:buChar char="-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Jill Shah (1814055, TY, IT)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90803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t/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686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Mentor: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70"/>
              <a:buNone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- Anooja Joy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Guide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6" name="Google Shape;18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7" name="Google Shape;18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4609647" y="5013950"/>
            <a:ext cx="2972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Guide </a:t>
            </a: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Dashboard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078" y="1843225"/>
            <a:ext cx="5375833" cy="30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Authentication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00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portal has </a:t>
            </a:r>
            <a:r>
              <a:rPr lang="en-US">
                <a:solidFill>
                  <a:srgbClr val="262626"/>
                </a:solidFill>
                <a:highlight>
                  <a:srgbClr val="FFFF00"/>
                </a:highlight>
                <a:latin typeface="Fira Sans"/>
                <a:ea typeface="Fira Sans"/>
                <a:cs typeface="Fira Sans"/>
                <a:sym typeface="Fira Sans"/>
              </a:rPr>
              <a:t>three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types of users namely: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Student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Guide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Coordinator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Login page is </a:t>
            </a: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common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for all.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Students have sign up page.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First Coordinator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is responsible for creating other guide and coordinators.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Authentication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08" name="Google Shape;10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599725" y="5101725"/>
            <a:ext cx="1982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Login page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896650" y="5101725"/>
            <a:ext cx="3062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Student Signup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640" y="1843225"/>
            <a:ext cx="5375910" cy="301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7950" y="1843225"/>
            <a:ext cx="5532166" cy="31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Student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838200" y="1426350"/>
            <a:ext cx="105156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Students </a:t>
            </a: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have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to be a part of some group before proceeding to the dashboard.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Either student can </a:t>
            </a: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create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his/her own group or </a:t>
            </a: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join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some other group by asking other team’s leader to add them.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student assigned as the team leader would be responsible for: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Addition of other members.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Transferring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leadership to another member.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Removal of a member.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Sending requests to guide.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Providing project information.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Making assignment submissions.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Student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31" name="Google Shape;1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444875" y="5077375"/>
            <a:ext cx="4720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Group registration page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896650" y="5101725"/>
            <a:ext cx="3702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Student Dashboard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640" y="1843225"/>
            <a:ext cx="5375910" cy="301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7950" y="1843225"/>
            <a:ext cx="5532166" cy="31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Student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4333950" y="5013950"/>
            <a:ext cx="35241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Student profile page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040" y="1843200"/>
            <a:ext cx="5375910" cy="30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Coordinator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838200" y="1426350"/>
            <a:ext cx="39168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Coordinator’s can: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View and download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Student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Group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Guide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Project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Submission statistics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Grading statistics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View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Student details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Group details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Project details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Assignment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Team submission list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Team’s grades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6" name="Google Shape;15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5397400" y="1426350"/>
            <a:ext cx="59565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Create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Assignments (Create, Edit and Delete)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Guides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Coordinators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Handle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Group requests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Change of leader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Removal of student from a group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Project requests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Project approval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Coordinator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66" name="Google Shape;16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4086150" y="5013950"/>
            <a:ext cx="4019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/>
                <a:ea typeface="Fira Sans"/>
                <a:cs typeface="Fira Sans"/>
                <a:sym typeface="Fira Sans"/>
              </a:rPr>
              <a:t>Coordinator Dashboard</a:t>
            </a: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078" y="1843225"/>
            <a:ext cx="5375833" cy="30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Guide</a:t>
            </a:r>
            <a:endParaRPr sz="360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38200" y="1426350"/>
            <a:ext cx="105156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Guides: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Can be assigned to maximum of </a:t>
            </a:r>
            <a:r>
              <a:rPr lang="en-US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two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groups.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Team requests page is provided for 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convenience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of selection of team by the guide.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Grade </a:t>
            </a:r>
            <a:r>
              <a:rPr lang="en-US">
                <a:solidFill>
                  <a:srgbClr val="262626"/>
                </a:solidFill>
                <a:highlight>
                  <a:srgbClr val="FFFF00"/>
                </a:highlight>
                <a:latin typeface="Fira Sans"/>
                <a:ea typeface="Fira Sans"/>
                <a:cs typeface="Fira Sans"/>
                <a:sym typeface="Fira Sans"/>
              </a:rPr>
              <a:t>only the teams</a:t>
            </a: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the guide is assigned to.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Can have a look at group’s project details and team details.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Provide their preferences namely: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Area of interests 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Thrust areas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" y="2219"/>
            <a:ext cx="566958" cy="68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3" y="0"/>
            <a:ext cx="209677" cy="544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77" name="Google Shape;1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8" name="Google Shape;17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