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36 in Red </a:t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5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Sans Font Size 28 in Grey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828983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397"/>
            <a:ext cx="105156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36 in Red </a:t>
            </a: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Sans Font Size 28 in Grey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332" y="276193"/>
            <a:ext cx="8217568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36 in Red </a:t>
            </a: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52595"/>
            <a:ext cx="10315074" cy="4487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Sans Font Size 28 in Grey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696667"/>
            <a:ext cx="525379" cy="115911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29" y="6000216"/>
            <a:ext cx="868683" cy="647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A6F64A-EE0E-49F0-8E81-2403F1DCE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88343" y="5088647"/>
            <a:ext cx="1159114" cy="237824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099DB7D-5170-4968-88DD-77E254A0A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2" y="6000216"/>
            <a:ext cx="2656121" cy="6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36 in Red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121154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Fira Sans Font Size 28 in Grey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51" y="523286"/>
            <a:ext cx="7231533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BF84EC15-A959-47EB-966C-5F46652CE050}"/>
              </a:ext>
            </a:extLst>
          </p:cNvPr>
          <p:cNvSpPr txBox="1">
            <a:spLocks/>
          </p:cNvSpPr>
          <p:nvPr/>
        </p:nvSpPr>
        <p:spPr>
          <a:xfrm>
            <a:off x="564204" y="1628283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Sans Font Size 28 in Grey 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143" y="539226"/>
            <a:ext cx="7231533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2" y="5835859"/>
            <a:ext cx="968545" cy="72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86431" y="-909706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39" y="-19725"/>
            <a:ext cx="560710" cy="55895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EC8EF798-510F-46B5-9E56-690162E17571}"/>
              </a:ext>
            </a:extLst>
          </p:cNvPr>
          <p:cNvSpPr txBox="1">
            <a:spLocks/>
          </p:cNvSpPr>
          <p:nvPr/>
        </p:nvSpPr>
        <p:spPr>
          <a:xfrm>
            <a:off x="550832" y="1709788"/>
            <a:ext cx="10315074" cy="448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Text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Fira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Sans Font Size 28 in Grey 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" y="1335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