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7" r:id="rId14"/>
    <p:sldId id="268" r:id="rId15"/>
  </p:sldIdLst>
  <p:sldSz cx="12192000" cy="6858000" type="screen16x9"/>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1pPr>
    <a:lvl2pPr marL="457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2pPr>
    <a:lvl3pPr marL="914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3pPr>
    <a:lvl4pPr marL="13716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4pPr>
    <a:lvl5pPr marL="18288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5pPr>
    <a:lvl6pPr marL="22860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6pPr>
    <a:lvl7pPr marL="2743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7pPr>
    <a:lvl8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8pPr>
    <a:lvl9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60" autoAdjust="0"/>
  </p:normalViewPr>
  <p:slideViewPr>
    <p:cSldViewPr>
      <p:cViewPr varScale="1">
        <p:scale>
          <a:sx n="69" d="100"/>
          <a:sy n="69" d="100"/>
        </p:scale>
        <p:origin x="-756" y="-10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1" name=""/>
        <p:cNvGrpSpPr/>
        <p:nvPr/>
      </p:nvGrpSpPr>
      <p:grpSpPr>
        <a:xfrm>
          <a:off x="0" y="0"/>
          <a:ext cx="0" cy="0"/>
          <a:chOff x="0" y="0"/>
          <a:chExt cx="0" cy="0"/>
        </a:xfrm>
      </p:grpSpPr>
      <p:sp>
        <p:nvSpPr>
          <p:cNvPr id="1048790"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048791"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
            <a:pPr algn="l"/>
            <a:endParaRPr lang="zh-CN" altLang="en-US" sz="1200">
              <a:latin typeface="Calibri" panose="020F0502020204030204" charset="0"/>
              <a:ea typeface="等线" charset="0"/>
              <a:cs typeface="Calibri" panose="020F0502020204030204" charset="0"/>
            </a:endParaRPr>
          </a:p>
        </p:txBody>
      </p:sp>
      <p:sp>
        <p:nvSpPr>
          <p:cNvPr id="1048792"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
            <a:pPr algn="r"/>
            <a:fld id="{CAD2D6BD-DE1B-4B5F-8B41-2702339687B9}" type="datetime1">
              <a:rPr lang="en-US" altLang="zh-CN" sz="1200">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048793"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1048794"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048795"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
            <a:pPr algn="l"/>
            <a:endParaRPr lang="zh-CN" altLang="en-US" sz="1200">
              <a:latin typeface="Calibri" panose="020F0502020204030204" charset="0"/>
              <a:ea typeface="等线" charset="0"/>
              <a:cs typeface="Calibri" panose="020F0502020204030204" charset="0"/>
            </a:endParaRPr>
          </a:p>
        </p:txBody>
      </p:sp>
    </p:spTree>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3" name=""/>
        <p:cNvGrpSpPr/>
        <p:nvPr/>
      </p:nvGrpSpPr>
      <p:grpSpPr>
        <a:xfrm>
          <a:off x="0" y="0"/>
          <a:ext cx="0" cy="0"/>
          <a:chOff x="0" y="0"/>
          <a:chExt cx="0" cy="0"/>
        </a:xfrm>
      </p:grpSpPr>
      <p:sp>
        <p:nvSpPr>
          <p:cNvPr id="1048655"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048656"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048657"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39" name="文本框"/>
          <p:cNvSpPr>
            <a:spLocks noGrp="1" noRot="1" noChangeAspect="1"/>
          </p:cNvSpPr>
          <p:nvPr>
            <p:ph type="sldImg"/>
          </p:nvPr>
        </p:nvSpPr>
        <p:spPr/>
      </p:sp>
      <p:sp>
        <p:nvSpPr>
          <p:cNvPr id="1048640" name="文本框"/>
          <p:cNvSpPr>
            <a:spLocks noGrp="1"/>
          </p:cNvSpPr>
          <p:nvPr>
            <p:ph type="body" idx="1"/>
          </p:nvPr>
        </p:nvSpPr>
        <p:spPr/>
        <p:txBody>
          <a:bodyPr/>
          <a:p>
            <a:endParaRPr lang="zh-CN" altLang="en-US"/>
          </a:p>
        </p:txBody>
      </p:sp>
      <p:sp>
        <p:nvSpPr>
          <p:cNvPr id="1048641"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29" name="文本框"/>
          <p:cNvSpPr>
            <a:spLocks noGrp="1" noRot="1" noChangeAspect="1"/>
          </p:cNvSpPr>
          <p:nvPr>
            <p:ph type="sldImg"/>
          </p:nvPr>
        </p:nvSpPr>
        <p:spPr/>
      </p:sp>
      <p:sp>
        <p:nvSpPr>
          <p:cNvPr id="1048630" name="文本框"/>
          <p:cNvSpPr>
            <a:spLocks noGrp="1"/>
          </p:cNvSpPr>
          <p:nvPr>
            <p:ph type="body" idx="1"/>
          </p:nvPr>
        </p:nvSpPr>
        <p:spPr/>
        <p:txBody>
          <a:bodyPr/>
          <a:p>
            <a:endParaRPr lang="zh-CN" altLang="en-US"/>
          </a:p>
        </p:txBody>
      </p:sp>
      <p:sp>
        <p:nvSpPr>
          <p:cNvPr id="1048631"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65" name="文本框"/>
          <p:cNvSpPr>
            <a:spLocks noGrp="1" noRot="1" noChangeAspect="1"/>
          </p:cNvSpPr>
          <p:nvPr>
            <p:ph type="sldImg"/>
          </p:nvPr>
        </p:nvSpPr>
        <p:spPr/>
      </p:sp>
      <p:sp>
        <p:nvSpPr>
          <p:cNvPr id="1048666" name="文本框"/>
          <p:cNvSpPr>
            <a:spLocks noGrp="1"/>
          </p:cNvSpPr>
          <p:nvPr>
            <p:ph type="body" idx="1"/>
          </p:nvPr>
        </p:nvSpPr>
        <p:spPr/>
        <p:txBody>
          <a:bodyPr/>
          <a:p>
            <a:endParaRPr lang="zh-CN" altLang="en-US"/>
          </a:p>
        </p:txBody>
      </p:sp>
      <p:sp>
        <p:nvSpPr>
          <p:cNvPr id="104866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85" name="文本框"/>
          <p:cNvSpPr>
            <a:spLocks noGrp="1" noRot="1" noChangeAspect="1"/>
          </p:cNvSpPr>
          <p:nvPr>
            <p:ph type="sldImg"/>
          </p:nvPr>
        </p:nvSpPr>
        <p:spPr/>
      </p:sp>
      <p:sp>
        <p:nvSpPr>
          <p:cNvPr id="1048686" name="文本框"/>
          <p:cNvSpPr>
            <a:spLocks noGrp="1"/>
          </p:cNvSpPr>
          <p:nvPr>
            <p:ph type="body" idx="1"/>
          </p:nvPr>
        </p:nvSpPr>
        <p:spPr/>
        <p:txBody>
          <a:bodyPr/>
          <a:p>
            <a:endParaRPr lang="zh-CN" altLang="en-US"/>
          </a:p>
        </p:txBody>
      </p:sp>
      <p:sp>
        <p:nvSpPr>
          <p:cNvPr id="104868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94" name="文本框"/>
          <p:cNvSpPr>
            <a:spLocks noGrp="1" noRot="1" noChangeAspect="1"/>
          </p:cNvSpPr>
          <p:nvPr>
            <p:ph type="sldImg"/>
          </p:nvPr>
        </p:nvSpPr>
        <p:spPr/>
      </p:sp>
      <p:sp>
        <p:nvSpPr>
          <p:cNvPr id="1048695" name="文本框"/>
          <p:cNvSpPr>
            <a:spLocks noGrp="1"/>
          </p:cNvSpPr>
          <p:nvPr>
            <p:ph type="body" idx="1"/>
          </p:nvPr>
        </p:nvSpPr>
        <p:spPr/>
        <p:txBody>
          <a:bodyPr/>
          <a:p>
            <a:endParaRPr lang="zh-CN" altLang="en-US"/>
          </a:p>
        </p:txBody>
      </p:sp>
      <p:sp>
        <p:nvSpPr>
          <p:cNvPr id="1048696"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3" name="文本框"/>
          <p:cNvSpPr>
            <a:spLocks noGrp="1" noRot="1" noChangeAspect="1"/>
          </p:cNvSpPr>
          <p:nvPr>
            <p:ph type="sldImg"/>
          </p:nvPr>
        </p:nvSpPr>
        <p:spPr/>
      </p:sp>
      <p:sp>
        <p:nvSpPr>
          <p:cNvPr id="1048704" name="文本框"/>
          <p:cNvSpPr>
            <a:spLocks noGrp="1"/>
          </p:cNvSpPr>
          <p:nvPr>
            <p:ph type="body" idx="1"/>
          </p:nvPr>
        </p:nvSpPr>
        <p:spPr/>
        <p:txBody>
          <a:bodyPr/>
          <a:p>
            <a:endParaRPr lang="zh-CN" altLang="en-US"/>
          </a:p>
        </p:txBody>
      </p:sp>
      <p:sp>
        <p:nvSpPr>
          <p:cNvPr id="1048705"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12" name="文本框"/>
          <p:cNvSpPr>
            <a:spLocks noGrp="1" noRot="1" noChangeAspect="1"/>
          </p:cNvSpPr>
          <p:nvPr>
            <p:ph type="sldImg"/>
          </p:nvPr>
        </p:nvSpPr>
        <p:spPr/>
      </p:sp>
      <p:sp>
        <p:nvSpPr>
          <p:cNvPr id="1048713" name="文本框"/>
          <p:cNvSpPr>
            <a:spLocks noGrp="1"/>
          </p:cNvSpPr>
          <p:nvPr>
            <p:ph type="body" idx="1"/>
          </p:nvPr>
        </p:nvSpPr>
        <p:spPr/>
        <p:txBody>
          <a:bodyPr/>
          <a:p>
            <a:endParaRPr lang="zh-CN" altLang="en-US"/>
          </a:p>
        </p:txBody>
      </p:sp>
      <p:sp>
        <p:nvSpPr>
          <p:cNvPr id="1048714"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721" name="文本框"/>
          <p:cNvSpPr>
            <a:spLocks noGrp="1" noRot="1" noChangeAspect="1"/>
          </p:cNvSpPr>
          <p:nvPr>
            <p:ph type="sldImg"/>
          </p:nvPr>
        </p:nvSpPr>
        <p:spPr/>
      </p:sp>
      <p:sp>
        <p:nvSpPr>
          <p:cNvPr id="1048722" name="文本框"/>
          <p:cNvSpPr>
            <a:spLocks noGrp="1"/>
          </p:cNvSpPr>
          <p:nvPr>
            <p:ph type="body" idx="1"/>
          </p:nvPr>
        </p:nvSpPr>
        <p:spPr/>
        <p:txBody>
          <a:bodyPr/>
          <a:p>
            <a:endParaRPr lang="zh-CN" altLang="en-US"/>
          </a:p>
        </p:txBody>
      </p:sp>
      <p:sp>
        <p:nvSpPr>
          <p:cNvPr id="1048723"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29" name="文本框"/>
          <p:cNvSpPr>
            <a:spLocks noGrp="1" noRot="1" noChangeAspect="1"/>
          </p:cNvSpPr>
          <p:nvPr>
            <p:ph type="sldImg"/>
          </p:nvPr>
        </p:nvSpPr>
        <p:spPr/>
      </p:sp>
      <p:sp>
        <p:nvSpPr>
          <p:cNvPr id="1048730" name="文本框"/>
          <p:cNvSpPr>
            <a:spLocks noGrp="1"/>
          </p:cNvSpPr>
          <p:nvPr>
            <p:ph type="body" idx="1"/>
          </p:nvPr>
        </p:nvSpPr>
        <p:spPr/>
        <p:txBody>
          <a:bodyPr/>
          <a:p>
            <a:endParaRPr lang="zh-CN" altLang="en-US"/>
          </a:p>
        </p:txBody>
      </p:sp>
      <p:sp>
        <p:nvSpPr>
          <p:cNvPr id="1048731"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44" name="文本框"/>
          <p:cNvSpPr>
            <a:spLocks noGrp="1" noRot="1" noChangeAspect="1"/>
          </p:cNvSpPr>
          <p:nvPr>
            <p:ph type="sldImg"/>
          </p:nvPr>
        </p:nvSpPr>
        <p:spPr/>
      </p:sp>
      <p:sp>
        <p:nvSpPr>
          <p:cNvPr id="1048645" name="文本框"/>
          <p:cNvSpPr>
            <a:spLocks noGrp="1"/>
          </p:cNvSpPr>
          <p:nvPr>
            <p:ph type="body" idx="1"/>
          </p:nvPr>
        </p:nvSpPr>
        <p:spPr/>
        <p:txBody>
          <a:bodyPr/>
          <a:p>
            <a:endParaRPr lang="zh-CN" altLang="en-US"/>
          </a:p>
        </p:txBody>
      </p:sp>
      <p:sp>
        <p:nvSpPr>
          <p:cNvPr id="1048646"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70" name=""/>
        <p:cNvGrpSpPr/>
        <p:nvPr/>
      </p:nvGrpSpPr>
      <p:grpSpPr>
        <a:xfrm>
          <a:off x="0" y="0"/>
          <a:ext cx="0" cy="0"/>
          <a:chOff x="0" y="0"/>
          <a:chExt cx="0" cy="0"/>
        </a:xfrm>
      </p:grpSpPr>
      <p:sp>
        <p:nvSpPr>
          <p:cNvPr id="1048732" name="文本框"/>
          <p:cNvSpPr>
            <a:spLocks noGrp="1"/>
          </p:cNvSpPr>
          <p:nvPr>
            <p:ph type="ctrTitle"/>
          </p:nvPr>
        </p:nvSpPr>
        <p:spPr>
          <a:xfrm>
            <a:off x="914400" y="2130425"/>
            <a:ext cx="10363200" cy="1470025"/>
          </a:xfrm>
        </p:spPr>
        <p:txBody>
          <a:bodyPr/>
          <a:p>
            <a:r>
              <a:rPr lang="zh-CN" altLang="en-US" smtClean="0"/>
              <a:t>单击此处编辑母版标题样式</a:t>
            </a:r>
            <a:endParaRPr lang="zh-CN" altLang="en-US"/>
          </a:p>
        </p:txBody>
      </p:sp>
      <p:sp>
        <p:nvSpPr>
          <p:cNvPr id="1048733" name="文本框"/>
          <p:cNvSpPr>
            <a:spLocks noGrp="1"/>
          </p:cNvSpPr>
          <p:nvPr>
            <p:ph type="subTitle" idx="1"/>
          </p:nvPr>
        </p:nvSpPr>
        <p:spPr>
          <a:xfrm>
            <a:off x="1828800" y="3886199"/>
            <a:ext cx="85344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zh-CN" altLang="en-US"/>
          </a:p>
        </p:txBody>
      </p:sp>
      <p:sp>
        <p:nvSpPr>
          <p:cNvPr id="1048734" name="文本框"/>
          <p:cNvSpPr>
            <a:spLocks noGrp="1"/>
          </p:cNvSpPr>
          <p:nvPr>
            <p:ph type="dt" sz="half" idx="10"/>
          </p:nvPr>
        </p:nvSpPr>
        <p:spPr/>
        <p:txBody>
          <a:bodyPr/>
          <a:p>
            <a:fld id="{72514870-5082-4025-BC8A-5E070B8EB77D}" type="datetimeFigureOut">
              <a:rPr lang="zh-CN" altLang="en-US" smtClean="0"/>
            </a:fld>
            <a:endParaRPr lang="zh-CN" altLang="en-US"/>
          </a:p>
        </p:txBody>
      </p:sp>
      <p:sp>
        <p:nvSpPr>
          <p:cNvPr id="1048735" name="文本框"/>
          <p:cNvSpPr>
            <a:spLocks noGrp="1"/>
          </p:cNvSpPr>
          <p:nvPr>
            <p:ph type="ftr" sz="quarter" idx="11"/>
          </p:nvPr>
        </p:nvSpPr>
        <p:spPr/>
        <p:txBody>
          <a:bodyPr/>
          <a:p>
            <a:endParaRPr lang="zh-CN" altLang="en-US"/>
          </a:p>
        </p:txBody>
      </p:sp>
      <p:sp>
        <p:nvSpPr>
          <p:cNvPr id="1048736" name="文本框"/>
          <p:cNvSpPr>
            <a:spLocks noGrp="1"/>
          </p:cNvSpPr>
          <p:nvPr>
            <p:ph type="sldNum" sz="quarter" idx="12"/>
          </p:nvPr>
        </p:nvSpPr>
        <p:spPr/>
        <p:txBody>
          <a:bodyPr/>
          <a:p>
            <a:fld id="{3E00D155-3BB6-43CF-9AC4-BC63A66E74A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78" name=""/>
        <p:cNvGrpSpPr/>
        <p:nvPr/>
      </p:nvGrpSpPr>
      <p:grpSpPr>
        <a:xfrm>
          <a:off x="0" y="0"/>
          <a:ext cx="0" cy="0"/>
          <a:chOff x="0" y="0"/>
          <a:chExt cx="0" cy="0"/>
        </a:xfrm>
      </p:grpSpPr>
      <p:sp>
        <p:nvSpPr>
          <p:cNvPr id="1048773" name="文本框"/>
          <p:cNvSpPr>
            <a:spLocks noGrp="1"/>
          </p:cNvSpPr>
          <p:nvPr>
            <p:ph type="title"/>
          </p:nvPr>
        </p:nvSpPr>
        <p:spPr/>
        <p:txBody>
          <a:bodyPr/>
          <a:p>
            <a:r>
              <a:rPr lang="zh-CN" altLang="en-US" smtClean="0"/>
              <a:t>单击此处编辑母版标题样式</a:t>
            </a:r>
            <a:endParaRPr lang="zh-CN" altLang="en-US"/>
          </a:p>
        </p:txBody>
      </p:sp>
      <p:sp>
        <p:nvSpPr>
          <p:cNvPr id="1048774" name="文本框"/>
          <p:cNvSpPr>
            <a:spLocks noGrp="1"/>
          </p:cNvSpPr>
          <p:nvPr>
            <p:ph type="body" orient="vert" idx="1"/>
          </p:nvPr>
        </p:nvSpPr>
        <p:spPr/>
        <p:txBody>
          <a:bodyPr vert="eaVert"/>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048775" name="文本框"/>
          <p:cNvSpPr>
            <a:spLocks noGrp="1"/>
          </p:cNvSpPr>
          <p:nvPr>
            <p:ph type="dt" sz="half" idx="10"/>
          </p:nvPr>
        </p:nvSpPr>
        <p:spPr/>
        <p:txBody>
          <a:bodyPr/>
          <a:p>
            <a:fld id="{72514870-5082-4025-BC8A-5E070B8EB77D}" type="datetimeFigureOut">
              <a:rPr lang="zh-CN" altLang="en-US" smtClean="0"/>
            </a:fld>
            <a:endParaRPr lang="zh-CN" altLang="en-US"/>
          </a:p>
        </p:txBody>
      </p:sp>
      <p:sp>
        <p:nvSpPr>
          <p:cNvPr id="1048776" name="文本框"/>
          <p:cNvSpPr>
            <a:spLocks noGrp="1"/>
          </p:cNvSpPr>
          <p:nvPr>
            <p:ph type="ftr" sz="quarter" idx="11"/>
          </p:nvPr>
        </p:nvSpPr>
        <p:spPr/>
        <p:txBody>
          <a:bodyPr/>
          <a:p>
            <a:endParaRPr lang="zh-CN" altLang="en-US"/>
          </a:p>
        </p:txBody>
      </p:sp>
      <p:sp>
        <p:nvSpPr>
          <p:cNvPr id="1048777" name="文本框"/>
          <p:cNvSpPr>
            <a:spLocks noGrp="1"/>
          </p:cNvSpPr>
          <p:nvPr>
            <p:ph type="sldNum" sz="quarter" idx="12"/>
          </p:nvPr>
        </p:nvSpPr>
        <p:spPr/>
        <p:txBody>
          <a:bodyPr/>
          <a:p>
            <a:fld id="{3E00D155-3BB6-43CF-9AC4-BC63A66E74A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72" name=""/>
        <p:cNvGrpSpPr/>
        <p:nvPr/>
      </p:nvGrpSpPr>
      <p:grpSpPr>
        <a:xfrm>
          <a:off x="0" y="0"/>
          <a:ext cx="0" cy="0"/>
          <a:chOff x="0" y="0"/>
          <a:chExt cx="0" cy="0"/>
        </a:xfrm>
      </p:grpSpPr>
      <p:sp>
        <p:nvSpPr>
          <p:cNvPr id="1048741" name="文本框"/>
          <p:cNvSpPr>
            <a:spLocks noGrp="1"/>
          </p:cNvSpPr>
          <p:nvPr>
            <p:ph type="title" orient="vert"/>
          </p:nvPr>
        </p:nvSpPr>
        <p:spPr>
          <a:xfrm>
            <a:off x="6629400" y="274638"/>
            <a:ext cx="2057400" cy="5851525"/>
          </a:xfrm>
        </p:spPr>
        <p:txBody>
          <a:bodyPr vert="eaVert"/>
          <a:p>
            <a:r>
              <a:rPr lang="zh-CN" altLang="en-US" smtClean="0"/>
              <a:t>单击此处编辑母版标题样式</a:t>
            </a:r>
            <a:endParaRPr lang="zh-CN" altLang="en-US"/>
          </a:p>
        </p:txBody>
      </p:sp>
      <p:sp>
        <p:nvSpPr>
          <p:cNvPr id="1048742" name="文本框"/>
          <p:cNvSpPr>
            <a:spLocks noGrp="1"/>
          </p:cNvSpPr>
          <p:nvPr>
            <p:ph type="body" orient="vert" idx="1"/>
          </p:nvPr>
        </p:nvSpPr>
        <p:spPr>
          <a:xfrm>
            <a:off x="457200" y="274638"/>
            <a:ext cx="6019800" cy="5851525"/>
          </a:xfrm>
        </p:spPr>
        <p:txBody>
          <a:bodyPr vert="eaVert"/>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048743" name="文本框"/>
          <p:cNvSpPr>
            <a:spLocks noGrp="1"/>
          </p:cNvSpPr>
          <p:nvPr>
            <p:ph type="dt" sz="half" idx="10"/>
          </p:nvPr>
        </p:nvSpPr>
        <p:spPr/>
        <p:txBody>
          <a:bodyPr/>
          <a:p>
            <a:fld id="{72514870-5082-4025-BC8A-5E070B8EB77D}" type="datetimeFigureOut">
              <a:rPr lang="zh-CN" altLang="en-US" smtClean="0"/>
            </a:fld>
            <a:endParaRPr lang="zh-CN" altLang="en-US"/>
          </a:p>
        </p:txBody>
      </p:sp>
      <p:sp>
        <p:nvSpPr>
          <p:cNvPr id="1048744" name="文本框"/>
          <p:cNvSpPr>
            <a:spLocks noGrp="1"/>
          </p:cNvSpPr>
          <p:nvPr>
            <p:ph type="ftr" sz="quarter" idx="11"/>
          </p:nvPr>
        </p:nvSpPr>
        <p:spPr/>
        <p:txBody>
          <a:bodyPr/>
          <a:p>
            <a:endParaRPr lang="zh-CN" altLang="en-US"/>
          </a:p>
        </p:txBody>
      </p:sp>
      <p:sp>
        <p:nvSpPr>
          <p:cNvPr id="1048745" name="文本框"/>
          <p:cNvSpPr>
            <a:spLocks noGrp="1"/>
          </p:cNvSpPr>
          <p:nvPr>
            <p:ph type="sldNum" sz="quarter" idx="12"/>
          </p:nvPr>
        </p:nvSpPr>
        <p:spPr/>
        <p:txBody>
          <a:bodyPr/>
          <a:p>
            <a:fld id="{3E00D155-3BB6-43CF-9AC4-BC63A66E74A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28" name=""/>
        <p:cNvGrpSpPr/>
        <p:nvPr/>
      </p:nvGrpSpPr>
      <p:grpSpPr>
        <a:xfrm>
          <a:off x="0" y="0"/>
          <a:ext cx="0" cy="0"/>
          <a:chOff x="0" y="0"/>
          <a:chExt cx="0" cy="0"/>
        </a:xfrm>
      </p:grpSpPr>
      <p:sp>
        <p:nvSpPr>
          <p:cNvPr id="1048591"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spAutoFit/>
          </a:bodyPr>
          <a:p>
            <a:endParaRPr lang="zh-CN" altLang="en-US" sz="3200" b="0" i="0">
              <a:solidFill>
                <a:schemeClr val="tx1"/>
              </a:solidFill>
              <a:latin typeface="Trebuchet MS" panose="020B0603020202020204" charset="0"/>
              <a:cs typeface="Trebuchet MS" panose="020B0603020202020204" charset="0"/>
            </a:endParaRPr>
          </a:p>
        </p:txBody>
      </p:sp>
      <p:sp>
        <p:nvSpPr>
          <p:cNvPr id="1048602"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spAutoFit/>
          </a:bodyPr>
          <a:p>
            <a:endParaRPr lang="zh-CN" altLang="en-US"/>
          </a:p>
        </p:txBody>
      </p:sp>
      <p:sp>
        <p:nvSpPr>
          <p:cNvPr id="1048603"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048604"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048605"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30" name=""/>
        <p:cNvGrpSpPr/>
        <p:nvPr/>
      </p:nvGrpSpPr>
      <p:grpSpPr>
        <a:xfrm>
          <a:off x="0" y="0"/>
          <a:ext cx="0" cy="0"/>
          <a:chOff x="0" y="0"/>
          <a:chExt cx="0" cy="0"/>
        </a:xfrm>
      </p:grpSpPr>
      <p:sp>
        <p:nvSpPr>
          <p:cNvPr id="1048609"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048610"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048611"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2"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13"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14"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15"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16"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17"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18"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1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p>
            <a:endParaRPr lang="zh-CN" altLang="en-US" sz="4800" b="1" i="0">
              <a:solidFill>
                <a:schemeClr val="tx1"/>
              </a:solidFill>
              <a:latin typeface="Trebuchet MS" panose="020B0603020202020204" charset="0"/>
              <a:cs typeface="Trebuchet MS" panose="020B0603020202020204" charset="0"/>
            </a:endParaRPr>
          </a:p>
        </p:txBody>
      </p:sp>
      <p:sp>
        <p:nvSpPr>
          <p:cNvPr id="104862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04862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04862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77" name=""/>
        <p:cNvGrpSpPr/>
        <p:nvPr/>
      </p:nvGrpSpPr>
      <p:grpSpPr>
        <a:xfrm>
          <a:off x="0" y="0"/>
          <a:ext cx="0" cy="0"/>
          <a:chOff x="0" y="0"/>
          <a:chExt cx="0" cy="0"/>
        </a:xfrm>
      </p:grpSpPr>
      <p:sp>
        <p:nvSpPr>
          <p:cNvPr id="1048768" name="文本框"/>
          <p:cNvSpPr>
            <a:spLocks noGrp="1"/>
          </p:cNvSpPr>
          <p:nvPr>
            <p:ph type="title"/>
          </p:nvPr>
        </p:nvSpPr>
        <p:spPr/>
        <p:txBody>
          <a:bodyPr/>
          <a:p>
            <a:r>
              <a:rPr lang="zh-CN" altLang="en-US" smtClean="0"/>
              <a:t>单击此处编辑母版标题样式</a:t>
            </a:r>
            <a:endParaRPr lang="zh-CN" altLang="en-US"/>
          </a:p>
        </p:txBody>
      </p:sp>
      <p:sp>
        <p:nvSpPr>
          <p:cNvPr id="1048769" name="文本框"/>
          <p:cNvSpPr>
            <a:spLocks noGrp="1"/>
          </p:cNvSpPr>
          <p:nvPr>
            <p:ph idx="1"/>
          </p:nvPr>
        </p:nvSpPr>
        <p:spPr/>
        <p:txBody>
          <a:bodyPr/>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048770" name="文本框"/>
          <p:cNvSpPr>
            <a:spLocks noGrp="1"/>
          </p:cNvSpPr>
          <p:nvPr>
            <p:ph type="dt" sz="half" idx="10"/>
          </p:nvPr>
        </p:nvSpPr>
        <p:spPr/>
        <p:txBody>
          <a:bodyPr/>
          <a:p>
            <a:fld id="{72514870-5082-4025-BC8A-5E070B8EB77D}" type="datetimeFigureOut">
              <a:rPr lang="zh-CN" altLang="en-US" smtClean="0"/>
            </a:fld>
            <a:endParaRPr lang="zh-CN" altLang="en-US"/>
          </a:p>
        </p:txBody>
      </p:sp>
      <p:sp>
        <p:nvSpPr>
          <p:cNvPr id="1048771" name="文本框"/>
          <p:cNvSpPr>
            <a:spLocks noGrp="1"/>
          </p:cNvSpPr>
          <p:nvPr>
            <p:ph type="ftr" sz="quarter" idx="11"/>
          </p:nvPr>
        </p:nvSpPr>
        <p:spPr/>
        <p:txBody>
          <a:bodyPr/>
          <a:p>
            <a:endParaRPr lang="zh-CN" altLang="en-US"/>
          </a:p>
        </p:txBody>
      </p:sp>
      <p:sp>
        <p:nvSpPr>
          <p:cNvPr id="1048772" name="文本框"/>
          <p:cNvSpPr>
            <a:spLocks noGrp="1"/>
          </p:cNvSpPr>
          <p:nvPr>
            <p:ph type="sldNum" sz="quarter" idx="12"/>
          </p:nvPr>
        </p:nvSpPr>
        <p:spPr/>
        <p:txBody>
          <a:bodyPr/>
          <a:p>
            <a:fld id="{3E00D155-3BB6-43CF-9AC4-BC63A66E74A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74" name=""/>
        <p:cNvGrpSpPr/>
        <p:nvPr/>
      </p:nvGrpSpPr>
      <p:grpSpPr>
        <a:xfrm>
          <a:off x="0" y="0"/>
          <a:ext cx="0" cy="0"/>
          <a:chOff x="0" y="0"/>
          <a:chExt cx="0" cy="0"/>
        </a:xfrm>
      </p:grpSpPr>
      <p:sp>
        <p:nvSpPr>
          <p:cNvPr id="104875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104875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1048754" name="文本框"/>
          <p:cNvSpPr>
            <a:spLocks noGrp="1"/>
          </p:cNvSpPr>
          <p:nvPr>
            <p:ph type="dt" sz="half" idx="10"/>
          </p:nvPr>
        </p:nvSpPr>
        <p:spPr/>
        <p:txBody>
          <a:bodyPr/>
          <a:p>
            <a:fld id="{72514870-5082-4025-BC8A-5E070B8EB77D}" type="datetimeFigureOut">
              <a:rPr lang="zh-CN" altLang="en-US" smtClean="0"/>
            </a:fld>
            <a:endParaRPr lang="zh-CN" altLang="en-US"/>
          </a:p>
        </p:txBody>
      </p:sp>
      <p:sp>
        <p:nvSpPr>
          <p:cNvPr id="1048755" name="文本框"/>
          <p:cNvSpPr>
            <a:spLocks noGrp="1"/>
          </p:cNvSpPr>
          <p:nvPr>
            <p:ph type="ftr" sz="quarter" idx="11"/>
          </p:nvPr>
        </p:nvSpPr>
        <p:spPr/>
        <p:txBody>
          <a:bodyPr/>
          <a:p>
            <a:endParaRPr lang="zh-CN" altLang="en-US"/>
          </a:p>
        </p:txBody>
      </p:sp>
      <p:sp>
        <p:nvSpPr>
          <p:cNvPr id="1048756" name="文本框"/>
          <p:cNvSpPr>
            <a:spLocks noGrp="1"/>
          </p:cNvSpPr>
          <p:nvPr>
            <p:ph type="sldNum" sz="quarter" idx="12"/>
          </p:nvPr>
        </p:nvSpPr>
        <p:spPr/>
        <p:txBody>
          <a:bodyPr/>
          <a:p>
            <a:fld id="{3E00D155-3BB6-43CF-9AC4-BC63A66E74A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79" name=""/>
        <p:cNvGrpSpPr/>
        <p:nvPr/>
      </p:nvGrpSpPr>
      <p:grpSpPr>
        <a:xfrm>
          <a:off x="0" y="0"/>
          <a:ext cx="0" cy="0"/>
          <a:chOff x="0" y="0"/>
          <a:chExt cx="0" cy="0"/>
        </a:xfrm>
      </p:grpSpPr>
      <p:sp>
        <p:nvSpPr>
          <p:cNvPr id="1048778" name="文本框"/>
          <p:cNvSpPr>
            <a:spLocks noGrp="1"/>
          </p:cNvSpPr>
          <p:nvPr>
            <p:ph type="title"/>
          </p:nvPr>
        </p:nvSpPr>
        <p:spPr/>
        <p:txBody>
          <a:bodyPr/>
          <a:p>
            <a:r>
              <a:rPr lang="zh-CN" altLang="en-US" smtClean="0"/>
              <a:t>单击此处编辑母版标题样式</a:t>
            </a:r>
            <a:endParaRPr lang="zh-CN" altLang="en-US"/>
          </a:p>
        </p:txBody>
      </p:sp>
      <p:sp>
        <p:nvSpPr>
          <p:cNvPr id="1048779"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048780"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048781" name="文本框"/>
          <p:cNvSpPr>
            <a:spLocks noGrp="1"/>
          </p:cNvSpPr>
          <p:nvPr>
            <p:ph type="dt" sz="half" idx="10"/>
          </p:nvPr>
        </p:nvSpPr>
        <p:spPr/>
        <p:txBody>
          <a:bodyPr/>
          <a:p>
            <a:fld id="{72514870-5082-4025-BC8A-5E070B8EB77D}" type="datetimeFigureOut">
              <a:rPr lang="zh-CN" altLang="en-US" smtClean="0"/>
            </a:fld>
            <a:endParaRPr lang="zh-CN" altLang="en-US"/>
          </a:p>
        </p:txBody>
      </p:sp>
      <p:sp>
        <p:nvSpPr>
          <p:cNvPr id="1048782" name="文本框"/>
          <p:cNvSpPr>
            <a:spLocks noGrp="1"/>
          </p:cNvSpPr>
          <p:nvPr>
            <p:ph type="ftr" sz="quarter" idx="11"/>
          </p:nvPr>
        </p:nvSpPr>
        <p:spPr/>
        <p:txBody>
          <a:bodyPr/>
          <a:p>
            <a:endParaRPr lang="zh-CN" altLang="en-US"/>
          </a:p>
        </p:txBody>
      </p:sp>
      <p:sp>
        <p:nvSpPr>
          <p:cNvPr id="1048783" name="文本框"/>
          <p:cNvSpPr>
            <a:spLocks noGrp="1"/>
          </p:cNvSpPr>
          <p:nvPr>
            <p:ph type="sldNum" sz="quarter" idx="12"/>
          </p:nvPr>
        </p:nvSpPr>
        <p:spPr/>
        <p:txBody>
          <a:bodyPr/>
          <a:p>
            <a:fld id="{3E00D155-3BB6-43CF-9AC4-BC63A66E74A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75" name=""/>
        <p:cNvGrpSpPr/>
        <p:nvPr/>
      </p:nvGrpSpPr>
      <p:grpSpPr>
        <a:xfrm>
          <a:off x="0" y="0"/>
          <a:ext cx="0" cy="0"/>
          <a:chOff x="0" y="0"/>
          <a:chExt cx="0" cy="0"/>
        </a:xfrm>
      </p:grpSpPr>
      <p:sp>
        <p:nvSpPr>
          <p:cNvPr id="1048757" name="文本框"/>
          <p:cNvSpPr>
            <a:spLocks noGrp="1"/>
          </p:cNvSpPr>
          <p:nvPr>
            <p:ph type="title"/>
          </p:nvPr>
        </p:nvSpPr>
        <p:spPr/>
        <p:txBody>
          <a:bodyPr/>
          <a:p>
            <a:r>
              <a:rPr lang="zh-CN" altLang="en-US" smtClean="0"/>
              <a:t>单击此处编辑母版标题样式</a:t>
            </a:r>
            <a:endParaRPr lang="zh-CN" altLang="en-US"/>
          </a:p>
        </p:txBody>
      </p:sp>
      <p:sp>
        <p:nvSpPr>
          <p:cNvPr id="1048758"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1048759"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048760"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1048761"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048762" name="文本框"/>
          <p:cNvSpPr>
            <a:spLocks noGrp="1"/>
          </p:cNvSpPr>
          <p:nvPr>
            <p:ph type="dt" sz="half" idx="10"/>
          </p:nvPr>
        </p:nvSpPr>
        <p:spPr/>
        <p:txBody>
          <a:bodyPr/>
          <a:p>
            <a:fld id="{72514870-5082-4025-BC8A-5E070B8EB77D}" type="datetimeFigureOut">
              <a:rPr lang="zh-CN" altLang="en-US" smtClean="0"/>
            </a:fld>
            <a:endParaRPr lang="zh-CN" altLang="en-US"/>
          </a:p>
        </p:txBody>
      </p:sp>
      <p:sp>
        <p:nvSpPr>
          <p:cNvPr id="1048763" name="文本框"/>
          <p:cNvSpPr>
            <a:spLocks noGrp="1"/>
          </p:cNvSpPr>
          <p:nvPr>
            <p:ph type="ftr" sz="quarter" idx="11"/>
          </p:nvPr>
        </p:nvSpPr>
        <p:spPr/>
        <p:txBody>
          <a:bodyPr/>
          <a:p>
            <a:endParaRPr lang="zh-CN" altLang="en-US"/>
          </a:p>
        </p:txBody>
      </p:sp>
      <p:sp>
        <p:nvSpPr>
          <p:cNvPr id="1048764" name="文本框"/>
          <p:cNvSpPr>
            <a:spLocks noGrp="1"/>
          </p:cNvSpPr>
          <p:nvPr>
            <p:ph type="sldNum" sz="quarter" idx="12"/>
          </p:nvPr>
        </p:nvSpPr>
        <p:spPr/>
        <p:txBody>
          <a:bodyPr/>
          <a:p>
            <a:fld id="{3E00D155-3BB6-43CF-9AC4-BC63A66E74A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71" name=""/>
        <p:cNvGrpSpPr/>
        <p:nvPr/>
      </p:nvGrpSpPr>
      <p:grpSpPr>
        <a:xfrm>
          <a:off x="0" y="0"/>
          <a:ext cx="0" cy="0"/>
          <a:chOff x="0" y="0"/>
          <a:chExt cx="0" cy="0"/>
        </a:xfrm>
      </p:grpSpPr>
      <p:sp>
        <p:nvSpPr>
          <p:cNvPr id="1048737" name="文本框"/>
          <p:cNvSpPr>
            <a:spLocks noGrp="1"/>
          </p:cNvSpPr>
          <p:nvPr>
            <p:ph type="title"/>
          </p:nvPr>
        </p:nvSpPr>
        <p:spPr/>
        <p:txBody>
          <a:bodyPr/>
          <a:p>
            <a:r>
              <a:rPr lang="zh-CN" altLang="en-US" smtClean="0"/>
              <a:t>单击此处编辑母版标题样式</a:t>
            </a:r>
            <a:endParaRPr lang="zh-CN" altLang="en-US"/>
          </a:p>
        </p:txBody>
      </p:sp>
      <p:sp>
        <p:nvSpPr>
          <p:cNvPr id="1048738" name="文本框"/>
          <p:cNvSpPr>
            <a:spLocks noGrp="1"/>
          </p:cNvSpPr>
          <p:nvPr>
            <p:ph type="dt" sz="half" idx="10"/>
          </p:nvPr>
        </p:nvSpPr>
        <p:spPr/>
        <p:txBody>
          <a:bodyPr/>
          <a:p>
            <a:fld id="{72514870-5082-4025-BC8A-5E070B8EB77D}" type="datetimeFigureOut">
              <a:rPr lang="zh-CN" altLang="en-US" smtClean="0"/>
            </a:fld>
            <a:endParaRPr lang="zh-CN" altLang="en-US"/>
          </a:p>
        </p:txBody>
      </p:sp>
      <p:sp>
        <p:nvSpPr>
          <p:cNvPr id="1048739" name="文本框"/>
          <p:cNvSpPr>
            <a:spLocks noGrp="1"/>
          </p:cNvSpPr>
          <p:nvPr>
            <p:ph type="ftr" sz="quarter" idx="11"/>
          </p:nvPr>
        </p:nvSpPr>
        <p:spPr/>
        <p:txBody>
          <a:bodyPr/>
          <a:p>
            <a:endParaRPr lang="zh-CN" altLang="en-US"/>
          </a:p>
        </p:txBody>
      </p:sp>
      <p:sp>
        <p:nvSpPr>
          <p:cNvPr id="1048740" name="文本框"/>
          <p:cNvSpPr>
            <a:spLocks noGrp="1"/>
          </p:cNvSpPr>
          <p:nvPr>
            <p:ph type="sldNum" sz="quarter" idx="12"/>
          </p:nvPr>
        </p:nvSpPr>
        <p:spPr/>
        <p:txBody>
          <a:bodyPr/>
          <a:p>
            <a:fld id="{3E00D155-3BB6-43CF-9AC4-BC63A66E74A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76" name=""/>
        <p:cNvGrpSpPr/>
        <p:nvPr/>
      </p:nvGrpSpPr>
      <p:grpSpPr>
        <a:xfrm>
          <a:off x="0" y="0"/>
          <a:ext cx="0" cy="0"/>
          <a:chOff x="0" y="0"/>
          <a:chExt cx="0" cy="0"/>
        </a:xfrm>
      </p:grpSpPr>
      <p:sp>
        <p:nvSpPr>
          <p:cNvPr id="1048765" name="文本框"/>
          <p:cNvSpPr>
            <a:spLocks noGrp="1"/>
          </p:cNvSpPr>
          <p:nvPr>
            <p:ph type="dt" sz="half" idx="10"/>
          </p:nvPr>
        </p:nvSpPr>
        <p:spPr/>
        <p:txBody>
          <a:bodyPr/>
          <a:p>
            <a:fld id="{72514870-5082-4025-BC8A-5E070B8EB77D}" type="datetimeFigureOut">
              <a:rPr lang="zh-CN" altLang="en-US" smtClean="0"/>
            </a:fld>
            <a:endParaRPr lang="zh-CN" altLang="en-US"/>
          </a:p>
        </p:txBody>
      </p:sp>
      <p:sp>
        <p:nvSpPr>
          <p:cNvPr id="1048766" name="文本框"/>
          <p:cNvSpPr>
            <a:spLocks noGrp="1"/>
          </p:cNvSpPr>
          <p:nvPr>
            <p:ph type="ftr" sz="quarter" idx="11"/>
          </p:nvPr>
        </p:nvSpPr>
        <p:spPr/>
        <p:txBody>
          <a:bodyPr/>
          <a:p>
            <a:endParaRPr lang="zh-CN" altLang="en-US"/>
          </a:p>
        </p:txBody>
      </p:sp>
      <p:sp>
        <p:nvSpPr>
          <p:cNvPr id="1048767" name="文本框"/>
          <p:cNvSpPr>
            <a:spLocks noGrp="1"/>
          </p:cNvSpPr>
          <p:nvPr>
            <p:ph type="sldNum" sz="quarter" idx="12"/>
          </p:nvPr>
        </p:nvSpPr>
        <p:spPr/>
        <p:txBody>
          <a:bodyPr/>
          <a:p>
            <a:fld id="{3E00D155-3BB6-43CF-9AC4-BC63A66E74A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80" name=""/>
        <p:cNvGrpSpPr/>
        <p:nvPr/>
      </p:nvGrpSpPr>
      <p:grpSpPr>
        <a:xfrm>
          <a:off x="0" y="0"/>
          <a:ext cx="0" cy="0"/>
          <a:chOff x="0" y="0"/>
          <a:chExt cx="0" cy="0"/>
        </a:xfrm>
      </p:grpSpPr>
      <p:sp>
        <p:nvSpPr>
          <p:cNvPr id="1048784"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1048785"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048786"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1048787" name="文本框"/>
          <p:cNvSpPr>
            <a:spLocks noGrp="1"/>
          </p:cNvSpPr>
          <p:nvPr>
            <p:ph type="dt" sz="half" idx="10"/>
          </p:nvPr>
        </p:nvSpPr>
        <p:spPr/>
        <p:txBody>
          <a:bodyPr/>
          <a:p>
            <a:fld id="{72514870-5082-4025-BC8A-5E070B8EB77D}" type="datetimeFigureOut">
              <a:rPr lang="zh-CN" altLang="en-US" smtClean="0"/>
            </a:fld>
            <a:endParaRPr lang="zh-CN" altLang="en-US"/>
          </a:p>
        </p:txBody>
      </p:sp>
      <p:sp>
        <p:nvSpPr>
          <p:cNvPr id="1048788" name="文本框"/>
          <p:cNvSpPr>
            <a:spLocks noGrp="1"/>
          </p:cNvSpPr>
          <p:nvPr>
            <p:ph type="ftr" sz="quarter" idx="11"/>
          </p:nvPr>
        </p:nvSpPr>
        <p:spPr/>
        <p:txBody>
          <a:bodyPr/>
          <a:p>
            <a:endParaRPr lang="zh-CN" altLang="en-US"/>
          </a:p>
        </p:txBody>
      </p:sp>
      <p:sp>
        <p:nvSpPr>
          <p:cNvPr id="1048789" name="文本框"/>
          <p:cNvSpPr>
            <a:spLocks noGrp="1"/>
          </p:cNvSpPr>
          <p:nvPr>
            <p:ph type="sldNum" sz="quarter" idx="12"/>
          </p:nvPr>
        </p:nvSpPr>
        <p:spPr/>
        <p:txBody>
          <a:bodyPr/>
          <a:p>
            <a:fld id="{3E00D155-3BB6-43CF-9AC4-BC63A66E74A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73" name=""/>
        <p:cNvGrpSpPr/>
        <p:nvPr/>
      </p:nvGrpSpPr>
      <p:grpSpPr>
        <a:xfrm>
          <a:off x="0" y="0"/>
          <a:ext cx="0" cy="0"/>
          <a:chOff x="0" y="0"/>
          <a:chExt cx="0" cy="0"/>
        </a:xfrm>
      </p:grpSpPr>
      <p:sp>
        <p:nvSpPr>
          <p:cNvPr id="1048746"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1048747"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748"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1048749" name="文本框"/>
          <p:cNvSpPr>
            <a:spLocks noGrp="1"/>
          </p:cNvSpPr>
          <p:nvPr>
            <p:ph type="dt" sz="half" idx="10"/>
          </p:nvPr>
        </p:nvSpPr>
        <p:spPr/>
        <p:txBody>
          <a:bodyPr/>
          <a:p>
            <a:fld id="{72514870-5082-4025-BC8A-5E070B8EB77D}" type="datetimeFigureOut">
              <a:rPr lang="zh-CN" altLang="en-US" smtClean="0"/>
            </a:fld>
            <a:endParaRPr lang="zh-CN" altLang="en-US"/>
          </a:p>
        </p:txBody>
      </p:sp>
      <p:sp>
        <p:nvSpPr>
          <p:cNvPr id="1048750" name="文本框"/>
          <p:cNvSpPr>
            <a:spLocks noGrp="1"/>
          </p:cNvSpPr>
          <p:nvPr>
            <p:ph type="ftr" sz="quarter" idx="11"/>
          </p:nvPr>
        </p:nvSpPr>
        <p:spPr/>
        <p:txBody>
          <a:bodyPr/>
          <a:p>
            <a:endParaRPr lang="zh-CN" altLang="en-US"/>
          </a:p>
        </p:txBody>
      </p:sp>
      <p:sp>
        <p:nvSpPr>
          <p:cNvPr id="1048751" name="文本框"/>
          <p:cNvSpPr>
            <a:spLocks noGrp="1"/>
          </p:cNvSpPr>
          <p:nvPr>
            <p:ph type="sldNum" sz="quarter" idx="12"/>
          </p:nvPr>
        </p:nvSpPr>
        <p:spPr/>
        <p:txBody>
          <a:bodyPr/>
          <a:p>
            <a:fld id="{3E00D155-3BB6-43CF-9AC4-BC63A66E74A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p>
            <a:endParaRPr lang="zh-CN" altLang="en-US" sz="4800" b="1" i="0">
              <a:solidFill>
                <a:schemeClr val="tx1"/>
              </a:solidFill>
              <a:latin typeface="Trebuchet MS" panose="020B0603020202020204" charset="0"/>
              <a:cs typeface="Trebuchet MS" panose="020B0603020202020204" charset="0"/>
            </a:endParaRPr>
          </a:p>
        </p:txBody>
      </p:sp>
      <p:sp>
        <p:nvSpPr>
          <p:cNvPr id="104858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spAutoFit/>
          </a:bodyPr>
          <a:p>
            <a:endParaRPr lang="zh-CN" altLang="en-US"/>
          </a:p>
        </p:txBody>
      </p:sp>
      <p:sp>
        <p:nvSpPr>
          <p:cNvPr id="1048588"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spAutoFit/>
          </a:bodyPr>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048589"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spAutoFit/>
          </a:bodyPr>
          <a:p>
            <a:pPr algn="l"/>
            <a:fld id="{CAD2D6BD-DE1B-4B5F-8B41-2702339687B9}" type="datetime1">
              <a:rPr lang="en-US" altLang="zh-CN">
                <a:solidFill>
                  <a:srgbClr val="898989"/>
                </a:solidFill>
                <a:latin typeface="Calibri" panose="020F0502020204030204" charset="0"/>
                <a:ea typeface="SimSun" panose="02010600030101010101" pitchFamily="2" charset="-122"/>
                <a:cs typeface="Calibri" panose="020F0502020204030204" charset="0"/>
              </a:rPr>
            </a:fld>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048590"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spAutoFit/>
          </a:bodyPr>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defTabSz="914400" fontAlgn="auto" hangingPunct="1">
        <a:buNone/>
        <a:defRPr sz="1800">
          <a:latin typeface="Calibri" panose="020F0502020204030204" charset="0"/>
          <a:ea typeface="SimSun" panose="02010600030101010101" pitchFamily="2" charset="-122"/>
          <a:cs typeface="Calibri" panose="020F0502020204030204" charset="0"/>
        </a:defRPr>
      </a:lvl1pPr>
    </p:titleStyle>
    <p:bodyStyle>
      <a:lvl1pPr marL="0" indent="0" defTabSz="914400" fontAlgn="auto" hangingPunct="1">
        <a:buNone/>
        <a:defRPr sz="1800">
          <a:latin typeface="Calibri" panose="020F0502020204030204" charset="0"/>
          <a:ea typeface="SimSun" panose="02010600030101010101" pitchFamily="2" charset="-122"/>
          <a:cs typeface="Calibri" panose="020F0502020204030204" charset="0"/>
        </a:defRPr>
      </a:lvl1pPr>
      <a:lvl2pPr marL="457200" indent="0" defTabSz="914400" fontAlgn="auto" hangingPunct="1">
        <a:buNone/>
        <a:defRPr sz="1800">
          <a:latin typeface="Calibri" panose="020F0502020204030204" charset="0"/>
          <a:ea typeface="SimSun" panose="02010600030101010101" pitchFamily="2" charset="-122"/>
          <a:cs typeface="Calibri" panose="020F0502020204030204" charset="0"/>
        </a:defRPr>
      </a:lvl2pPr>
      <a:lvl3pPr marL="914400" indent="0" defTabSz="914400" fontAlgn="auto" hangingPunct="1">
        <a:buNone/>
        <a:defRPr sz="1800">
          <a:latin typeface="Calibri" panose="020F0502020204030204" charset="0"/>
          <a:ea typeface="SimSun" panose="02010600030101010101" pitchFamily="2" charset="-122"/>
          <a:cs typeface="Calibri" panose="020F0502020204030204" charset="0"/>
        </a:defRPr>
      </a:lvl3pPr>
      <a:lvl4pPr marL="1371600" indent="0" defTabSz="914400" fontAlgn="auto" hangingPunct="1">
        <a:buNone/>
        <a:defRPr sz="1800">
          <a:latin typeface="Calibri" panose="020F0502020204030204" charset="0"/>
          <a:ea typeface="SimSun" panose="02010600030101010101" pitchFamily="2" charset="-122"/>
          <a:cs typeface="Calibri" panose="020F0502020204030204" charset="0"/>
        </a:defRPr>
      </a:lvl4pPr>
      <a:lvl5pPr marL="1828800" indent="0" defTabSz="914400" fontAlgn="auto" hangingPunct="1">
        <a:buNone/>
        <a:defRPr sz="1800">
          <a:latin typeface="Calibri" panose="020F0502020204030204" charset="0"/>
          <a:ea typeface="SimSun" panose="02010600030101010101" pitchFamily="2" charset="-122"/>
          <a:cs typeface="Calibri" panose="020F0502020204030204" charset="0"/>
        </a:defRPr>
      </a:lvl5pPr>
      <a:lvl6pPr marL="2286000" indent="0" defTabSz="914400" fontAlgn="auto" hangingPunct="1">
        <a:buNone/>
        <a:defRPr sz="1800">
          <a:latin typeface="Calibri" panose="020F0502020204030204" charset="0"/>
          <a:ea typeface="SimSun" panose="02010600030101010101" pitchFamily="2" charset="-122"/>
          <a:cs typeface="Calibri" panose="020F0502020204030204" charset="0"/>
        </a:defRPr>
      </a:lvl6pPr>
      <a:lvl7pPr marL="2743200" indent="0" defTabSz="914400" fontAlgn="auto" hangingPunct="1">
        <a:buNone/>
        <a:defRPr sz="1800">
          <a:latin typeface="Calibri" panose="020F0502020204030204" charset="0"/>
          <a:ea typeface="SimSun" panose="02010600030101010101" pitchFamily="2" charset="-122"/>
          <a:cs typeface="Calibri" panose="020F0502020204030204" charset="0"/>
        </a:defRPr>
      </a:lvl7pPr>
      <a:lvl8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8pPr>
      <a:lvl9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3.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3.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3.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3.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0" name=""/>
        <p:cNvGrpSpPr/>
        <p:nvPr/>
      </p:nvGrpSpPr>
      <p:grpSpPr>
        <a:xfrm>
          <a:off x="0" y="0"/>
          <a:ext cx="0" cy="0"/>
          <a:chOff x="0" y="0"/>
          <a:chExt cx="0" cy="0"/>
        </a:xfrm>
      </p:grpSpPr>
      <p:grpSp>
        <p:nvGrpSpPr>
          <p:cNvPr id="41" name="组合"/>
          <p:cNvGrpSpPr/>
          <p:nvPr/>
        </p:nvGrpSpPr>
        <p:grpSpPr>
          <a:xfrm>
            <a:off x="876298" y="990599"/>
            <a:ext cx="1743075" cy="1333500"/>
            <a:chOff x="876298" y="990599"/>
            <a:chExt cx="1743075" cy="1333500"/>
          </a:xfrm>
        </p:grpSpPr>
        <p:sp>
          <p:nvSpPr>
            <p:cNvPr id="1048647" name="曲线"/>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48" name="曲线"/>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49" name="曲线"/>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50" name="曲线"/>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51" name="文本框"/>
          <p:cNvSpPr>
            <a:spLocks noGrp="1"/>
          </p:cNvSpPr>
          <p:nvPr>
            <p:ph type="ctrTitle"/>
          </p:nvPr>
        </p:nvSpPr>
        <p:spPr>
          <a:xfrm>
            <a:off x="1523999" y="19665"/>
            <a:ext cx="7629525" cy="988060"/>
          </a:xfrm>
          <a:prstGeom prst="rect">
            <a:avLst/>
          </a:prstGeom>
          <a:noFill/>
          <a:ln w="12700" cap="flat" cmpd="sng">
            <a:noFill/>
            <a:prstDash val="solid"/>
            <a:miter/>
          </a:ln>
        </p:spPr>
        <p:txBody>
          <a:bodyPr vert="horz" wrap="square" lIns="0" tIns="16510" rIns="0" bIns="0" anchor="t" anchorCtr="0">
            <a:spAutoFit/>
          </a:bodyPr>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anose="02020603050405020304" pitchFamily="18" charset="0"/>
                <a:ea typeface="SimSun" panose="02010600030101010101" pitchFamily="2" charset="-122"/>
                <a:cs typeface="Times New Roman" panose="02020603050405020304" pitchFamily="18" charset="0"/>
              </a:rPr>
              <a:t>Digital Portfolio </a:t>
            </a:r>
            <a:br>
              <a:rPr lang="zh-CN" altLang="en-US" sz="3200" b="1" i="0" u="none" strike="noStrike" kern="0" cap="none" spc="0" baseline="0">
                <a:solidFill>
                  <a:srgbClr val="0F0F0F"/>
                </a:solidFill>
                <a:latin typeface="Roboto" pitchFamily="2" charset="0"/>
                <a:ea typeface="SimSun" panose="02010600030101010101" pitchFamily="2" charset="-122"/>
                <a:cs typeface="Trebuchet MS" panose="020B0603020202020204" charset="0"/>
              </a:rPr>
            </a:br>
            <a:endParaRPr lang="zh-CN" altLang="en-US" sz="3200" b="0"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2097154" name="图片"/>
          <p:cNvPicPr/>
          <p:nvPr/>
        </p:nvPicPr>
        <p:blipFill>
          <a:blip r:embed="rId1" cstate="print"/>
          <a:stretch>
            <a:fillRect/>
          </a:stretch>
        </p:blipFill>
        <p:spPr>
          <a:xfrm>
            <a:off x="676275" y="6467475"/>
            <a:ext cx="2143125" cy="200024"/>
          </a:xfrm>
          <a:prstGeom prst="rect">
            <a:avLst/>
          </a:prstGeom>
          <a:noFill/>
          <a:ln w="12700" cap="flat" cmpd="sng">
            <a:noFill/>
            <a:prstDash val="solid"/>
            <a:miter/>
          </a:ln>
        </p:spPr>
      </p:pic>
      <p:sp>
        <p:nvSpPr>
          <p:cNvPr id="10486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048653" name="矩形"/>
          <p:cNvSpPr/>
          <p:nvPr/>
        </p:nvSpPr>
        <p:spPr>
          <a:xfrm>
            <a:off x="1199513" y="2853371"/>
            <a:ext cx="10001245" cy="2676525"/>
          </a:xfrm>
          <a:prstGeom prst="rect">
            <a:avLst/>
          </a:prstGeom>
          <a:noFill/>
          <a:ln w="12700" cap="flat" cmpd="sng">
            <a:noFill/>
            <a:prstDash val="solid"/>
            <a:miter/>
          </a:ln>
        </p:spPr>
        <p:txBody>
          <a:bodyPr vert="horz" wrap="square" lIns="91440" tIns="45720" rIns="91440" bIns="45720" anchor="t" anchorCtr="0">
            <a:spAutoFit/>
          </a:bodyPr>
          <a:p>
            <a:pPr marL="0" indent="0" algn="l">
              <a:lnSpc>
                <a:spcPct val="100000"/>
              </a:lnSpc>
              <a:spcBef>
                <a:spcPts val="0"/>
              </a:spcBef>
              <a:spcAft>
                <a:spcPts val="0"/>
              </a:spcAft>
              <a:buNone/>
            </a:pPr>
            <a:r>
              <a:rPr lang="en-US" altLang="zh-CN" sz="2400" b="1"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STUDENT </a:t>
            </a:r>
            <a:r>
              <a:rPr lang="en-US" altLang="zh-CN" sz="2400" b="1" i="0" u="none" strike="noStrike" kern="1200" cap="none" spc="0" baseline="0" dirty="0" smtClean="0">
                <a:solidFill>
                  <a:schemeClr val="tx1"/>
                </a:solidFill>
                <a:latin typeface="Calibri" panose="020F0502020204030204" charset="0"/>
                <a:ea typeface="SimSun" panose="02010600030101010101" pitchFamily="2" charset="-122"/>
                <a:cs typeface="Calibri" panose="020F0502020204030204" charset="0"/>
              </a:rPr>
              <a:t>NAME</a:t>
            </a:r>
            <a:r>
              <a:rPr lang="en-US" altLang="zh-CN" sz="2400" b="0" i="0" u="none" strike="noStrike" kern="1200" cap="none" spc="0" baseline="0" dirty="0" smtClean="0">
                <a:solidFill>
                  <a:schemeClr val="tx1"/>
                </a:solidFill>
                <a:latin typeface="Calibri" panose="020F0502020204030204" charset="0"/>
                <a:ea typeface="SimSun" panose="02010600030101010101" pitchFamily="2" charset="-122"/>
                <a:cs typeface="Calibri" panose="020F0502020204030204" charset="0"/>
              </a:rPr>
              <a:t>:</a:t>
            </a:r>
            <a:r>
              <a:rPr lang="en-US" altLang="zh-CN" sz="2400" b="0" i="0" u="none" strike="noStrike" kern="1200" cap="none" spc="0" baseline="0" dirty="0" smtClean="0">
                <a:solidFill>
                  <a:schemeClr val="tx1"/>
                </a:solidFill>
                <a:latin typeface="Calibri" panose="020F0502020204030204" charset="0"/>
                <a:ea typeface="SimSun" panose="02010600030101010101" pitchFamily="2" charset="-122"/>
                <a:cs typeface="Calibri" panose="020F0502020204030204" charset="0"/>
              </a:rPr>
              <a:t> </a:t>
            </a:r>
            <a:r>
              <a:rPr lang="en-US" altLang="en-GB" sz="2400" b="0" i="0" u="none" strike="noStrike" kern="1200" cap="none" spc="0" baseline="0" dirty="0" smtClean="0">
                <a:solidFill>
                  <a:schemeClr val="tx1"/>
                </a:solidFill>
                <a:latin typeface="Calibri" panose="020F0502020204030204" charset="0"/>
                <a:ea typeface="SimSun" panose="02010600030101010101" pitchFamily="2" charset="-122"/>
                <a:cs typeface="Calibri" panose="020F0502020204030204" charset="0"/>
              </a:rPr>
              <a:t>N</a:t>
            </a:r>
            <a:r>
              <a:rPr lang="en-US" altLang="en-GB" sz="2400" b="0" i="0" u="none" strike="noStrike" kern="1200" cap="none" spc="0" baseline="0" dirty="0" smtClean="0">
                <a:solidFill>
                  <a:schemeClr val="tx1"/>
                </a:solidFill>
                <a:latin typeface="Calibri" panose="020F0502020204030204" charset="0"/>
                <a:ea typeface="SimSun" panose="02010600030101010101" pitchFamily="2" charset="-122"/>
                <a:cs typeface="Calibri" panose="020F0502020204030204" charset="0"/>
              </a:rPr>
              <a:t>i</a:t>
            </a:r>
            <a:r>
              <a:rPr lang="en-US" altLang="en-GB" sz="2400" b="0" i="0" u="none" strike="noStrike" kern="1200" cap="none" spc="0" baseline="0" dirty="0" smtClean="0">
                <a:solidFill>
                  <a:schemeClr val="tx1"/>
                </a:solidFill>
                <a:latin typeface="Calibri" panose="020F0502020204030204" charset="0"/>
                <a:ea typeface="SimSun" panose="02010600030101010101" pitchFamily="2" charset="-122"/>
                <a:cs typeface="Calibri" panose="020F0502020204030204" charset="0"/>
              </a:rPr>
              <a:t>s</a:t>
            </a:r>
            <a:r>
              <a:rPr lang="en-US" altLang="en-GB" sz="2400" b="0" i="0" u="none" strike="noStrike" kern="1200" cap="none" spc="0" baseline="0" dirty="0" smtClean="0">
                <a:solidFill>
                  <a:schemeClr val="tx1"/>
                </a:solidFill>
                <a:latin typeface="Calibri" panose="020F0502020204030204" charset="0"/>
                <a:ea typeface="SimSun" panose="02010600030101010101" pitchFamily="2" charset="-122"/>
                <a:cs typeface="Calibri" panose="020F0502020204030204" charset="0"/>
              </a:rPr>
              <a:t>h</a:t>
            </a:r>
            <a:r>
              <a:rPr lang="en-US" altLang="en-GB" sz="2400" b="0" i="0" u="none" strike="noStrike" kern="1200" cap="none" spc="0" baseline="0" dirty="0" smtClean="0">
                <a:solidFill>
                  <a:schemeClr val="tx1"/>
                </a:solidFill>
                <a:latin typeface="Calibri" panose="020F0502020204030204" charset="0"/>
                <a:ea typeface="SimSun" panose="02010600030101010101" pitchFamily="2" charset="-122"/>
                <a:cs typeface="Calibri" panose="020F0502020204030204" charset="0"/>
              </a:rPr>
              <a:t>a </a:t>
            </a:r>
            <a:r>
              <a:rPr lang="en-US" altLang="en-GB" sz="2400" b="0" i="0" u="none" strike="noStrike" kern="1200" cap="none" spc="0" baseline="0" dirty="0" smtClean="0">
                <a:solidFill>
                  <a:schemeClr val="tx1"/>
                </a:solidFill>
                <a:latin typeface="Calibri" panose="020F0502020204030204" charset="0"/>
                <a:ea typeface="SimSun" panose="02010600030101010101" pitchFamily="2" charset="-122"/>
                <a:cs typeface="Calibri" panose="020F0502020204030204" charset="0"/>
              </a:rPr>
              <a:t>v</a:t>
            </a:r>
            <a:r>
              <a:rPr lang="en-US" altLang="en-GB" sz="2400" b="0" i="0" u="none" strike="noStrike" kern="1200" cap="none" spc="0" baseline="0" dirty="0" smtClean="0">
                <a:solidFill>
                  <a:schemeClr val="tx1"/>
                </a:solidFill>
                <a:latin typeface="Calibri" panose="020F0502020204030204" charset="0"/>
                <a:ea typeface="SimSun" panose="02010600030101010101" pitchFamily="2" charset="-122"/>
                <a:cs typeface="Calibri" panose="020F0502020204030204" charset="0"/>
              </a:rPr>
              <a:t>e</a:t>
            </a:r>
            <a:r>
              <a:rPr lang="en-US" altLang="en-GB" sz="2400" b="0" i="0" u="none" strike="noStrike" kern="1200" cap="none" spc="0" baseline="0" dirty="0" smtClean="0">
                <a:solidFill>
                  <a:schemeClr val="tx1"/>
                </a:solidFill>
                <a:latin typeface="Calibri" panose="020F0502020204030204" charset="0"/>
                <a:ea typeface="SimSun" panose="02010600030101010101" pitchFamily="2" charset="-122"/>
                <a:cs typeface="Calibri" panose="020F0502020204030204" charset="0"/>
              </a:rPr>
              <a:t>e</a:t>
            </a:r>
            <a:r>
              <a:rPr lang="en-US" altLang="en-GB" sz="2400" b="0" i="0" u="none" strike="noStrike" kern="1200" cap="none" spc="0" baseline="0" dirty="0" smtClean="0">
                <a:solidFill>
                  <a:schemeClr val="tx1"/>
                </a:solidFill>
                <a:latin typeface="Calibri" panose="020F0502020204030204" charset="0"/>
                <a:ea typeface="SimSun" panose="02010600030101010101" pitchFamily="2" charset="-122"/>
                <a:cs typeface="Calibri" panose="020F0502020204030204" charset="0"/>
              </a:rPr>
              <a:t>r</a:t>
            </a:r>
            <a:r>
              <a:rPr lang="en-US" altLang="en-GB" sz="2400" b="0" i="0" u="none" strike="noStrike" kern="1200" cap="none" spc="0" baseline="0" dirty="0" smtClean="0">
                <a:solidFill>
                  <a:schemeClr val="tx1"/>
                </a:solidFill>
                <a:latin typeface="Calibri" panose="020F0502020204030204" charset="0"/>
                <a:ea typeface="SimSun" panose="02010600030101010101" pitchFamily="2" charset="-122"/>
                <a:cs typeface="Calibri" panose="020F0502020204030204" charset="0"/>
              </a:rPr>
              <a:t>a</a:t>
            </a:r>
            <a:r>
              <a:rPr lang="en-US" altLang="en-GB" sz="2400" b="0" i="0" u="none" strike="noStrike" kern="1200" cap="none" spc="0" baseline="0" dirty="0" smtClean="0">
                <a:solidFill>
                  <a:schemeClr val="tx1"/>
                </a:solidFill>
                <a:latin typeface="Calibri" panose="020F0502020204030204" charset="0"/>
                <a:ea typeface="SimSun" panose="02010600030101010101" pitchFamily="2" charset="-122"/>
                <a:cs typeface="Calibri" panose="020F0502020204030204" charset="0"/>
              </a:rPr>
              <a:t>p</a:t>
            </a:r>
            <a:r>
              <a:rPr lang="en-US" altLang="en-GB" sz="2400" b="0" i="0" u="none" strike="noStrike" kern="1200" cap="none" spc="0" baseline="0" dirty="0" smtClean="0">
                <a:solidFill>
                  <a:schemeClr val="tx1"/>
                </a:solidFill>
                <a:latin typeface="Calibri" panose="020F0502020204030204" charset="0"/>
                <a:ea typeface="SimSun" panose="02010600030101010101" pitchFamily="2" charset="-122"/>
                <a:cs typeface="Calibri" panose="020F0502020204030204" charset="0"/>
              </a:rPr>
              <a:t>a</a:t>
            </a:r>
            <a:r>
              <a:rPr lang="en-US" altLang="en-GB" sz="2400" b="0" i="0" u="none" strike="noStrike" kern="1200" cap="none" spc="0" baseline="0" dirty="0" smtClean="0">
                <a:solidFill>
                  <a:schemeClr val="tx1"/>
                </a:solidFill>
                <a:latin typeface="Calibri" panose="020F0502020204030204" charset="0"/>
                <a:ea typeface="SimSun" panose="02010600030101010101" pitchFamily="2" charset="-122"/>
                <a:cs typeface="Calibri" panose="020F0502020204030204" charset="0"/>
              </a:rPr>
              <a:t>n</a:t>
            </a:r>
            <a:r>
              <a:rPr lang="en-US" altLang="en-GB" sz="2400" b="0" i="0" u="none" strike="noStrike" kern="1200" cap="none" spc="0" baseline="0" dirty="0" smtClean="0">
                <a:solidFill>
                  <a:schemeClr val="tx1"/>
                </a:solidFill>
                <a:latin typeface="Calibri" panose="020F0502020204030204" charset="0"/>
                <a:ea typeface="SimSun" panose="02010600030101010101" pitchFamily="2" charset="-122"/>
                <a:cs typeface="Calibri" panose="020F0502020204030204" charset="0"/>
              </a:rPr>
              <a:t>d</a:t>
            </a:r>
            <a:r>
              <a:rPr lang="en-US" altLang="en-GB" sz="2400" b="0" i="0" u="none" strike="noStrike" kern="1200" cap="none" spc="0" baseline="0" dirty="0" smtClean="0">
                <a:solidFill>
                  <a:schemeClr val="tx1"/>
                </a:solidFill>
                <a:latin typeface="Calibri" panose="020F0502020204030204" charset="0"/>
                <a:ea typeface="SimSun" panose="02010600030101010101" pitchFamily="2" charset="-122"/>
                <a:cs typeface="Calibri" panose="020F0502020204030204" charset="0"/>
              </a:rPr>
              <a:t>i</a:t>
            </a:r>
            <a:endPar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1"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REGISTER NO </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:24134091801022004</a:t>
            </a:r>
            <a:endPar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 </a:t>
            </a:r>
            <a:r>
              <a:rPr lang="en-US" altLang="zh-CN" sz="2400" b="1" i="0" u="none" strike="noStrike" kern="1200" cap="none" spc="0" baseline="0" dirty="0" smtClean="0">
                <a:solidFill>
                  <a:schemeClr val="tx1"/>
                </a:solidFill>
                <a:latin typeface="Calibri" panose="020F0502020204030204" charset="0"/>
                <a:ea typeface="SimSun" panose="02010600030101010101" pitchFamily="2" charset="-122"/>
                <a:cs typeface="Calibri" panose="020F0502020204030204" charset="0"/>
              </a:rPr>
              <a:t>NMID</a:t>
            </a:r>
            <a:r>
              <a:rPr lang="en-US" altLang="zh-CN" sz="2400" b="0" i="0" u="none" strike="noStrike" kern="1200" cap="none" spc="0" baseline="0" dirty="0" smtClean="0">
                <a:solidFill>
                  <a:schemeClr val="tx1"/>
                </a:solidFill>
                <a:latin typeface="Calibri" panose="020F0502020204030204" charset="0"/>
                <a:ea typeface="SimSun" panose="02010600030101010101" pitchFamily="2" charset="-122"/>
                <a:cs typeface="Calibri" panose="020F0502020204030204" charset="0"/>
              </a:rPr>
              <a:t>:</a:t>
            </a:r>
            <a:r>
              <a:rPr lang="en-US" altLang="zh-CN" sz="2400" b="0" i="0" u="none" strike="noStrike" kern="1200" cap="none" spc="0" baseline="0" dirty="0" smtClean="0">
                <a:solidFill>
                  <a:schemeClr val="tx1"/>
                </a:solidFill>
                <a:latin typeface="Calibri" panose="020F0502020204030204" charset="0"/>
                <a:ea typeface="SimSun" panose="02010600030101010101" pitchFamily="2" charset="-122"/>
                <a:cs typeface="Calibri" panose="020F0502020204030204" charset="0"/>
              </a:rPr>
              <a:t>2</a:t>
            </a:r>
            <a:r>
              <a:rPr lang="en-US" altLang="zh-CN" sz="2400" b="0" i="0" u="none" strike="noStrike" kern="1200" cap="none" spc="0" baseline="0" dirty="0" smtClean="0">
                <a:solidFill>
                  <a:schemeClr val="tx1"/>
                </a:solidFill>
                <a:latin typeface="Calibri" panose="020F0502020204030204" charset="0"/>
                <a:ea typeface="SimSun" panose="02010600030101010101" pitchFamily="2" charset="-122"/>
                <a:cs typeface="Calibri" panose="020F0502020204030204" charset="0"/>
              </a:rPr>
              <a:t>4</a:t>
            </a:r>
            <a:r>
              <a:rPr lang="en-US" altLang="zh-CN" sz="2400" b="0" i="0" u="none" strike="noStrike" kern="1200" cap="none" spc="0" baseline="0" dirty="0" smtClean="0">
                <a:solidFill>
                  <a:schemeClr val="tx1"/>
                </a:solidFill>
                <a:latin typeface="Calibri" panose="020F0502020204030204" charset="0"/>
                <a:ea typeface="SimSun" panose="02010600030101010101" pitchFamily="2" charset="-122"/>
                <a:cs typeface="Calibri" panose="020F0502020204030204" charset="0"/>
              </a:rPr>
              <a:t>1</a:t>
            </a:r>
            <a:r>
              <a:rPr lang="en-US" altLang="zh-CN" sz="2400" b="0" i="0" u="none" strike="noStrike" kern="1200" cap="none" spc="0" baseline="0" dirty="0" smtClean="0">
                <a:solidFill>
                  <a:schemeClr val="tx1"/>
                </a:solidFill>
                <a:latin typeface="Calibri" panose="020F0502020204030204" charset="0"/>
                <a:ea typeface="SimSun" panose="02010600030101010101" pitchFamily="2" charset="-122"/>
                <a:cs typeface="Calibri" panose="020F0502020204030204" charset="0"/>
              </a:rPr>
              <a:t>3</a:t>
            </a:r>
            <a:r>
              <a:rPr lang="en-US" altLang="zh-CN" sz="2400" b="0" i="0" u="none" strike="noStrike" kern="1200" cap="none" spc="0" baseline="0" dirty="0" smtClean="0">
                <a:solidFill>
                  <a:schemeClr val="tx1"/>
                </a:solidFill>
                <a:latin typeface="Calibri" panose="020F0502020204030204" charset="0"/>
                <a:ea typeface="SimSun" panose="02010600030101010101" pitchFamily="2" charset="-122"/>
                <a:cs typeface="Calibri" panose="020F0502020204030204" charset="0"/>
              </a:rPr>
              <a:t>4</a:t>
            </a:r>
            <a:r>
              <a:rPr lang="en-US" altLang="zh-CN" sz="2400" b="0" i="0" u="none" strike="noStrike" kern="1200" cap="none" spc="0" baseline="0" dirty="0" smtClean="0">
                <a:solidFill>
                  <a:schemeClr val="tx1"/>
                </a:solidFill>
                <a:latin typeface="Calibri" panose="020F0502020204030204" charset="0"/>
                <a:ea typeface="SimSun" panose="02010600030101010101" pitchFamily="2" charset="-122"/>
                <a:cs typeface="Calibri" panose="020F0502020204030204" charset="0"/>
              </a:rPr>
              <a:t>0</a:t>
            </a:r>
            <a:r>
              <a:rPr lang="en-US" altLang="zh-CN" sz="2400" b="0" i="0" u="none" strike="noStrike" kern="1200" cap="none" spc="0" baseline="0" dirty="0" smtClean="0">
                <a:solidFill>
                  <a:schemeClr val="tx1"/>
                </a:solidFill>
                <a:latin typeface="Calibri" panose="020F0502020204030204" charset="0"/>
                <a:ea typeface="SimSun" panose="02010600030101010101" pitchFamily="2" charset="-122"/>
                <a:cs typeface="Calibri" panose="020F0502020204030204" charset="0"/>
              </a:rPr>
              <a:t>9</a:t>
            </a:r>
            <a:r>
              <a:rPr lang="en-US" altLang="zh-CN" sz="2400" b="0" i="0" u="none" strike="noStrike" kern="1200" cap="none" spc="0" baseline="0" dirty="0" smtClean="0">
                <a:solidFill>
                  <a:schemeClr val="tx1"/>
                </a:solidFill>
                <a:latin typeface="Calibri" panose="020F0502020204030204" charset="0"/>
                <a:ea typeface="SimSun" panose="02010600030101010101" pitchFamily="2" charset="-122"/>
                <a:cs typeface="Calibri" panose="020F0502020204030204" charset="0"/>
              </a:rPr>
              <a:t>1</a:t>
            </a:r>
            <a:r>
              <a:rPr lang="en-US" altLang="zh-CN" sz="2400" b="0" i="0" u="none" strike="noStrike" kern="1200" cap="none" spc="0" baseline="0" dirty="0" smtClean="0">
                <a:solidFill>
                  <a:schemeClr val="tx1"/>
                </a:solidFill>
                <a:latin typeface="Calibri" panose="020F0502020204030204" charset="0"/>
                <a:ea typeface="SimSun" panose="02010600030101010101" pitchFamily="2" charset="-122"/>
                <a:cs typeface="Calibri" panose="020F0502020204030204" charset="0"/>
              </a:rPr>
              <a:t>8</a:t>
            </a:r>
            <a:r>
              <a:rPr lang="en-US" altLang="zh-CN" sz="2400" b="0" i="0" u="none" strike="noStrike" kern="1200" cap="none" spc="0" baseline="0" dirty="0" smtClean="0">
                <a:solidFill>
                  <a:schemeClr val="tx1"/>
                </a:solidFill>
                <a:latin typeface="Calibri" panose="020F0502020204030204" charset="0"/>
                <a:ea typeface="SimSun" panose="02010600030101010101" pitchFamily="2" charset="-122"/>
                <a:cs typeface="Calibri" panose="020F0502020204030204" charset="0"/>
              </a:rPr>
              <a:t>0</a:t>
            </a:r>
            <a:r>
              <a:rPr lang="en-US" altLang="zh-CN" sz="2400" b="0" i="0" u="none" strike="noStrike" kern="1200" cap="none" spc="0" baseline="0" dirty="0" smtClean="0">
                <a:solidFill>
                  <a:schemeClr val="tx1"/>
                </a:solidFill>
                <a:latin typeface="Calibri" panose="020F0502020204030204" charset="0"/>
                <a:ea typeface="SimSun" panose="02010600030101010101" pitchFamily="2" charset="-122"/>
                <a:cs typeface="Calibri" panose="020F0502020204030204" charset="0"/>
              </a:rPr>
              <a:t>1</a:t>
            </a:r>
            <a:r>
              <a:rPr lang="en-US" altLang="zh-CN" sz="2400" b="0" i="0" u="none" strike="noStrike" kern="1200" cap="none" spc="0" baseline="0" dirty="0" smtClean="0">
                <a:solidFill>
                  <a:schemeClr val="tx1"/>
                </a:solidFill>
                <a:latin typeface="Calibri" panose="020F0502020204030204" charset="0"/>
                <a:ea typeface="SimSun" panose="02010600030101010101" pitchFamily="2" charset="-122"/>
                <a:cs typeface="Calibri" panose="020F0502020204030204" charset="0"/>
              </a:rPr>
              <a:t>0</a:t>
            </a:r>
            <a:r>
              <a:rPr lang="en-US" altLang="zh-CN" sz="2400" b="0" i="0" u="none" strike="noStrike" kern="1200" cap="none" spc="0" baseline="0" dirty="0" smtClean="0">
                <a:solidFill>
                  <a:schemeClr val="tx1"/>
                </a:solidFill>
                <a:latin typeface="Calibri" panose="020F0502020204030204" charset="0"/>
                <a:ea typeface="SimSun" panose="02010600030101010101" pitchFamily="2" charset="-122"/>
                <a:cs typeface="Calibri" panose="020F0502020204030204" charset="0"/>
              </a:rPr>
              <a:t>2</a:t>
            </a:r>
            <a:r>
              <a:rPr lang="en-US" altLang="zh-CN" sz="2400" b="0" i="0" u="none" strike="noStrike" kern="1200" cap="none" spc="0" baseline="0" dirty="0" smtClean="0">
                <a:solidFill>
                  <a:schemeClr val="tx1"/>
                </a:solidFill>
                <a:latin typeface="Calibri" panose="020F0502020204030204" charset="0"/>
                <a:ea typeface="SimSun" panose="02010600030101010101" pitchFamily="2" charset="-122"/>
                <a:cs typeface="Calibri" panose="020F0502020204030204" charset="0"/>
              </a:rPr>
              <a:t>1</a:t>
            </a:r>
            <a:r>
              <a:rPr lang="en-US" altLang="zh-CN" sz="2400" b="0" i="0" u="none" strike="noStrike" kern="1200" cap="none" spc="0" baseline="0" dirty="0" smtClean="0">
                <a:solidFill>
                  <a:schemeClr val="tx1"/>
                </a:solidFill>
                <a:latin typeface="Calibri" panose="020F0502020204030204" charset="0"/>
                <a:ea typeface="SimSun" panose="02010600030101010101" pitchFamily="2" charset="-122"/>
                <a:cs typeface="Calibri" panose="020F0502020204030204" charset="0"/>
              </a:rPr>
              <a:t>0</a:t>
            </a:r>
            <a:r>
              <a:rPr lang="en-US" altLang="zh-CN" sz="2400" b="0" i="0" u="none" strike="noStrike" kern="1200" cap="none" spc="0" baseline="0" dirty="0" smtClean="0">
                <a:solidFill>
                  <a:schemeClr val="tx1"/>
                </a:solidFill>
                <a:latin typeface="Calibri" panose="020F0502020204030204" charset="0"/>
                <a:ea typeface="SimSun" panose="02010600030101010101" pitchFamily="2" charset="-122"/>
                <a:cs typeface="Calibri" panose="020F0502020204030204" charset="0"/>
              </a:rPr>
              <a:t>0</a:t>
            </a:r>
            <a:r>
              <a:rPr lang="en-US" altLang="en-GB" sz="2400" b="0" i="0" u="none" strike="noStrike" kern="1200" cap="none" spc="0" baseline="0" dirty="0" smtClean="0">
                <a:solidFill>
                  <a:schemeClr val="tx1"/>
                </a:solidFill>
                <a:latin typeface="Calibri" panose="020F0502020204030204" charset="0"/>
                <a:ea typeface="SimSun" panose="02010600030101010101" pitchFamily="2" charset="-122"/>
                <a:cs typeface="Calibri" panose="020F0502020204030204" charset="0"/>
              </a:rPr>
              <a:t>4</a:t>
            </a:r>
            <a:r>
              <a:rPr lang="en-US" altLang="zh-CN" sz="2400" b="0" i="0" u="none" strike="noStrike" kern="1200" cap="none" spc="0" baseline="0" dirty="0" smtClean="0">
                <a:solidFill>
                  <a:schemeClr val="tx1"/>
                </a:solidFill>
                <a:latin typeface="Calibri" panose="020F0502020204030204" charset="0"/>
                <a:ea typeface="SimSun" panose="02010600030101010101" pitchFamily="2" charset="-122"/>
                <a:cs typeface="Calibri" panose="020F0502020204030204" charset="0"/>
              </a:rPr>
              <a:t>&amp;</a:t>
            </a:r>
            <a:r>
              <a:rPr lang="en-US" altLang="zh-CN" sz="2400" b="0" i="0" u="none" strike="noStrike" kern="1200" cap="none" spc="0" baseline="0" dirty="0" smtClean="0">
                <a:solidFill>
                  <a:schemeClr val="tx1"/>
                </a:solidFill>
                <a:latin typeface="Calibri" panose="020F0502020204030204" charset="0"/>
                <a:ea typeface="SimSun" panose="02010600030101010101" pitchFamily="2" charset="-122"/>
                <a:cs typeface="Calibri" panose="020F0502020204030204" charset="0"/>
              </a:rPr>
              <a:t>asanm4092413409180102100</a:t>
            </a:r>
            <a:r>
              <a:rPr lang="en-US" altLang="en-GB" sz="2400" b="0" i="0" u="none" strike="noStrike" kern="1200" cap="none" spc="0" baseline="0" dirty="0" smtClean="0">
                <a:solidFill>
                  <a:schemeClr val="tx1"/>
                </a:solidFill>
                <a:latin typeface="Calibri" panose="020F0502020204030204" charset="0"/>
                <a:ea typeface="SimSun" panose="02010600030101010101" pitchFamily="2" charset="-122"/>
                <a:cs typeface="Calibri" panose="020F0502020204030204" charset="0"/>
              </a:rPr>
              <a:t>4</a:t>
            </a:r>
            <a:endPar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1"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DEPARTMENT:</a:t>
            </a: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 BACHELOR OF ART</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IFICIAL INTELLIGENCE</a:t>
            </a:r>
            <a:endParaRPr lang="zh-CN" altLang="en-US"/>
          </a:p>
          <a:p>
            <a:pPr marL="0" indent="0" algn="l">
              <a:lnSpc>
                <a:spcPct val="100000"/>
              </a:lnSpc>
              <a:spcBef>
                <a:spcPts val="0"/>
              </a:spcBef>
              <a:spcAft>
                <a:spcPts val="0"/>
              </a:spcAft>
              <a:buNone/>
            </a:pPr>
            <a:r>
              <a:rPr lang="en-US" altLang="zh-CN" sz="2400" b="1"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NAME OF THE COLLEGE &amp;CODE</a:t>
            </a: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a:t>
            </a: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4</a:t>
            </a: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0</a:t>
            </a: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9</a:t>
            </a: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 </a:t>
            </a: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A</a:t>
            </a: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R</a:t>
            </a: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C</a:t>
            </a: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 </a:t>
            </a: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V</a:t>
            </a: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I</a:t>
            </a: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S</a:t>
            </a: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H</a:t>
            </a: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W</a:t>
            </a: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A</a:t>
            </a: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N</a:t>
            </a: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A</a:t>
            </a: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THAN </a:t>
            </a: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C</a:t>
            </a: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O</a:t>
            </a: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L</a:t>
            </a: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L</a:t>
            </a: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EGE </a:t>
            </a: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a:t>
            </a:r>
            <a:endParaRPr lang="zh-CN" altLang="en-US"/>
          </a:p>
          <a:p>
            <a:pPr marL="0" indent="0" algn="l">
              <a:lnSpc>
                <a:spcPct val="100000"/>
              </a:lnSpc>
              <a:spcBef>
                <a:spcPts val="0"/>
              </a:spcBef>
              <a:spcAft>
                <a:spcPts val="0"/>
              </a:spcAft>
              <a:buNone/>
            </a:pPr>
            <a:r>
              <a:rPr lang="en-US" altLang="zh-CN" sz="2400" b="1"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UNIVER</a:t>
            </a:r>
            <a:r>
              <a:rPr lang="en-IN" altLang="en-US" sz="2400" b="1"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SI</a:t>
            </a:r>
            <a:r>
              <a:rPr lang="en-US" altLang="zh-CN" sz="2400" b="1"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T</a:t>
            </a: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Y:ANNAMALAI UNIVER</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S</a:t>
            </a: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ITY</a:t>
            </a:r>
            <a:endPar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           </a:t>
            </a:r>
            <a:endParaRPr lang="zh-C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endParaRPr>
          </a:p>
        </p:txBody>
      </p:sp>
      <p:sp>
        <p:nvSpPr>
          <p:cNvPr id="1048654" name="Text Box 1048653"/>
          <p:cNvSpPr txBox="1"/>
          <p:nvPr/>
        </p:nvSpPr>
        <p:spPr>
          <a:xfrm>
            <a:off x="1747836" y="2118358"/>
            <a:ext cx="5990728" cy="510540"/>
          </a:xfrm>
          <a:prstGeom prst="rect">
            <a:avLst/>
          </a:prstGeom>
        </p:spPr>
        <p:txBody>
          <a:bodyPr wrap="square" rtlCol="0">
            <a:spAutoFit/>
          </a:bodyPr>
          <a:p>
            <a:endParaRPr lang="en-IN" sz="2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4" name=""/>
        <p:cNvGrpSpPr/>
        <p:nvPr/>
      </p:nvGrpSpPr>
      <p:grpSpPr>
        <a:xfrm>
          <a:off x="0" y="0"/>
          <a:ext cx="0" cy="0"/>
          <a:chOff x="0" y="0"/>
          <a:chExt cx="0" cy="0"/>
        </a:xfrm>
      </p:grpSpPr>
      <p:sp>
        <p:nvSpPr>
          <p:cNvPr id="1048632" name="矩形"/>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spAutoFit/>
          </a:bodyPr>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048633"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34"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35"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3" name="图片"/>
          <p:cNvPicPr/>
          <p:nvPr/>
        </p:nvPicPr>
        <p:blipFill>
          <a:blip r:embed="rId1" cstate="print"/>
          <a:stretch>
            <a:fillRect/>
          </a:stretch>
        </p:blipFill>
        <p:spPr>
          <a:xfrm>
            <a:off x="66675" y="3381373"/>
            <a:ext cx="2466975" cy="3419474"/>
          </a:xfrm>
          <a:prstGeom prst="rect">
            <a:avLst/>
          </a:prstGeom>
          <a:noFill/>
          <a:ln w="12700" cap="flat" cmpd="sng">
            <a:noFill/>
            <a:prstDash val="solid"/>
            <a:miter/>
          </a:ln>
        </p:spPr>
      </p:pic>
      <p:sp>
        <p:nvSpPr>
          <p:cNvPr id="1048636"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spAutoFit/>
          </a:bodyPr>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RESULTS AND SCREENSHOTS</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048637"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048638" name="矩形"/>
          <p:cNvSpPr/>
          <p:nvPr/>
        </p:nvSpPr>
        <p:spPr>
          <a:xfrm>
            <a:off x="2743200" y="2354703"/>
            <a:ext cx="8534019" cy="8054339"/>
          </a:xfrm>
          <a:prstGeom prst="rect">
            <a:avLst/>
          </a:prstGeom>
          <a:noFill/>
          <a:ln w="12700" cap="flat" cmpd="sng">
            <a:noFill/>
            <a:prstDash val="solid"/>
            <a:miter/>
          </a:ln>
        </p:spPr>
        <p:txBody>
          <a:bodyPr vert="horz" wrap="square" lIns="91440" tIns="45720" rIns="91440" bIns="45720" anchor="t" anchorCtr="0">
            <a:spAutoFit/>
          </a:bodyPr>
          <a:p>
            <a:pPr marL="0" indent="0" algn="l">
              <a:lnSpc>
                <a:spcPct val="100000"/>
              </a:lnSpc>
              <a:spcBef>
                <a:spcPts val="0"/>
              </a:spcBef>
              <a:spcAft>
                <a:spcPts val="0"/>
              </a:spcAft>
              <a:buFont typeface="Arial" panose="020B0604020202020204" pitchFamily="34" charset="0"/>
              <a:buChar char="•"/>
            </a:pP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endParaRPr lang="zh-CN" altLang="en-US" sz="28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1" name=""/>
        <p:cNvGrpSpPr/>
        <p:nvPr/>
      </p:nvGrpSpPr>
      <p:grpSpPr>
        <a:xfrm>
          <a:off x="0" y="0"/>
          <a:ext cx="0" cy="0"/>
          <a:chOff x="0" y="0"/>
          <a:chExt cx="0" cy="0"/>
        </a:xfrm>
      </p:grpSpPr>
      <p:sp>
        <p:nvSpPr>
          <p:cNvPr id="1048623"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24"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25"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2" name="图片"/>
          <p:cNvPicPr/>
          <p:nvPr/>
        </p:nvPicPr>
        <p:blipFill>
          <a:blip r:embed="rId1" cstate="print"/>
          <a:stretch>
            <a:fillRect/>
          </a:stretch>
        </p:blipFill>
        <p:spPr>
          <a:xfrm>
            <a:off x="1666874" y="6467475"/>
            <a:ext cx="76200" cy="177799"/>
          </a:xfrm>
          <a:prstGeom prst="rect">
            <a:avLst/>
          </a:prstGeom>
          <a:noFill/>
          <a:ln w="12700" cap="flat" cmpd="sng">
            <a:noFill/>
            <a:prstDash val="solid"/>
            <a:miter/>
          </a:ln>
        </p:spPr>
      </p:pic>
      <p:sp>
        <p:nvSpPr>
          <p:cNvPr id="1048626" name="文本框"/>
          <p:cNvSpPr>
            <a:spLocks noGrp="1"/>
          </p:cNvSpPr>
          <p:nvPr>
            <p:ph type="title"/>
          </p:nvPr>
        </p:nvSpPr>
        <p:spPr>
          <a:xfrm>
            <a:off x="755332" y="385444"/>
            <a:ext cx="4578668" cy="737235"/>
          </a:xfrm>
          <a:prstGeom prst="rect">
            <a:avLst/>
          </a:prstGeom>
          <a:noFill/>
          <a:ln w="12700" cap="flat" cmpd="sng">
            <a:noFill/>
            <a:prstDash val="solid"/>
            <a:miter/>
          </a:ln>
        </p:spPr>
        <p:txBody>
          <a:bodyPr vert="horz" wrap="square" lIns="0" tIns="13334" rIns="0" bIns="0" anchor="t" anchorCtr="0">
            <a:spAutoFit/>
          </a:bodyPr>
          <a:p>
            <a:pPr marL="12700" indent="0" algn="l">
              <a:lnSpc>
                <a:spcPct val="100000"/>
              </a:lnSpc>
              <a:spcBef>
                <a:spcPts val="105"/>
              </a:spcBef>
              <a:spcAft>
                <a:spcPts val="0"/>
              </a:spcAft>
              <a:buNone/>
            </a:pP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CONCLUSION</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048627"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048628" name="矩形"/>
          <p:cNvSpPr/>
          <p:nvPr/>
        </p:nvSpPr>
        <p:spPr>
          <a:xfrm>
            <a:off x="3050038" y="2834948"/>
            <a:ext cx="6100074" cy="1158239"/>
          </a:xfrm>
          <a:prstGeom prst="rect">
            <a:avLst/>
          </a:prstGeom>
          <a:noFill/>
          <a:ln w="12700" cap="flat" cmpd="sng">
            <a:noFill/>
            <a:prstDash val="solid"/>
            <a:miter/>
          </a:ln>
        </p:spPr>
        <p:txBody>
          <a:bodyPr vert="horz" wrap="square" lIns="91440" tIns="45720" rIns="91440" bIns="45720" anchor="t" anchorCtr="0">
            <a:spAutoFit/>
          </a:bodyPr>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It seems like we've wrapped up our conversation! To conclude, what were your key takeaways or next steps? Want to explore more topics or revisit something we discussed? I'm here to help!</a:t>
            </a:r>
            <a:endParaRPr lang="zh-CN" altLang="en-US"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6" name="Title 2"/>
          <p:cNvSpPr>
            <a:spLocks noGrp="1"/>
          </p:cNvSpPr>
          <p:nvPr>
            <p:ph type="title"/>
          </p:nvPr>
        </p:nvSpPr>
        <p:spPr>
          <a:xfrm>
            <a:off x="3195573" y="2067305"/>
            <a:ext cx="5800851" cy="830997"/>
          </a:xfrm>
        </p:spPr>
        <p:txBody>
          <a:bodyPr/>
          <a:p>
            <a:r>
              <a:rPr lang="en-US" sz="4800" dirty="0" smtClean="0">
                <a:latin typeface="Times New Roman" panose="02020603050405020304" pitchFamily="18" charset="0"/>
                <a:cs typeface="Times New Roman" panose="02020603050405020304" pitchFamily="18" charset="0"/>
              </a:rPr>
              <a:t>GITHUB LINK</a:t>
            </a:r>
            <a:endParaRPr lang="en-US" sz="4800" dirty="0">
              <a:latin typeface="Times New Roman" panose="02020603050405020304" pitchFamily="18" charset="0"/>
              <a:cs typeface="Times New Roman" panose="02020603050405020304" pitchFamily="18" charset="0"/>
            </a:endParaRPr>
          </a:p>
        </p:txBody>
      </p:sp>
      <p:sp>
        <p:nvSpPr>
          <p:cNvPr id="1048607" name="Text Placeholder 3"/>
          <p:cNvSpPr>
            <a:spLocks noGrp="1"/>
          </p:cNvSpPr>
          <p:nvPr/>
        </p:nvSpPr>
        <p:spPr>
          <a:xfrm>
            <a:off x="814649" y="4602114"/>
            <a:ext cx="8534401" cy="447040"/>
          </a:xfrm>
          <a:prstGeom prst="rect">
            <a:avLst/>
          </a:prstGeom>
        </p:spPr>
        <p:txBody>
          <a:bodyPr vert="horz" wrap="square" lIns="91440" tIns="45720" rIns="91440" bIns="45720" anchor="t" anchorCtr="0">
            <a:spAutoFit/>
          </a:bodyPr>
          <a:lstStyle>
            <a:lvl1pPr marL="0" indent="0" defTabSz="914400" fontAlgn="auto" hangingPunct="1">
              <a:buNone/>
              <a:defRPr sz="1800">
                <a:latin typeface="Calibri" panose="020F0502020204030204" charset="0"/>
                <a:ea typeface="SimSun" panose="02010600030101010101" pitchFamily="2" charset="-122"/>
                <a:cs typeface="Calibri" panose="020F0502020204030204" charset="0"/>
              </a:defRPr>
            </a:lvl1pPr>
            <a:lvl2pPr marL="457200" indent="0" defTabSz="914400" fontAlgn="auto" hangingPunct="1">
              <a:buNone/>
              <a:defRPr sz="1800">
                <a:latin typeface="Calibri" panose="020F0502020204030204" charset="0"/>
                <a:ea typeface="SimSun" panose="02010600030101010101" pitchFamily="2" charset="-122"/>
                <a:cs typeface="Calibri" panose="020F0502020204030204" charset="0"/>
              </a:defRPr>
            </a:lvl2pPr>
            <a:lvl3pPr marL="914400" indent="0" defTabSz="914400" fontAlgn="auto" hangingPunct="1">
              <a:buNone/>
              <a:defRPr sz="1800">
                <a:latin typeface="Calibri" panose="020F0502020204030204" charset="0"/>
                <a:ea typeface="SimSun" panose="02010600030101010101" pitchFamily="2" charset="-122"/>
                <a:cs typeface="Calibri" panose="020F0502020204030204" charset="0"/>
              </a:defRPr>
            </a:lvl3pPr>
            <a:lvl4pPr marL="1371600" indent="0" defTabSz="914400" fontAlgn="auto" hangingPunct="1">
              <a:buNone/>
              <a:defRPr sz="1800">
                <a:latin typeface="Calibri" panose="020F0502020204030204" charset="0"/>
                <a:ea typeface="SimSun" panose="02010600030101010101" pitchFamily="2" charset="-122"/>
                <a:cs typeface="Calibri" panose="020F0502020204030204" charset="0"/>
              </a:defRPr>
            </a:lvl4pPr>
            <a:lvl5pPr marL="1828800" indent="0" defTabSz="914400" fontAlgn="auto" hangingPunct="1">
              <a:buNone/>
              <a:defRPr sz="1800">
                <a:latin typeface="Calibri" panose="020F0502020204030204" charset="0"/>
                <a:ea typeface="SimSun" panose="02010600030101010101" pitchFamily="2" charset="-122"/>
                <a:cs typeface="Calibri" panose="020F0502020204030204" charset="0"/>
              </a:defRPr>
            </a:lvl5pPr>
            <a:lvl6pPr marL="2286000" indent="0" defTabSz="914400" fontAlgn="auto" hangingPunct="1">
              <a:buNone/>
              <a:defRPr sz="1800">
                <a:latin typeface="Calibri" panose="020F0502020204030204" charset="0"/>
                <a:ea typeface="SimSun" panose="02010600030101010101" pitchFamily="2" charset="-122"/>
                <a:cs typeface="Calibri" panose="020F0502020204030204" charset="0"/>
              </a:defRPr>
            </a:lvl6pPr>
            <a:lvl7pPr marL="2743200" indent="0" defTabSz="914400" fontAlgn="auto" hangingPunct="1">
              <a:buNone/>
              <a:defRPr sz="1800">
                <a:latin typeface="Calibri" panose="020F0502020204030204" charset="0"/>
                <a:ea typeface="SimSun" panose="02010600030101010101" pitchFamily="2" charset="-122"/>
                <a:cs typeface="Calibri" panose="020F0502020204030204" charset="0"/>
              </a:defRPr>
            </a:lvl7pPr>
            <a:lvl8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8pPr>
            <a:lvl9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9pPr>
          </a:lstStyle>
          <a:p>
            <a:endParaRPr lang="en-US" sz="2400" dirty="0"/>
          </a:p>
        </p:txBody>
      </p:sp>
      <p:sp>
        <p:nvSpPr>
          <p:cNvPr id="1048608" name="Text Placeholder 3"/>
          <p:cNvSpPr>
            <a:spLocks noGrp="1"/>
          </p:cNvSpPr>
          <p:nvPr/>
        </p:nvSpPr>
        <p:spPr>
          <a:xfrm>
            <a:off x="1811903" y="3840480"/>
            <a:ext cx="8551297" cy="802639"/>
          </a:xfrm>
          <a:prstGeom prst="rect">
            <a:avLst/>
          </a:prstGeom>
        </p:spPr>
        <p:txBody>
          <a:bodyPr vert="horz" wrap="square" lIns="91440" tIns="45720" rIns="91440" bIns="45720" anchor="t" anchorCtr="0">
            <a:spAutoFit/>
          </a:bodyPr>
          <a:lstStyle>
            <a:lvl1pPr marL="0" indent="0" defTabSz="914400" fontAlgn="auto" hangingPunct="1">
              <a:buNone/>
              <a:defRPr sz="1800">
                <a:latin typeface="Calibri" panose="020F0502020204030204" charset="0"/>
                <a:ea typeface="SimSun" panose="02010600030101010101" pitchFamily="2" charset="-122"/>
                <a:cs typeface="Calibri" panose="020F0502020204030204" charset="0"/>
              </a:defRPr>
            </a:lvl1pPr>
            <a:lvl2pPr marL="457200" indent="0" defTabSz="914400" fontAlgn="auto" hangingPunct="1">
              <a:buNone/>
              <a:defRPr sz="1800">
                <a:latin typeface="Calibri" panose="020F0502020204030204" charset="0"/>
                <a:ea typeface="SimSun" panose="02010600030101010101" pitchFamily="2" charset="-122"/>
                <a:cs typeface="Calibri" panose="020F0502020204030204" charset="0"/>
              </a:defRPr>
            </a:lvl2pPr>
            <a:lvl3pPr marL="914400" indent="0" defTabSz="914400" fontAlgn="auto" hangingPunct="1">
              <a:buNone/>
              <a:defRPr sz="1800">
                <a:latin typeface="Calibri" panose="020F0502020204030204" charset="0"/>
                <a:ea typeface="SimSun" panose="02010600030101010101" pitchFamily="2" charset="-122"/>
                <a:cs typeface="Calibri" panose="020F0502020204030204" charset="0"/>
              </a:defRPr>
            </a:lvl3pPr>
            <a:lvl4pPr marL="1371600" indent="0" defTabSz="914400" fontAlgn="auto" hangingPunct="1">
              <a:buNone/>
              <a:defRPr sz="1800">
                <a:latin typeface="Calibri" panose="020F0502020204030204" charset="0"/>
                <a:ea typeface="SimSun" panose="02010600030101010101" pitchFamily="2" charset="-122"/>
                <a:cs typeface="Calibri" panose="020F0502020204030204" charset="0"/>
              </a:defRPr>
            </a:lvl4pPr>
            <a:lvl5pPr marL="1828800" indent="0" defTabSz="914400" fontAlgn="auto" hangingPunct="1">
              <a:buNone/>
              <a:defRPr sz="1800">
                <a:latin typeface="Calibri" panose="020F0502020204030204" charset="0"/>
                <a:ea typeface="SimSun" panose="02010600030101010101" pitchFamily="2" charset="-122"/>
                <a:cs typeface="Calibri" panose="020F0502020204030204" charset="0"/>
              </a:defRPr>
            </a:lvl5pPr>
            <a:lvl6pPr marL="2286000" indent="0" defTabSz="914400" fontAlgn="auto" hangingPunct="1">
              <a:buNone/>
              <a:defRPr sz="1800">
                <a:latin typeface="Calibri" panose="020F0502020204030204" charset="0"/>
                <a:ea typeface="SimSun" panose="02010600030101010101" pitchFamily="2" charset="-122"/>
                <a:cs typeface="Calibri" panose="020F0502020204030204" charset="0"/>
              </a:defRPr>
            </a:lvl6pPr>
            <a:lvl7pPr marL="2743200" indent="0" defTabSz="914400" fontAlgn="auto" hangingPunct="1">
              <a:buNone/>
              <a:defRPr sz="1800">
                <a:latin typeface="Calibri" panose="020F0502020204030204" charset="0"/>
                <a:ea typeface="SimSun" panose="02010600030101010101" pitchFamily="2" charset="-122"/>
                <a:cs typeface="Calibri" panose="020F0502020204030204" charset="0"/>
              </a:defRPr>
            </a:lvl7pPr>
            <a:lvl8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8pPr>
            <a:lvl9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9pPr>
          </a:lstStyle>
          <a:p>
            <a:r>
              <a:rPr lang="en-US" sz="2400" dirty="0">
                <a:latin typeface="Times New Roman" panose="02020603050405020304"/>
              </a:rPr>
              <a:t>https://github.com/</a:t>
            </a:r>
            <a:r>
              <a:rPr lang="en-US" altLang="en-GB" sz="2400" dirty="0">
                <a:latin typeface="Times New Roman" panose="02020603050405020304"/>
              </a:rPr>
              <a:t>nishaveerapandinishaveerapandi-sys/NISHA</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44" name=""/>
        <p:cNvGrpSpPr/>
        <p:nvPr/>
      </p:nvGrpSpPr>
      <p:grpSpPr>
        <a:xfrm>
          <a:off x="0" y="0"/>
          <a:ext cx="0" cy="0"/>
          <a:chOff x="0" y="0"/>
          <a:chExt cx="0" cy="0"/>
        </a:xfrm>
      </p:grpSpPr>
      <p:sp>
        <p:nvSpPr>
          <p:cNvPr id="1048658"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59"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60"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61"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62"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spAutoFit/>
          </a:bodyPr>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PROJECT</a:t>
            </a:r>
            <a:r>
              <a:rPr lang="en-US" altLang="zh-CN" sz="4250" b="1" i="0" u="none" strike="noStrike" kern="0" cap="none" spc="-8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TITLE</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grpSp>
        <p:nvGrpSpPr>
          <p:cNvPr id="45" name="组合"/>
          <p:cNvGrpSpPr/>
          <p:nvPr/>
        </p:nvGrpSpPr>
        <p:grpSpPr>
          <a:xfrm>
            <a:off x="466725" y="6410325"/>
            <a:ext cx="3705224" cy="295275"/>
            <a:chOff x="466725" y="6410325"/>
            <a:chExt cx="3705224" cy="295275"/>
          </a:xfrm>
        </p:grpSpPr>
        <p:pic>
          <p:nvPicPr>
            <p:cNvPr id="2097155" name="图片"/>
            <p:cNvPicPr/>
            <p:nvPr/>
          </p:nvPicPr>
          <p:blipFill>
            <a:blip r:embed="rId1" cstate="print"/>
            <a:stretch>
              <a:fillRect/>
            </a:stretch>
          </p:blipFill>
          <p:spPr>
            <a:xfrm>
              <a:off x="676275" y="6467475"/>
              <a:ext cx="2143125" cy="200024"/>
            </a:xfrm>
            <a:prstGeom prst="rect">
              <a:avLst/>
            </a:prstGeom>
            <a:noFill/>
            <a:ln w="12700" cap="flat" cmpd="sng">
              <a:noFill/>
              <a:prstDash val="solid"/>
              <a:miter/>
            </a:ln>
          </p:spPr>
        </p:pic>
        <p:pic>
          <p:nvPicPr>
            <p:cNvPr id="2097156" name="图片"/>
            <p:cNvPicPr/>
            <p:nvPr/>
          </p:nvPicPr>
          <p:blipFill>
            <a:blip r:embed="rId2" cstate="print"/>
            <a:stretch>
              <a:fillRect/>
            </a:stretch>
          </p:blipFill>
          <p:spPr>
            <a:xfrm>
              <a:off x="466725" y="6410325"/>
              <a:ext cx="3705224" cy="295275"/>
            </a:xfrm>
            <a:prstGeom prst="rect">
              <a:avLst/>
            </a:prstGeom>
            <a:noFill/>
            <a:ln w="12700" cap="flat" cmpd="sng">
              <a:noFill/>
              <a:prstDash val="solid"/>
              <a:miter/>
            </a:ln>
          </p:spPr>
        </p:pic>
      </p:grpSp>
      <p:sp>
        <p:nvSpPr>
          <p:cNvPr id="1048663"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048664" name="矩形"/>
          <p:cNvSpPr/>
          <p:nvPr/>
        </p:nvSpPr>
        <p:spPr>
          <a:xfrm>
            <a:off x="3048354" y="2691396"/>
            <a:ext cx="6096706" cy="1424939"/>
          </a:xfrm>
          <a:prstGeom prst="rect">
            <a:avLst/>
          </a:prstGeom>
          <a:noFill/>
          <a:ln w="12700" cap="flat" cmpd="sng">
            <a:noFill/>
            <a:prstDash val="solid"/>
            <a:miter/>
          </a:ln>
        </p:spPr>
        <p:txBody>
          <a:bodyPr vert="horz" wrap="square" lIns="91440" tIns="45720" rIns="91440" bIns="45720" anchor="t" anchorCtr="0">
            <a:spAutoFit/>
          </a:bodyPr>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The project title is a concise and descriptive name that captures the essence of your project.When choosing a project title, consider:1. Clarity2. Relevance3. Creativity4. MemorabilityWhat kind of project are you working on? I'd be happy to help you brainstorm a title!</a:t>
            </a:r>
            <a:endParaRPr lang="zh-CN" altLang="en-US"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48" name=""/>
        <p:cNvGrpSpPr/>
        <p:nvPr/>
      </p:nvGrpSpPr>
      <p:grpSpPr>
        <a:xfrm>
          <a:off x="0" y="0"/>
          <a:ext cx="0" cy="0"/>
          <a:chOff x="0" y="0"/>
          <a:chExt cx="0" cy="0"/>
        </a:xfrm>
      </p:grpSpPr>
      <p:sp>
        <p:nvSpPr>
          <p:cNvPr id="1048668" name="曲线"/>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49" name="组合"/>
          <p:cNvGrpSpPr/>
          <p:nvPr/>
        </p:nvGrpSpPr>
        <p:grpSpPr>
          <a:xfrm>
            <a:off x="7448612" y="0"/>
            <a:ext cx="4743795" cy="6858466"/>
            <a:chOff x="7448612" y="0"/>
            <a:chExt cx="4743795" cy="6858466"/>
          </a:xfrm>
        </p:grpSpPr>
        <p:sp>
          <p:nvSpPr>
            <p:cNvPr id="1048669"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048670"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048671"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72"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73"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74"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75"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76"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77"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78"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79" name="矩形"/>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spAutoFit/>
          </a:bodyPr>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048680" name="曲线"/>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81" name="曲线"/>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7" name="图片"/>
          <p:cNvPicPr/>
          <p:nvPr/>
        </p:nvPicPr>
        <p:blipFill>
          <a:blip r:embed="rId1" cstate="print"/>
          <a:stretch>
            <a:fillRect/>
          </a:stretch>
        </p:blipFill>
        <p:spPr>
          <a:xfrm>
            <a:off x="10687050" y="6134100"/>
            <a:ext cx="247649" cy="247650"/>
          </a:xfrm>
          <a:prstGeom prst="rect">
            <a:avLst/>
          </a:prstGeom>
          <a:noFill/>
          <a:ln w="12700" cap="flat" cmpd="sng">
            <a:noFill/>
            <a:prstDash val="solid"/>
            <a:miter/>
          </a:ln>
        </p:spPr>
      </p:pic>
      <p:grpSp>
        <p:nvGrpSpPr>
          <p:cNvPr id="50" name="组合"/>
          <p:cNvGrpSpPr/>
          <p:nvPr/>
        </p:nvGrpSpPr>
        <p:grpSpPr>
          <a:xfrm>
            <a:off x="47625" y="3819523"/>
            <a:ext cx="4124324" cy="3009897"/>
            <a:chOff x="47625" y="3819523"/>
            <a:chExt cx="4124324" cy="3009897"/>
          </a:xfrm>
        </p:grpSpPr>
        <p:pic>
          <p:nvPicPr>
            <p:cNvPr id="2097158" name="图片"/>
            <p:cNvPicPr/>
            <p:nvPr/>
          </p:nvPicPr>
          <p:blipFill>
            <a:blip r:embed="rId2" cstate="print"/>
            <a:stretch>
              <a:fillRect/>
            </a:stretch>
          </p:blipFill>
          <p:spPr>
            <a:xfrm>
              <a:off x="466725" y="6410325"/>
              <a:ext cx="3705224" cy="295275"/>
            </a:xfrm>
            <a:prstGeom prst="rect">
              <a:avLst/>
            </a:prstGeom>
            <a:noFill/>
            <a:ln w="12700" cap="flat" cmpd="sng">
              <a:noFill/>
              <a:prstDash val="solid"/>
              <a:miter/>
            </a:ln>
          </p:spPr>
        </p:pic>
        <p:pic>
          <p:nvPicPr>
            <p:cNvPr id="2097159" name="图片"/>
            <p:cNvPicPr/>
            <p:nvPr/>
          </p:nvPicPr>
          <p:blipFill>
            <a:blip r:embed="rId3" cstate="print"/>
            <a:stretch>
              <a:fillRect/>
            </a:stretch>
          </p:blipFill>
          <p:spPr>
            <a:xfrm>
              <a:off x="47625" y="3819523"/>
              <a:ext cx="1733550" cy="3009897"/>
            </a:xfrm>
            <a:prstGeom prst="rect">
              <a:avLst/>
            </a:prstGeom>
            <a:noFill/>
            <a:ln w="12700" cap="flat" cmpd="sng">
              <a:noFill/>
              <a:prstDash val="solid"/>
              <a:miter/>
            </a:ln>
          </p:spPr>
        </p:pic>
      </p:grpSp>
      <p:sp>
        <p:nvSpPr>
          <p:cNvPr id="1048682" name="文本框"/>
          <p:cNvSpPr>
            <a:spLocks noGrp="1"/>
          </p:cNvSpPr>
          <p:nvPr>
            <p:ph type="title"/>
          </p:nvPr>
        </p:nvSpPr>
        <p:spPr>
          <a:xfrm>
            <a:off x="739774" y="445387"/>
            <a:ext cx="2357120" cy="1461134"/>
          </a:xfrm>
          <a:prstGeom prst="rect">
            <a:avLst/>
          </a:prstGeom>
          <a:noFill/>
          <a:ln w="12700" cap="flat" cmpd="sng">
            <a:noFill/>
            <a:prstDash val="solid"/>
            <a:miter/>
          </a:ln>
        </p:spPr>
        <p:txBody>
          <a:bodyPr vert="horz" wrap="square" lIns="0" tIns="13334" rIns="0" bIns="0" anchor="t" anchorCtr="0">
            <a:spAutoFit/>
          </a:bodyPr>
          <a:p>
            <a:pPr marL="12700" indent="0" algn="l">
              <a:lnSpc>
                <a:spcPct val="100000"/>
              </a:lnSpc>
              <a:spcBef>
                <a:spcPts val="105"/>
              </a:spcBef>
              <a:spcAft>
                <a:spcPts val="0"/>
              </a:spcAft>
              <a:buNone/>
            </a:pPr>
            <a:r>
              <a:rPr lang="en-US" altLang="zh-CN" sz="48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48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G</a:t>
            </a:r>
            <a:r>
              <a:rPr lang="en-US" altLang="zh-CN" sz="48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DA</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048683"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048684" name="矩形"/>
          <p:cNvSpPr/>
          <p:nvPr/>
        </p:nvSpPr>
        <p:spPr>
          <a:xfrm>
            <a:off x="2509806" y="1041533"/>
            <a:ext cx="5029200" cy="4701540"/>
          </a:xfrm>
          <a:prstGeom prst="rect">
            <a:avLst/>
          </a:prstGeom>
          <a:noFill/>
          <a:ln w="12700" cap="flat" cmpd="sng">
            <a:noFill/>
            <a:prstDash val="solid"/>
            <a:miter/>
          </a:ln>
        </p:spPr>
        <p:txBody>
          <a:bodyPr vert="horz" wrap="square" lIns="91440" tIns="45720" rIns="91440" bIns="45720" anchor="t" anchorCtr="0">
            <a:spAutoFit/>
          </a:bodyPr>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Problem Statement</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Project Overview</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End Users</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Tools and Technologies</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Portfolio design and Layout</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Features and Functionality</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Results and Screenshots</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Conclusion</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Github Link</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3" name=""/>
        <p:cNvGrpSpPr/>
        <p:nvPr/>
      </p:nvGrpSpPr>
      <p:grpSpPr>
        <a:xfrm>
          <a:off x="0" y="0"/>
          <a:ext cx="0" cy="0"/>
          <a:chOff x="0" y="0"/>
          <a:chExt cx="0" cy="0"/>
        </a:xfrm>
      </p:grpSpPr>
      <p:grpSp>
        <p:nvGrpSpPr>
          <p:cNvPr id="54" name="组合"/>
          <p:cNvGrpSpPr/>
          <p:nvPr/>
        </p:nvGrpSpPr>
        <p:grpSpPr>
          <a:xfrm>
            <a:off x="7991475" y="2933700"/>
            <a:ext cx="2762249" cy="3257550"/>
            <a:chOff x="7991475" y="2933700"/>
            <a:chExt cx="2762249" cy="3257550"/>
          </a:xfrm>
        </p:grpSpPr>
        <p:sp>
          <p:nvSpPr>
            <p:cNvPr id="1048688"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9"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p:nvPr/>
          </p:nvPicPr>
          <p:blipFill>
            <a:blip r:embed="rId1" cstate="print"/>
            <a:stretch>
              <a:fillRect/>
            </a:stretch>
          </p:blipFill>
          <p:spPr>
            <a:xfrm>
              <a:off x="7991475" y="2933700"/>
              <a:ext cx="2762249" cy="3257550"/>
            </a:xfrm>
            <a:prstGeom prst="rect">
              <a:avLst/>
            </a:prstGeom>
            <a:noFill/>
            <a:ln w="12700" cap="flat" cmpd="sng">
              <a:noFill/>
              <a:prstDash val="solid"/>
              <a:miter/>
            </a:ln>
          </p:spPr>
        </p:pic>
      </p:grpSp>
      <p:sp>
        <p:nvSpPr>
          <p:cNvPr id="1048690"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1" name="文本框"/>
          <p:cNvSpPr>
            <a:spLocks noGrp="1"/>
          </p:cNvSpPr>
          <p:nvPr>
            <p:ph type="title"/>
          </p:nvPr>
        </p:nvSpPr>
        <p:spPr>
          <a:xfrm>
            <a:off x="834071" y="575055"/>
            <a:ext cx="5636895" cy="1261110"/>
          </a:xfrm>
          <a:prstGeom prst="rect">
            <a:avLst/>
          </a:prstGeom>
          <a:noFill/>
          <a:ln w="12700" cap="flat" cmpd="sng">
            <a:noFill/>
            <a:prstDash val="solid"/>
            <a:miter/>
          </a:ln>
        </p:spPr>
        <p:txBody>
          <a:bodyPr vert="horz" wrap="square" lIns="0" tIns="16510" rIns="0" bIns="0" anchor="t" anchorCtr="0">
            <a:spAutoFit/>
          </a:bodyPr>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ROB</a:t>
            </a:r>
            <a:r>
              <a:rPr lang="en-US" altLang="zh-CN" sz="4250" b="1" i="0" u="none" strike="noStrike" kern="0" cap="none" spc="55" baseline="0">
                <a:solidFill>
                  <a:schemeClr val="tx1"/>
                </a:solidFill>
                <a:latin typeface="Trebuchet MS" panose="020B0603020202020204" charset="0"/>
                <a:ea typeface="SimSun" panose="02010600030101010101" pitchFamily="2" charset="-122"/>
                <a:cs typeface="Trebuchet MS" panose="020B0603020202020204" charset="0"/>
              </a:rPr>
              <a:t>L</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M</a:t>
            </a:r>
            <a:r>
              <a:rPr lang="en-US" altLang="zh-CN"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4250" b="1" i="0" u="none" strike="noStrike" kern="0" cap="none" spc="-370"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4250" b="1" i="0" u="none" strike="noStrike" kern="0" cap="none" spc="-37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ME</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NT</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2097161" name="图片"/>
          <p:cNvPicPr/>
          <p:nvPr/>
        </p:nvPicPr>
        <p:blipFill>
          <a:blip r:embed="rId2" cstate="print"/>
          <a:stretch>
            <a:fillRect/>
          </a:stretch>
        </p:blipFill>
        <p:spPr>
          <a:xfrm>
            <a:off x="676275" y="6467475"/>
            <a:ext cx="2143125" cy="200024"/>
          </a:xfrm>
          <a:prstGeom prst="rect">
            <a:avLst/>
          </a:prstGeom>
          <a:noFill/>
          <a:ln w="12700" cap="flat" cmpd="sng">
            <a:noFill/>
            <a:prstDash val="solid"/>
            <a:miter/>
          </a:ln>
        </p:spPr>
      </p:pic>
      <p:sp>
        <p:nvSpPr>
          <p:cNvPr id="104869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048693" name="矩形"/>
          <p:cNvSpPr/>
          <p:nvPr/>
        </p:nvSpPr>
        <p:spPr>
          <a:xfrm>
            <a:off x="3050038" y="2280950"/>
            <a:ext cx="6100074" cy="2225040"/>
          </a:xfrm>
          <a:prstGeom prst="rect">
            <a:avLst/>
          </a:prstGeom>
          <a:noFill/>
          <a:ln w="12700" cap="flat" cmpd="sng">
            <a:noFill/>
            <a:prstDash val="solid"/>
            <a:miter/>
          </a:ln>
        </p:spPr>
        <p:txBody>
          <a:bodyPr vert="horz" wrap="square" lIns="91440" tIns="45720" rIns="91440" bIns="45720" anchor="t" anchorCtr="0">
            <a:spAutoFit/>
          </a:bodyPr>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endParaRPr lang="zh-CN" altLang="en-US"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7" name=""/>
        <p:cNvGrpSpPr/>
        <p:nvPr/>
      </p:nvGrpSpPr>
      <p:grpSpPr>
        <a:xfrm>
          <a:off x="0" y="0"/>
          <a:ext cx="0" cy="0"/>
          <a:chOff x="0" y="0"/>
          <a:chExt cx="0" cy="0"/>
        </a:xfrm>
      </p:grpSpPr>
      <p:grpSp>
        <p:nvGrpSpPr>
          <p:cNvPr id="58" name="组合"/>
          <p:cNvGrpSpPr/>
          <p:nvPr/>
        </p:nvGrpSpPr>
        <p:grpSpPr>
          <a:xfrm>
            <a:off x="8658225" y="2647950"/>
            <a:ext cx="3533775" cy="3810000"/>
            <a:chOff x="8658225" y="2647950"/>
            <a:chExt cx="3533775" cy="3810000"/>
          </a:xfrm>
        </p:grpSpPr>
        <p:sp>
          <p:nvSpPr>
            <p:cNvPr id="1048697"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8"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2" name="图片"/>
            <p:cNvPicPr/>
            <p:nvPr/>
          </p:nvPicPr>
          <p:blipFill>
            <a:blip r:embed="rId1" cstate="print"/>
            <a:stretch>
              <a:fillRect/>
            </a:stretch>
          </p:blipFill>
          <p:spPr>
            <a:xfrm>
              <a:off x="8658225" y="2647950"/>
              <a:ext cx="3533775" cy="3810000"/>
            </a:xfrm>
            <a:prstGeom prst="rect">
              <a:avLst/>
            </a:prstGeom>
            <a:noFill/>
            <a:ln w="12700" cap="flat" cmpd="sng">
              <a:noFill/>
              <a:prstDash val="solid"/>
              <a:miter/>
            </a:ln>
          </p:spPr>
        </p:pic>
      </p:grpSp>
      <p:sp>
        <p:nvSpPr>
          <p:cNvPr id="1048699"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00" name="文本框"/>
          <p:cNvSpPr>
            <a:spLocks noGrp="1"/>
          </p:cNvSpPr>
          <p:nvPr>
            <p:ph type="title"/>
          </p:nvPr>
        </p:nvSpPr>
        <p:spPr>
          <a:xfrm>
            <a:off x="739774" y="829626"/>
            <a:ext cx="5263514" cy="1261110"/>
          </a:xfrm>
          <a:prstGeom prst="rect">
            <a:avLst/>
          </a:prstGeom>
          <a:noFill/>
          <a:ln w="12700" cap="flat" cmpd="sng">
            <a:noFill/>
            <a:prstDash val="solid"/>
            <a:miter/>
          </a:ln>
        </p:spPr>
        <p:txBody>
          <a:bodyPr vert="horz" wrap="square" lIns="0" tIns="16510" rIns="0" bIns="0" anchor="t" anchorCtr="0">
            <a:spAutoFit/>
          </a:bodyPr>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PROJECT	</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OVERVIEW</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2097163" name="图片"/>
          <p:cNvPicPr/>
          <p:nvPr/>
        </p:nvPicPr>
        <p:blipFill>
          <a:blip r:embed="rId2" cstate="print"/>
          <a:stretch>
            <a:fillRect/>
          </a:stretch>
        </p:blipFill>
        <p:spPr>
          <a:xfrm>
            <a:off x="676275" y="6467475"/>
            <a:ext cx="2143125" cy="200024"/>
          </a:xfrm>
          <a:prstGeom prst="rect">
            <a:avLst/>
          </a:prstGeom>
          <a:noFill/>
          <a:ln w="12700" cap="flat" cmpd="sng">
            <a:noFill/>
            <a:prstDash val="solid"/>
            <a:miter/>
          </a:ln>
        </p:spPr>
      </p:pic>
      <p:sp>
        <p:nvSpPr>
          <p:cNvPr id="1048701"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048702" name="矩形"/>
          <p:cNvSpPr/>
          <p:nvPr/>
        </p:nvSpPr>
        <p:spPr>
          <a:xfrm>
            <a:off x="3050038" y="2696448"/>
            <a:ext cx="6100074" cy="1424939"/>
          </a:xfrm>
          <a:prstGeom prst="rect">
            <a:avLst/>
          </a:prstGeom>
          <a:noFill/>
          <a:ln w="12700" cap="flat" cmpd="sng">
            <a:noFill/>
            <a:prstDash val="solid"/>
            <a:miter/>
          </a:ln>
        </p:spPr>
        <p:txBody>
          <a:bodyPr vert="horz" wrap="square" lIns="91440" tIns="45720" rIns="91440" bIns="45720" anchor="t" anchorCtr="0">
            <a:spAutoFit/>
          </a:bodyPr>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To provide a project overview, I'll need more context. Could you please share:1. Project type (e.g., software, research, creative)2. Project goals3. Key stakeholders4. Current statusWith this info, I can help you summarize your project's main aspects.</a:t>
            </a:r>
            <a:endParaRPr lang="zh-CN" altLang="en-US"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06"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07"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08"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9"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spAutoFit/>
          </a:bodyPr>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W</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H</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200" b="1" i="0" u="none" strike="noStrike" kern="0" cap="none" spc="-2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AR</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H</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3200" b="1" i="0" u="none" strike="noStrike" kern="0" cap="none" spc="-4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2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2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S?</a:t>
            </a:r>
            <a:endParaRPr lang="zh-CN" altLang="en-US"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2097164" name="图片"/>
          <p:cNvPicPr/>
          <p:nvPr/>
        </p:nvPicPr>
        <p:blipFill>
          <a:blip r:embed="rId1" cstate="print"/>
          <a:stretch>
            <a:fillRect/>
          </a:stretch>
        </p:blipFill>
        <p:spPr>
          <a:xfrm>
            <a:off x="723900" y="6172200"/>
            <a:ext cx="2181225" cy="485775"/>
          </a:xfrm>
          <a:prstGeom prst="rect">
            <a:avLst/>
          </a:prstGeom>
          <a:noFill/>
          <a:ln w="12700" cap="flat" cmpd="sng">
            <a:noFill/>
            <a:prstDash val="solid"/>
            <a:miter/>
          </a:ln>
        </p:spPr>
      </p:pic>
      <p:sp>
        <p:nvSpPr>
          <p:cNvPr id="1048710"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048711" name="矩形"/>
          <p:cNvSpPr/>
          <p:nvPr/>
        </p:nvSpPr>
        <p:spPr>
          <a:xfrm>
            <a:off x="3050038" y="2280950"/>
            <a:ext cx="6100074" cy="2491740"/>
          </a:xfrm>
          <a:prstGeom prst="rect">
            <a:avLst/>
          </a:prstGeom>
          <a:noFill/>
          <a:ln w="12700" cap="flat" cmpd="sng">
            <a:noFill/>
            <a:prstDash val="solid"/>
            <a:miter/>
          </a:ln>
        </p:spPr>
        <p:txBody>
          <a:bodyPr vert="horz" wrap="square" lIns="91440" tIns="45720" rIns="91440" bIns="45720" anchor="t" anchorCtr="0">
            <a:spAutoFit/>
          </a:bodyPr>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endParaRPr lang="zh-CN" altLang="en-US"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4" name=""/>
        <p:cNvGrpSpPr/>
        <p:nvPr/>
      </p:nvGrpSpPr>
      <p:grpSpPr>
        <a:xfrm>
          <a:off x="0" y="0"/>
          <a:ext cx="0" cy="0"/>
          <a:chOff x="0" y="0"/>
          <a:chExt cx="0" cy="0"/>
        </a:xfrm>
      </p:grpSpPr>
      <p:pic>
        <p:nvPicPr>
          <p:cNvPr id="2097165" name="图片"/>
          <p:cNvPicPr/>
          <p:nvPr/>
        </p:nvPicPr>
        <p:blipFill>
          <a:blip r:embed="rId1" cstate="print"/>
          <a:stretch>
            <a:fillRect/>
          </a:stretch>
        </p:blipFill>
        <p:spPr>
          <a:xfrm>
            <a:off x="0" y="1476375"/>
            <a:ext cx="2695574" cy="3248025"/>
          </a:xfrm>
          <a:prstGeom prst="rect">
            <a:avLst/>
          </a:prstGeom>
          <a:noFill/>
          <a:ln w="12700" cap="flat" cmpd="sng">
            <a:noFill/>
            <a:prstDash val="solid"/>
            <a:miter/>
          </a:ln>
        </p:spPr>
      </p:pic>
      <p:sp>
        <p:nvSpPr>
          <p:cNvPr id="1048715"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6"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7"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18" name="文本框"/>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spAutoFit/>
          </a:bodyPr>
          <a:p>
            <a:pPr marL="12700" indent="0" algn="l">
              <a:lnSpc>
                <a:spcPct val="100000"/>
              </a:lnSpc>
              <a:spcBef>
                <a:spcPts val="105"/>
              </a:spcBef>
              <a:spcAft>
                <a:spcPts val="0"/>
              </a:spcAft>
              <a:buNone/>
            </a:pP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TOOLS AND TECHNIQUES</a:t>
            </a:r>
            <a:endParaRPr lang="zh-CN" altLang="en-US"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2097166" name="图片"/>
          <p:cNvPicPr/>
          <p:nvPr/>
        </p:nvPicPr>
        <p:blipFill>
          <a:blip r:embed="rId2" cstate="print"/>
          <a:stretch>
            <a:fillRect/>
          </a:stretch>
        </p:blipFill>
        <p:spPr>
          <a:xfrm>
            <a:off x="676275" y="6467475"/>
            <a:ext cx="2143125" cy="200024"/>
          </a:xfrm>
          <a:prstGeom prst="rect">
            <a:avLst/>
          </a:prstGeom>
          <a:noFill/>
          <a:ln w="12700" cap="flat" cmpd="sng">
            <a:noFill/>
            <a:prstDash val="solid"/>
            <a:miter/>
          </a:ln>
        </p:spPr>
      </p:pic>
      <p:sp>
        <p:nvSpPr>
          <p:cNvPr id="1048719"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048720" name="矩形"/>
          <p:cNvSpPr/>
          <p:nvPr/>
        </p:nvSpPr>
        <p:spPr>
          <a:xfrm>
            <a:off x="3050038" y="2003950"/>
            <a:ext cx="6100074" cy="2758440"/>
          </a:xfrm>
          <a:prstGeom prst="rect">
            <a:avLst/>
          </a:prstGeom>
          <a:noFill/>
          <a:ln w="12700" cap="flat" cmpd="sng">
            <a:noFill/>
            <a:prstDash val="solid"/>
            <a:miter/>
          </a:ln>
        </p:spPr>
        <p:txBody>
          <a:bodyPr vert="horz" wrap="square" lIns="91440" tIns="45720" rIns="91440" bIns="45720" anchor="t" anchorCtr="0">
            <a:spAutoFit/>
          </a:bodyPr>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endParaRPr lang="zh-CN" altLang="en-US"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7" name=""/>
        <p:cNvGrpSpPr/>
        <p:nvPr/>
      </p:nvGrpSpPr>
      <p:grpSpPr>
        <a:xfrm>
          <a:off x="0" y="0"/>
          <a:ext cx="0" cy="0"/>
          <a:chOff x="0" y="0"/>
          <a:chExt cx="0" cy="0"/>
        </a:xfrm>
      </p:grpSpPr>
      <p:sp>
        <p:nvSpPr>
          <p:cNvPr id="1048724"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p:nvPr/>
        </p:nvPicPr>
        <p:blipFill>
          <a:blip r:embed="rId1" cstate="print"/>
          <a:stretch>
            <a:fillRect/>
          </a:stretch>
        </p:blipFill>
        <p:spPr>
          <a:xfrm>
            <a:off x="1666874" y="6467475"/>
            <a:ext cx="76200" cy="177799"/>
          </a:xfrm>
          <a:prstGeom prst="rect">
            <a:avLst/>
          </a:prstGeom>
          <a:noFill/>
          <a:ln w="12700" cap="flat" cmpd="sng">
            <a:noFill/>
            <a:prstDash val="solid"/>
            <a:miter/>
          </a:ln>
        </p:spPr>
      </p:pic>
      <p:sp>
        <p:nvSpPr>
          <p:cNvPr id="1048725"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048726" name="矩形"/>
          <p:cNvSpPr/>
          <p:nvPr/>
        </p:nvSpPr>
        <p:spPr>
          <a:xfrm>
            <a:off x="739774" y="291147"/>
            <a:ext cx="8794750" cy="613410"/>
          </a:xfrm>
          <a:prstGeom prst="rect">
            <a:avLst/>
          </a:prstGeom>
          <a:noFill/>
          <a:ln w="12700" cap="flat" cmpd="sng">
            <a:noFill/>
            <a:prstDash val="solid"/>
            <a:miter/>
          </a:ln>
        </p:spPr>
        <p:txBody>
          <a:bodyPr vert="horz" wrap="square" lIns="0" tIns="13334" rIns="0" bIns="0" anchor="t" anchorCtr="0">
            <a:spAutoFit/>
          </a:bodyPr>
          <a:p>
            <a:pPr marL="12700" indent="0" algn="l">
              <a:lnSpc>
                <a:spcPct val="100000"/>
              </a:lnSpc>
              <a:spcBef>
                <a:spcPts val="105"/>
              </a:spcBef>
              <a:spcAft>
                <a:spcPts val="0"/>
              </a:spcAft>
              <a:buNone/>
            </a:pPr>
            <a:r>
              <a:rPr lang="en-US" altLang="zh-CN" sz="4000" b="1" i="0" u="none" strike="noStrike" kern="1200" cap="none" spc="15" baseline="0">
                <a:solidFill>
                  <a:schemeClr val="tx1"/>
                </a:solidFill>
                <a:latin typeface="Trebuchet MS" panose="020B0603020202020204" charset="0"/>
                <a:ea typeface="SimSun" panose="02010600030101010101" pitchFamily="2" charset="-122"/>
                <a:cs typeface="Trebuchet MS" panose="020B0603020202020204" charset="0"/>
              </a:rPr>
              <a:t>POTFOLIO DESIGN AND LAYOUT</a:t>
            </a:r>
            <a:endParaRPr lang="zh-CN" altLang="en-US" sz="40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048727" name="曲线"/>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8" name="矩形"/>
          <p:cNvSpPr/>
          <p:nvPr/>
        </p:nvSpPr>
        <p:spPr>
          <a:xfrm>
            <a:off x="3050038" y="2142451"/>
            <a:ext cx="6100074" cy="2491740"/>
          </a:xfrm>
          <a:prstGeom prst="rect">
            <a:avLst/>
          </a:prstGeom>
          <a:noFill/>
          <a:ln w="12700" cap="flat" cmpd="sng">
            <a:noFill/>
            <a:prstDash val="solid"/>
            <a:miter/>
          </a:ln>
        </p:spPr>
        <p:txBody>
          <a:bodyPr vert="horz" wrap="square" lIns="91440" tIns="45720" rIns="91440" bIns="45720" anchor="t" anchorCtr="0">
            <a:spAutoFit/>
          </a:bodyPr>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endParaRPr lang="zh-CN" altLang="en-US"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7" name=""/>
        <p:cNvGrpSpPr/>
        <p:nvPr/>
      </p:nvGrpSpPr>
      <p:grpSpPr>
        <a:xfrm>
          <a:off x="0" y="0"/>
          <a:ext cx="0" cy="0"/>
          <a:chOff x="0" y="0"/>
          <a:chExt cx="0" cy="0"/>
        </a:xfrm>
      </p:grpSpPr>
      <p:sp>
        <p:nvSpPr>
          <p:cNvPr id="1048642" name="文本框"/>
          <p:cNvSpPr>
            <a:spLocks noGrp="1"/>
          </p:cNvSpPr>
          <p:nvPr>
            <p:ph type="title"/>
          </p:nvPr>
        </p:nvSpPr>
        <p:spPr>
          <a:xfrm>
            <a:off x="755332" y="385444"/>
            <a:ext cx="10681335" cy="815340"/>
          </a:xfrm>
          <a:prstGeom prst="rect">
            <a:avLst/>
          </a:prstGeom>
          <a:noFill/>
          <a:ln w="12700" cap="flat" cmpd="sng">
            <a:noFill/>
            <a:prstDash val="solid"/>
            <a:miter/>
          </a:ln>
        </p:spPr>
        <p:txBody>
          <a:bodyPr vert="horz" wrap="square" lIns="91440" tIns="45720" rIns="91440" bIns="45720" anchor="t" anchorCtr="0"/>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FEATURES AND FUNCTIONALITY</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048643" name="矩形"/>
          <p:cNvSpPr/>
          <p:nvPr/>
        </p:nvSpPr>
        <p:spPr>
          <a:xfrm>
            <a:off x="3050038" y="2142451"/>
            <a:ext cx="6100074" cy="2758440"/>
          </a:xfrm>
          <a:prstGeom prst="rect">
            <a:avLst/>
          </a:prstGeom>
          <a:noFill/>
          <a:ln w="12700" cap="flat" cmpd="sng">
            <a:noFill/>
            <a:prstDash val="solid"/>
            <a:miter/>
          </a:ln>
        </p:spPr>
        <p:txBody>
          <a:bodyPr vert="horz" wrap="square" lIns="91440" tIns="45720" rIns="91440" bIns="45720" anchor="t" anchorCtr="0">
            <a:spAutoFit/>
          </a:bodyPr>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endParaRPr lang="zh-CN" altLang="en-US"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4275</Words>
  <Application>WPS Presentation</Application>
  <PresentationFormat/>
  <Paragraphs>87</Paragraphs>
  <Slides>12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vt:i4>
      </vt:variant>
    </vt:vector>
  </HeadingPairs>
  <TitlesOfParts>
    <vt:vector size="26" baseType="lpstr">
      <vt:lpstr>Arial</vt:lpstr>
      <vt:lpstr>SimSun</vt:lpstr>
      <vt:lpstr>Wingdings</vt:lpstr>
      <vt:lpstr>Droid Sans</vt:lpstr>
      <vt:lpstr>Segoe Print</vt:lpstr>
      <vt:lpstr>Trebuchet MS</vt:lpstr>
      <vt:lpstr>Calibri</vt:lpstr>
      <vt:lpstr>等线</vt:lpstr>
      <vt:lpstr>Times New Roman</vt:lpstr>
      <vt:lpstr>Roboto</vt:lpstr>
      <vt:lpstr>Times New Roman</vt:lpstr>
      <vt:lpstr>Microsoft YaHei</vt:lpstr>
      <vt:lpstr>Arial Unicode MS</vt:lpstr>
      <vt:lpstr>Office Theme</vt:lpstr>
      <vt:lpstr>Digital Portfolio  </vt:lpstr>
      <vt:lpstr>PROJECT TITLE</vt:lpstr>
      <vt:lpstr>AGENDA</vt:lpstr>
      <vt:lpstr>PROBLEM	STATEMENT</vt:lpstr>
      <vt:lpstr>PROJECT	OVERVIEW</vt:lpstr>
      <vt:lpstr>WHO ARE THE END USERS?</vt:lpstr>
      <vt:lpstr>TOOLS AND TECHNIQUES</vt:lpstr>
      <vt:lpstr>PowerPoint 演示文稿</vt:lpstr>
      <vt:lpstr>FEATURES AND FUNCTIONALITY</vt:lpstr>
      <vt:lpstr>RESULTS AND SCREENSHOTS</vt:lpstr>
      <vt:lpstr>CONCLUSION</vt:lpstr>
      <vt:lpstr>GITHUB LINK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  </dc:title>
  <dc:creator>Konduru Narasimha</dc:creator>
  <cp:lastModifiedBy>Nisha veerapandi Nisha veerapa</cp:lastModifiedBy>
  <cp:revision>3</cp:revision>
  <dcterms:created xsi:type="dcterms:W3CDTF">2025-09-15T06:27:14Z</dcterms:created>
  <dcterms:modified xsi:type="dcterms:W3CDTF">2025-09-15T06:30:19Z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2024-03-20T10:00:00Z</vt:filetime>
  </property>
  <property fmtid="{D5CDD505-2E9C-101B-9397-08002B2CF9AE}" pid="3" name="LastSaved">
    <vt:filetime>2024-03-28T10:00:00Z</vt:filetime>
  </property>
  <property fmtid="{D5CDD505-2E9C-101B-9397-08002B2CF9AE}" pid="4" name="ICV">
    <vt:lpwstr>C359E76390AD46588E48B71C055D2952_13</vt:lpwstr>
  </property>
  <property fmtid="{D5CDD505-2E9C-101B-9397-08002B2CF9AE}" pid="5" name="KSOProductBuildVer">
    <vt:lpwstr>2057-12.2.0.22549</vt:lpwstr>
  </property>
</Properties>
</file>