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96" d="100"/>
          <a:sy n="96" d="100"/>
        </p:scale>
        <p:origin x="65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CAFF1E-09FC-429E-A9E8-446F77F82307}" type="datetimeFigureOut">
              <a:rPr lang="en-US" smtClean="0"/>
              <a:t>10/30/16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F3731-E488-4A74-AEB7-E65A7B48DE34}" type="slidenum">
              <a:rPr lang="en-US" smtClean="0"/>
              <a:t>‹#›</a:t>
            </a:fld>
            <a:endParaRPr lang="en-US"/>
          </a:p>
        </p:txBody>
      </p:sp>
    </p:spTree>
    <p:extLst>
      <p:ext uri="{BB962C8B-B14F-4D97-AF65-F5344CB8AC3E}">
        <p14:creationId xmlns:p14="http://schemas.microsoft.com/office/powerpoint/2010/main" val="302816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CAFF1E-09FC-429E-A9E8-446F77F82307}" type="datetimeFigureOut">
              <a:rPr lang="en-US" smtClean="0"/>
              <a:t>10/30/16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F3731-E488-4A74-AEB7-E65A7B48DE34}" type="slidenum">
              <a:rPr lang="en-US" smtClean="0"/>
              <a:t>‹#›</a:t>
            </a:fld>
            <a:endParaRPr lang="en-US"/>
          </a:p>
        </p:txBody>
      </p:sp>
    </p:spTree>
    <p:extLst>
      <p:ext uri="{BB962C8B-B14F-4D97-AF65-F5344CB8AC3E}">
        <p14:creationId xmlns:p14="http://schemas.microsoft.com/office/powerpoint/2010/main" val="426854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CAFF1E-09FC-429E-A9E8-446F77F82307}" type="datetimeFigureOut">
              <a:rPr lang="en-US" smtClean="0"/>
              <a:t>10/30/16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F3731-E488-4A74-AEB7-E65A7B48DE34}" type="slidenum">
              <a:rPr lang="en-US" smtClean="0"/>
              <a:t>‹#›</a:t>
            </a:fld>
            <a:endParaRPr lang="en-US"/>
          </a:p>
        </p:txBody>
      </p:sp>
    </p:spTree>
    <p:extLst>
      <p:ext uri="{BB962C8B-B14F-4D97-AF65-F5344CB8AC3E}">
        <p14:creationId xmlns:p14="http://schemas.microsoft.com/office/powerpoint/2010/main" val="381137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CAFF1E-09FC-429E-A9E8-446F77F82307}" type="datetimeFigureOut">
              <a:rPr lang="en-US" smtClean="0"/>
              <a:t>10/30/16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F3731-E488-4A74-AEB7-E65A7B48DE34}" type="slidenum">
              <a:rPr lang="en-US" smtClean="0"/>
              <a:t>‹#›</a:t>
            </a:fld>
            <a:endParaRPr lang="en-US"/>
          </a:p>
        </p:txBody>
      </p:sp>
    </p:spTree>
    <p:extLst>
      <p:ext uri="{BB962C8B-B14F-4D97-AF65-F5344CB8AC3E}">
        <p14:creationId xmlns:p14="http://schemas.microsoft.com/office/powerpoint/2010/main" val="98279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CAFF1E-09FC-429E-A9E8-446F77F82307}" type="datetimeFigureOut">
              <a:rPr lang="en-US" smtClean="0"/>
              <a:t>10/30/16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F3731-E488-4A74-AEB7-E65A7B48DE34}" type="slidenum">
              <a:rPr lang="en-US" smtClean="0"/>
              <a:t>‹#›</a:t>
            </a:fld>
            <a:endParaRPr lang="en-US"/>
          </a:p>
        </p:txBody>
      </p:sp>
    </p:spTree>
    <p:extLst>
      <p:ext uri="{BB962C8B-B14F-4D97-AF65-F5344CB8AC3E}">
        <p14:creationId xmlns:p14="http://schemas.microsoft.com/office/powerpoint/2010/main" val="2435261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CAFF1E-09FC-429E-A9E8-446F77F82307}" type="datetimeFigureOut">
              <a:rPr lang="en-US" smtClean="0"/>
              <a:t>10/30/16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F3731-E488-4A74-AEB7-E65A7B48DE34}" type="slidenum">
              <a:rPr lang="en-US" smtClean="0"/>
              <a:t>‹#›</a:t>
            </a:fld>
            <a:endParaRPr lang="en-US"/>
          </a:p>
        </p:txBody>
      </p:sp>
    </p:spTree>
    <p:extLst>
      <p:ext uri="{BB962C8B-B14F-4D97-AF65-F5344CB8AC3E}">
        <p14:creationId xmlns:p14="http://schemas.microsoft.com/office/powerpoint/2010/main" val="1369003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CAFF1E-09FC-429E-A9E8-446F77F82307}" type="datetimeFigureOut">
              <a:rPr lang="en-US" smtClean="0"/>
              <a:t>10/30/16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BF3731-E488-4A74-AEB7-E65A7B48DE34}" type="slidenum">
              <a:rPr lang="en-US" smtClean="0"/>
              <a:t>‹#›</a:t>
            </a:fld>
            <a:endParaRPr lang="en-US"/>
          </a:p>
        </p:txBody>
      </p:sp>
    </p:spTree>
    <p:extLst>
      <p:ext uri="{BB962C8B-B14F-4D97-AF65-F5344CB8AC3E}">
        <p14:creationId xmlns:p14="http://schemas.microsoft.com/office/powerpoint/2010/main" val="27816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CAFF1E-09FC-429E-A9E8-446F77F82307}" type="datetimeFigureOut">
              <a:rPr lang="en-US" smtClean="0"/>
              <a:t>10/30/16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BF3731-E488-4A74-AEB7-E65A7B48DE34}" type="slidenum">
              <a:rPr lang="en-US" smtClean="0"/>
              <a:t>‹#›</a:t>
            </a:fld>
            <a:endParaRPr lang="en-US"/>
          </a:p>
        </p:txBody>
      </p:sp>
    </p:spTree>
    <p:extLst>
      <p:ext uri="{BB962C8B-B14F-4D97-AF65-F5344CB8AC3E}">
        <p14:creationId xmlns:p14="http://schemas.microsoft.com/office/powerpoint/2010/main" val="730095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AFF1E-09FC-429E-A9E8-446F77F82307}" type="datetimeFigureOut">
              <a:rPr lang="en-US" smtClean="0"/>
              <a:t>10/30/16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BF3731-E488-4A74-AEB7-E65A7B48DE34}" type="slidenum">
              <a:rPr lang="en-US" smtClean="0"/>
              <a:t>‹#›</a:t>
            </a:fld>
            <a:endParaRPr lang="en-US"/>
          </a:p>
        </p:txBody>
      </p:sp>
    </p:spTree>
    <p:extLst>
      <p:ext uri="{BB962C8B-B14F-4D97-AF65-F5344CB8AC3E}">
        <p14:creationId xmlns:p14="http://schemas.microsoft.com/office/powerpoint/2010/main" val="75936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CAFF1E-09FC-429E-A9E8-446F77F82307}" type="datetimeFigureOut">
              <a:rPr lang="en-US" smtClean="0"/>
              <a:t>10/30/16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F3731-E488-4A74-AEB7-E65A7B48DE34}" type="slidenum">
              <a:rPr lang="en-US" smtClean="0"/>
              <a:t>‹#›</a:t>
            </a:fld>
            <a:endParaRPr lang="en-US"/>
          </a:p>
        </p:txBody>
      </p:sp>
    </p:spTree>
    <p:extLst>
      <p:ext uri="{BB962C8B-B14F-4D97-AF65-F5344CB8AC3E}">
        <p14:creationId xmlns:p14="http://schemas.microsoft.com/office/powerpoint/2010/main" val="346825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CAFF1E-09FC-429E-A9E8-446F77F82307}" type="datetimeFigureOut">
              <a:rPr lang="en-US" smtClean="0"/>
              <a:t>10/30/16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F3731-E488-4A74-AEB7-E65A7B48DE34}" type="slidenum">
              <a:rPr lang="en-US" smtClean="0"/>
              <a:t>‹#›</a:t>
            </a:fld>
            <a:endParaRPr lang="en-US"/>
          </a:p>
        </p:txBody>
      </p:sp>
    </p:spTree>
    <p:extLst>
      <p:ext uri="{BB962C8B-B14F-4D97-AF65-F5344CB8AC3E}">
        <p14:creationId xmlns:p14="http://schemas.microsoft.com/office/powerpoint/2010/main" val="9088096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AFF1E-09FC-429E-A9E8-446F77F82307}" type="datetimeFigureOut">
              <a:rPr lang="en-US" smtClean="0"/>
              <a:t>10/30/16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F3731-E488-4A74-AEB7-E65A7B48DE34}" type="slidenum">
              <a:rPr lang="en-US" smtClean="0"/>
              <a:t>‹#›</a:t>
            </a:fld>
            <a:endParaRPr lang="en-US"/>
          </a:p>
        </p:txBody>
      </p:sp>
    </p:spTree>
    <p:extLst>
      <p:ext uri="{BB962C8B-B14F-4D97-AF65-F5344CB8AC3E}">
        <p14:creationId xmlns:p14="http://schemas.microsoft.com/office/powerpoint/2010/main" val="497478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Kellogg Security Process</a:t>
            </a:r>
            <a:endParaRPr lang="en-US" dirty="0"/>
          </a:p>
        </p:txBody>
      </p:sp>
    </p:spTree>
    <p:extLst>
      <p:ext uri="{BB962C8B-B14F-4D97-AF65-F5344CB8AC3E}">
        <p14:creationId xmlns:p14="http://schemas.microsoft.com/office/powerpoint/2010/main" val="258795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265" y="400837"/>
            <a:ext cx="4470797" cy="5961063"/>
          </a:xfrm>
        </p:spPr>
      </p:pic>
      <p:sp>
        <p:nvSpPr>
          <p:cNvPr id="5" name="TextBox 4"/>
          <p:cNvSpPr txBox="1"/>
          <p:nvPr/>
        </p:nvSpPr>
        <p:spPr>
          <a:xfrm>
            <a:off x="5540188" y="242048"/>
            <a:ext cx="5988424" cy="3139321"/>
          </a:xfrm>
          <a:prstGeom prst="rect">
            <a:avLst/>
          </a:prstGeom>
          <a:noFill/>
        </p:spPr>
        <p:txBody>
          <a:bodyPr wrap="square" rtlCol="0">
            <a:spAutoFit/>
          </a:bodyPr>
          <a:lstStyle/>
          <a:p>
            <a:r>
              <a:rPr lang="en-US" dirty="0" smtClean="0"/>
              <a:t>Every day all outside contractors need to sign in when the arrive on site and out when they leave.</a:t>
            </a:r>
          </a:p>
          <a:p>
            <a:endParaRPr lang="en-US" dirty="0"/>
          </a:p>
          <a:p>
            <a:r>
              <a:rPr lang="en-US" dirty="0" smtClean="0"/>
              <a:t>The sign in sheet has:</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Company</a:t>
            </a:r>
          </a:p>
          <a:p>
            <a:pPr marL="285750" indent="-285750">
              <a:buFont typeface="Arial" panose="020B0604020202020204" pitchFamily="34" charset="0"/>
              <a:buChar char="•"/>
            </a:pPr>
            <a:r>
              <a:rPr lang="en-US" dirty="0" smtClean="0"/>
              <a:t>Time In</a:t>
            </a:r>
          </a:p>
          <a:p>
            <a:pPr marL="285750" indent="-285750">
              <a:buFont typeface="Arial" panose="020B0604020202020204" pitchFamily="34" charset="0"/>
              <a:buChar char="•"/>
            </a:pPr>
            <a:r>
              <a:rPr lang="en-US" dirty="0" smtClean="0"/>
              <a:t>Time Out</a:t>
            </a:r>
          </a:p>
          <a:p>
            <a:pPr marL="285750" indent="-285750">
              <a:buFont typeface="Arial" panose="020B0604020202020204" pitchFamily="34" charset="0"/>
              <a:buChar char="•"/>
            </a:pPr>
            <a:endParaRPr lang="en-US" dirty="0"/>
          </a:p>
          <a:p>
            <a:r>
              <a:rPr lang="en-US" dirty="0" smtClean="0"/>
              <a:t>The sheets are also kept daily and would have to be sortable by day.</a:t>
            </a:r>
            <a:endParaRPr lang="en-US" dirty="0"/>
          </a:p>
        </p:txBody>
      </p:sp>
    </p:spTree>
    <p:extLst>
      <p:ext uri="{BB962C8B-B14F-4D97-AF65-F5344CB8AC3E}">
        <p14:creationId xmlns:p14="http://schemas.microsoft.com/office/powerpoint/2010/main" val="3923331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Contractor Safety Training</a:t>
            </a:r>
            <a:endParaRPr lang="en-US" dirty="0"/>
          </a:p>
        </p:txBody>
      </p:sp>
      <p:sp>
        <p:nvSpPr>
          <p:cNvPr id="3" name="Content Placeholder 2"/>
          <p:cNvSpPr>
            <a:spLocks noGrp="1"/>
          </p:cNvSpPr>
          <p:nvPr>
            <p:ph idx="1"/>
          </p:nvPr>
        </p:nvSpPr>
        <p:spPr>
          <a:xfrm>
            <a:off x="838200" y="1538755"/>
            <a:ext cx="10515600" cy="4351338"/>
          </a:xfrm>
        </p:spPr>
        <p:txBody>
          <a:bodyPr/>
          <a:lstStyle/>
          <a:p>
            <a:r>
              <a:rPr lang="en-US" dirty="0" smtClean="0"/>
              <a:t>Every contractor must go through training their first day on site. </a:t>
            </a:r>
            <a:endParaRPr lang="en-US" dirty="0"/>
          </a:p>
          <a:p>
            <a:r>
              <a:rPr lang="en-US" dirty="0" smtClean="0"/>
              <a:t>Valid for one year before they must sit through the training again.</a:t>
            </a:r>
          </a:p>
          <a:p>
            <a:r>
              <a:rPr lang="en-US" dirty="0" smtClean="0"/>
              <a:t>Once completed the person gets a sticker.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9941" y="3225800"/>
            <a:ext cx="2895600" cy="3086100"/>
          </a:xfrm>
          <a:prstGeom prst="rect">
            <a:avLst/>
          </a:prstGeom>
        </p:spPr>
      </p:pic>
      <p:cxnSp>
        <p:nvCxnSpPr>
          <p:cNvPr id="8" name="Straight Arrow Connector 7"/>
          <p:cNvCxnSpPr/>
          <p:nvPr/>
        </p:nvCxnSpPr>
        <p:spPr>
          <a:xfrm>
            <a:off x="5916706" y="3899647"/>
            <a:ext cx="2985247" cy="7709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916706" y="5038165"/>
            <a:ext cx="2850776" cy="109369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41812" y="3657881"/>
            <a:ext cx="3074894" cy="369332"/>
          </a:xfrm>
          <a:prstGeom prst="rect">
            <a:avLst/>
          </a:prstGeom>
          <a:noFill/>
        </p:spPr>
        <p:txBody>
          <a:bodyPr wrap="square" rtlCol="0">
            <a:spAutoFit/>
          </a:bodyPr>
          <a:lstStyle/>
          <a:p>
            <a:r>
              <a:rPr lang="en-US" dirty="0" smtClean="0"/>
              <a:t>Date the training is completed. </a:t>
            </a:r>
            <a:endParaRPr lang="en-US" dirty="0"/>
          </a:p>
        </p:txBody>
      </p:sp>
      <p:sp>
        <p:nvSpPr>
          <p:cNvPr id="14" name="TextBox 13"/>
          <p:cNvSpPr txBox="1"/>
          <p:nvPr/>
        </p:nvSpPr>
        <p:spPr>
          <a:xfrm>
            <a:off x="555812" y="5942568"/>
            <a:ext cx="5441576" cy="369332"/>
          </a:xfrm>
          <a:prstGeom prst="rect">
            <a:avLst/>
          </a:prstGeom>
          <a:noFill/>
        </p:spPr>
        <p:txBody>
          <a:bodyPr wrap="square" rtlCol="0">
            <a:spAutoFit/>
          </a:bodyPr>
          <a:lstStyle/>
          <a:p>
            <a:r>
              <a:rPr lang="en-US" dirty="0" smtClean="0"/>
              <a:t>Personal Identification Number explained later.</a:t>
            </a:r>
          </a:p>
        </p:txBody>
      </p:sp>
    </p:spTree>
    <p:extLst>
      <p:ext uri="{BB962C8B-B14F-4D97-AF65-F5344CB8AC3E}">
        <p14:creationId xmlns:p14="http://schemas.microsoft.com/office/powerpoint/2010/main" val="4042768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Training procedure</a:t>
            </a:r>
            <a:endParaRPr lang="en-US" dirty="0"/>
          </a:p>
        </p:txBody>
      </p:sp>
      <p:sp>
        <p:nvSpPr>
          <p:cNvPr id="3" name="Content Placeholder 2"/>
          <p:cNvSpPr>
            <a:spLocks noGrp="1"/>
          </p:cNvSpPr>
          <p:nvPr>
            <p:ph idx="1"/>
          </p:nvPr>
        </p:nvSpPr>
        <p:spPr/>
        <p:txBody>
          <a:bodyPr/>
          <a:lstStyle/>
          <a:p>
            <a:r>
              <a:rPr lang="en-US" dirty="0" smtClean="0"/>
              <a:t>I have to review and explain the plant specific safety aspects that are pictured on the next slide. The contractors also have the option to read the entire Kellogg Contractor Work Rules if they so choose. </a:t>
            </a:r>
            <a:endParaRPr lang="en-US" dirty="0"/>
          </a:p>
        </p:txBody>
      </p:sp>
    </p:spTree>
    <p:extLst>
      <p:ext uri="{BB962C8B-B14F-4D97-AF65-F5344CB8AC3E}">
        <p14:creationId xmlns:p14="http://schemas.microsoft.com/office/powerpoint/2010/main" val="1836354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189" y="131294"/>
            <a:ext cx="5011446" cy="668192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9105" y="131294"/>
            <a:ext cx="5011271" cy="6681695"/>
          </a:xfrm>
          <a:prstGeom prst="rect">
            <a:avLst/>
          </a:prstGeom>
        </p:spPr>
      </p:pic>
    </p:spTree>
    <p:extLst>
      <p:ext uri="{BB962C8B-B14F-4D97-AF65-F5344CB8AC3E}">
        <p14:creationId xmlns:p14="http://schemas.microsoft.com/office/powerpoint/2010/main" val="4241223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5340" y="242047"/>
            <a:ext cx="5598459" cy="5934916"/>
          </a:xfrm>
        </p:spPr>
        <p:txBody>
          <a:bodyPr/>
          <a:lstStyle/>
          <a:p>
            <a:r>
              <a:rPr lang="en-US" dirty="0" smtClean="0"/>
              <a:t>The contractors then sign this sheet as well as whomever is doing the training.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73" y="179294"/>
            <a:ext cx="5143500" cy="6858000"/>
          </a:xfrm>
          <a:prstGeom prst="rect">
            <a:avLst/>
          </a:prstGeom>
        </p:spPr>
      </p:pic>
      <p:sp>
        <p:nvSpPr>
          <p:cNvPr id="5" name="Oval 4"/>
          <p:cNvSpPr/>
          <p:nvPr/>
        </p:nvSpPr>
        <p:spPr>
          <a:xfrm>
            <a:off x="3720353" y="681318"/>
            <a:ext cx="1344706" cy="82475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flipV="1">
            <a:off x="5002307" y="1506072"/>
            <a:ext cx="1030940" cy="12281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31859" y="2563906"/>
            <a:ext cx="4589929" cy="369332"/>
          </a:xfrm>
          <a:prstGeom prst="rect">
            <a:avLst/>
          </a:prstGeom>
          <a:noFill/>
        </p:spPr>
        <p:txBody>
          <a:bodyPr wrap="square" rtlCol="0">
            <a:spAutoFit/>
          </a:bodyPr>
          <a:lstStyle/>
          <a:p>
            <a:r>
              <a:rPr lang="en-US" dirty="0" smtClean="0"/>
              <a:t>Their PIN is noted again.</a:t>
            </a:r>
            <a:endParaRPr lang="en-US" dirty="0"/>
          </a:p>
        </p:txBody>
      </p:sp>
    </p:spTree>
    <p:extLst>
      <p:ext uri="{BB962C8B-B14F-4D97-AF65-F5344CB8AC3E}">
        <p14:creationId xmlns:p14="http://schemas.microsoft.com/office/powerpoint/2010/main" val="516886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989" y="68542"/>
            <a:ext cx="5031581" cy="6708776"/>
          </a:xfrm>
        </p:spPr>
      </p:pic>
      <p:sp>
        <p:nvSpPr>
          <p:cNvPr id="5" name="TextBox 4"/>
          <p:cNvSpPr txBox="1"/>
          <p:nvPr/>
        </p:nvSpPr>
        <p:spPr>
          <a:xfrm>
            <a:off x="5683624" y="152400"/>
            <a:ext cx="6266329" cy="3139321"/>
          </a:xfrm>
          <a:prstGeom prst="rect">
            <a:avLst/>
          </a:prstGeom>
          <a:noFill/>
        </p:spPr>
        <p:txBody>
          <a:bodyPr wrap="square" rtlCol="0">
            <a:spAutoFit/>
          </a:bodyPr>
          <a:lstStyle/>
          <a:p>
            <a:r>
              <a:rPr lang="en-US" dirty="0" smtClean="0"/>
              <a:t>Each contractor is given a number for that year on his or her sticker. This number is only used for record keeping purposes. </a:t>
            </a:r>
          </a:p>
          <a:p>
            <a:endParaRPr lang="en-US" dirty="0"/>
          </a:p>
          <a:p>
            <a:r>
              <a:rPr lang="en-US" dirty="0" smtClean="0"/>
              <a:t>The date is recorded along with the individual’s name and company.</a:t>
            </a:r>
          </a:p>
          <a:p>
            <a:endParaRPr lang="en-US" dirty="0"/>
          </a:p>
          <a:p>
            <a:r>
              <a:rPr lang="en-US" dirty="0" smtClean="0"/>
              <a:t>I would like the program to notify me when a contractor is signing in and is within a week of needing a refresh on their training.</a:t>
            </a:r>
          </a:p>
          <a:p>
            <a:endParaRPr lang="en-US" dirty="0"/>
          </a:p>
          <a:p>
            <a:endParaRPr lang="en-US" dirty="0"/>
          </a:p>
        </p:txBody>
      </p:sp>
      <p:cxnSp>
        <p:nvCxnSpPr>
          <p:cNvPr id="9" name="Straight Connector 8"/>
          <p:cNvCxnSpPr/>
          <p:nvPr/>
        </p:nvCxnSpPr>
        <p:spPr>
          <a:xfrm flipH="1" flipV="1">
            <a:off x="1165412" y="242047"/>
            <a:ext cx="4518212" cy="2689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156447" y="251012"/>
            <a:ext cx="17929" cy="4123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491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224</Words>
  <Application>Microsoft Macintosh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Kellogg Security Process</vt:lpstr>
      <vt:lpstr>PowerPoint Presentation</vt:lpstr>
      <vt:lpstr>Contractor Safety Training</vt:lpstr>
      <vt:lpstr>Safety Training procedure</vt:lpstr>
      <vt:lpstr>PowerPoint Presentation</vt:lpstr>
      <vt:lpstr>PowerPoint Presentation</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Kellogg Security Process</dc:title>
  <dc:creator>Stich, Peter</dc:creator>
  <cp:lastModifiedBy>Fnu, Jatin</cp:lastModifiedBy>
  <cp:revision>3</cp:revision>
  <dcterms:created xsi:type="dcterms:W3CDTF">2016-10-27T15:06:28Z</dcterms:created>
  <dcterms:modified xsi:type="dcterms:W3CDTF">2016-10-31T00:24:05Z</dcterms:modified>
</cp:coreProperties>
</file>