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Advent Pro SemiBold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Fira Sans Extra Condensed Medium"/>
      <p:regular r:id="rId58"/>
      <p:bold r:id="rId59"/>
      <p:italic r:id="rId60"/>
      <p:boldItalic r:id="rId61"/>
    </p:embeddedFont>
    <p:embeddedFont>
      <p:font typeface="Fira Sans Condensed Medium"/>
      <p:regular r:id="rId62"/>
      <p:bold r:id="rId63"/>
      <p:italic r:id="rId64"/>
      <p:boldItalic r:id="rId65"/>
    </p:embeddedFont>
    <p:embeddedFont>
      <p:font typeface="Maven Pro"/>
      <p:regular r:id="rId66"/>
      <p:bold r:id="rId67"/>
    </p:embeddedFont>
    <p:embeddedFont>
      <p:font typeface="Palatino Linotype"/>
      <p:regular r:id="rId68"/>
      <p:bold r:id="rId69"/>
      <p:italic r:id="rId70"/>
      <p:boldItalic r:id="rId71"/>
    </p:embeddedFont>
    <p:embeddedFont>
      <p:font typeface="Oswald"/>
      <p:regular r:id="rId72"/>
      <p:bold r:id="rId73"/>
    </p:embeddedFont>
    <p:embeddedFont>
      <p:font typeface="Share Tech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ShareTech-regular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PalatinoLinotype-boldItalic.fntdata"/><Relationship Id="rId70" Type="http://schemas.openxmlformats.org/officeDocument/2006/relationships/font" Target="fonts/PalatinoLinotype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FiraSansCondensedMedium-regular.fntdata"/><Relationship Id="rId61" Type="http://schemas.openxmlformats.org/officeDocument/2006/relationships/font" Target="fonts/FiraSansExtraCondensedMedium-boldItalic.fntdata"/><Relationship Id="rId20" Type="http://schemas.openxmlformats.org/officeDocument/2006/relationships/slide" Target="slides/slide16.xml"/><Relationship Id="rId64" Type="http://schemas.openxmlformats.org/officeDocument/2006/relationships/font" Target="fonts/FiraSansCondensedMedium-italic.fntdata"/><Relationship Id="rId63" Type="http://schemas.openxmlformats.org/officeDocument/2006/relationships/font" Target="fonts/FiraSansCondensedMedium-bold.fntdata"/><Relationship Id="rId22" Type="http://schemas.openxmlformats.org/officeDocument/2006/relationships/slide" Target="slides/slide18.xml"/><Relationship Id="rId66" Type="http://schemas.openxmlformats.org/officeDocument/2006/relationships/font" Target="fonts/MavenPro-regular.fntdata"/><Relationship Id="rId21" Type="http://schemas.openxmlformats.org/officeDocument/2006/relationships/slide" Target="slides/slide17.xml"/><Relationship Id="rId65" Type="http://schemas.openxmlformats.org/officeDocument/2006/relationships/font" Target="fonts/FiraSansCondensedMedium-boldItalic.fntdata"/><Relationship Id="rId24" Type="http://schemas.openxmlformats.org/officeDocument/2006/relationships/slide" Target="slides/slide20.xml"/><Relationship Id="rId68" Type="http://schemas.openxmlformats.org/officeDocument/2006/relationships/font" Target="fonts/PalatinoLinotype-regular.fntdata"/><Relationship Id="rId23" Type="http://schemas.openxmlformats.org/officeDocument/2006/relationships/slide" Target="slides/slide19.xml"/><Relationship Id="rId67" Type="http://schemas.openxmlformats.org/officeDocument/2006/relationships/font" Target="fonts/MavenPro-bold.fntdata"/><Relationship Id="rId60" Type="http://schemas.openxmlformats.org/officeDocument/2006/relationships/font" Target="fonts/FiraSansExtraCondensedMedium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alatinoLinotype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dventProSemiBold-bold.fntdata"/><Relationship Id="rId50" Type="http://schemas.openxmlformats.org/officeDocument/2006/relationships/font" Target="fonts/AdventProSemiBold-regular.fntdata"/><Relationship Id="rId53" Type="http://schemas.openxmlformats.org/officeDocument/2006/relationships/font" Target="fonts/AdventProSemiBold-boldItalic.fntdata"/><Relationship Id="rId52" Type="http://schemas.openxmlformats.org/officeDocument/2006/relationships/font" Target="fonts/AdventProSemiBold-italic.fntdata"/><Relationship Id="rId11" Type="http://schemas.openxmlformats.org/officeDocument/2006/relationships/slide" Target="slides/slide7.xml"/><Relationship Id="rId55" Type="http://schemas.openxmlformats.org/officeDocument/2006/relationships/font" Target="fonts/Roboto-bold.fntdata"/><Relationship Id="rId10" Type="http://schemas.openxmlformats.org/officeDocument/2006/relationships/slide" Target="slides/slide6.xml"/><Relationship Id="rId54" Type="http://schemas.openxmlformats.org/officeDocument/2006/relationships/font" Target="fonts/Roboto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-italic.fntdata"/><Relationship Id="rId15" Type="http://schemas.openxmlformats.org/officeDocument/2006/relationships/slide" Target="slides/slide11.xml"/><Relationship Id="rId59" Type="http://schemas.openxmlformats.org/officeDocument/2006/relationships/font" Target="fonts/FiraSansExtraCondensedMedium-bold.fntdata"/><Relationship Id="rId14" Type="http://schemas.openxmlformats.org/officeDocument/2006/relationships/slide" Target="slides/slide10.xml"/><Relationship Id="rId58" Type="http://schemas.openxmlformats.org/officeDocument/2006/relationships/font" Target="fonts/FiraSansExtraCondensedMedium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6b2ee1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a6b2ee1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a67ece650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2a67ece65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a718acd6e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a718acd6e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a718acd6e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a718acd6e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718acd6e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a718acd6e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a718acd6e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a718acd6e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718acd6e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718acd6e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a718acd6e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a718acd6e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a718acd6e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a718acd6e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a67ece65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2a67ece65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a67ece650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a67ece650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d4df2778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ed4df2778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ed4df2778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ed4df2778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a67ece65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g2a67ece65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a67ece650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a67ece650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ed4df2778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ed4df2778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ed4df2778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ed4df2778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a67ece65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g2a67ece65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a718acd6e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g2a718acd6e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67ece650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67ece650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718acd6ef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2a718acd6ef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a718acd6ef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a718acd6ef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718acd6ef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718acd6ef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a718acd6ef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a718acd6ef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a718acd6ef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2a718acd6ef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a718acd6ef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a718acd6ef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a718acd6ef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2a718acd6ef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a718acd6ef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a718acd6ef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a718acd6ef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a718acd6ef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a67ece65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a67ece65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a718acd6ef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a718acd6ef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a718acd6ef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a718acd6ef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a718acd6ef_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a718acd6ef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718acd6ef_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a718acd6ef_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a718acd6ef_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a718acd6ef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a67ece650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g2a67ece650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67ece65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67ece65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a67ece6504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a67ece650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a67ece650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a67ece650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a67ece650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a67ece650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1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1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4" name="Google Shape;17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1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1" name="Google Shape;181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4" name="Google Shape;184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7" name="Google Shape;187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0" name="Google Shape;190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5" name="Google Shape;19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0" name="Google Shape;200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3" name="Google Shape;203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7" name="Google Shape;207;p1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0" name="Google Shape;210;p1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3" name="Google Shape;21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9" name="Google Shape;219;p12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0" name="Google Shape;220;p12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1" name="Google Shape;221;p12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2" name="Google Shape;222;p12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2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7" name="Google Shape;227;p1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2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1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1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3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1" name="Google Shape;241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3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6" name="Google Shape;246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9" name="Google Shape;249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1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2" name="Google Shape;252;p1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9" name="Google Shape;259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3" name="Google Shape;263;p1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8" name="Google Shape;268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1" name="Google Shape;271;p1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14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14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14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1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8" name="Google Shape;298;p1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6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20" name="Google Shape;320;p16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21" name="Google Shape;321;p16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2" name="Google Shape;362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1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1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9" name="Google Shape;369;p1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0" name="Google Shape;370;p1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1" name="Google Shape;371;p1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6" name="Google Shape;376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1" name="Google Shape;381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7" name="Google Shape;387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8" name="Google Shape;388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98" name="Google Shape;398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9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1" name="Google Shape;401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6" name="Google Shape;406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2" name="Google Shape;412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19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5" name="Google Shape;41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9" name="Google Shape;419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3" name="Google Shape;4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4" name="Google Shape;4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57" name="Google Shape;57;p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62" name="Google Shape;62;p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66" name="Google Shape;66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69" name="Google Shape;69;p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6" name="Google Shape;76;p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105" name="Google Shape;105;p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08" name="Google Shape;108;p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1" name="Google Shape;111;p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9" name="Google Shape;119;p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1" name="Google Shape;121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26" name="Google Shape;126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2" name="Google Shape;132;p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4" name="Google Shape;134;p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5" name="Google Shape;135;p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2" name="Google Shape;152;p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ctrTitle"/>
          </p:nvPr>
        </p:nvSpPr>
        <p:spPr>
          <a:xfrm>
            <a:off x="5305085" y="473314"/>
            <a:ext cx="3057290" cy="21635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Predicting </a:t>
            </a:r>
            <a:r>
              <a:rPr lang="en">
                <a:solidFill>
                  <a:schemeClr val="accent2"/>
                </a:solidFill>
              </a:rPr>
              <a:t>Diabetes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36" name="Google Shape;43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8631195" y="3620393"/>
            <a:ext cx="199001" cy="198975"/>
          </a:xfrm>
          <a:custGeom>
            <a:rect b="b" l="l" r="r" t="t"/>
            <a:pathLst>
              <a:path extrusionOk="0" h="7593" w="7594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23"/>
          <p:cNvGrpSpPr/>
          <p:nvPr/>
        </p:nvGrpSpPr>
        <p:grpSpPr>
          <a:xfrm>
            <a:off x="3920292" y="4411947"/>
            <a:ext cx="633867" cy="615588"/>
            <a:chOff x="4475150" y="4052605"/>
            <a:chExt cx="821635" cy="867199"/>
          </a:xfrm>
        </p:grpSpPr>
        <p:sp>
          <p:nvSpPr>
            <p:cNvPr id="442" name="Google Shape;44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5208700" y="4830814"/>
              <a:ext cx="88085" cy="57574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-356497" y="211015"/>
            <a:ext cx="5792618" cy="4932485"/>
            <a:chOff x="-11275" y="1150125"/>
            <a:chExt cx="4295925" cy="3699750"/>
          </a:xfrm>
        </p:grpSpPr>
        <p:sp>
          <p:nvSpPr>
            <p:cNvPr id="446" name="Google Shape;446;p23"/>
            <p:cNvSpPr/>
            <p:nvPr/>
          </p:nvSpPr>
          <p:spPr>
            <a:xfrm>
              <a:off x="1106625" y="1150125"/>
              <a:ext cx="2984850" cy="2985600"/>
            </a:xfrm>
            <a:custGeom>
              <a:rect b="b" l="l" r="r" t="t"/>
              <a:pathLst>
                <a:path extrusionOk="0" h="119424" w="119394">
                  <a:moveTo>
                    <a:pt x="59697" y="13713"/>
                  </a:moveTo>
                  <a:cubicBezTo>
                    <a:pt x="85096" y="13713"/>
                    <a:pt x="105712" y="34298"/>
                    <a:pt x="105712" y="59728"/>
                  </a:cubicBezTo>
                  <a:cubicBezTo>
                    <a:pt x="105712" y="85127"/>
                    <a:pt x="85096" y="105743"/>
                    <a:pt x="59697" y="105743"/>
                  </a:cubicBezTo>
                  <a:cubicBezTo>
                    <a:pt x="34267" y="105743"/>
                    <a:pt x="13682" y="85127"/>
                    <a:pt x="13682" y="59728"/>
                  </a:cubicBezTo>
                  <a:cubicBezTo>
                    <a:pt x="13682" y="34298"/>
                    <a:pt x="34267" y="13713"/>
                    <a:pt x="59697" y="13713"/>
                  </a:cubicBezTo>
                  <a:close/>
                  <a:moveTo>
                    <a:pt x="59697" y="1"/>
                  </a:moveTo>
                  <a:cubicBezTo>
                    <a:pt x="26730" y="1"/>
                    <a:pt x="1" y="26761"/>
                    <a:pt x="1" y="59728"/>
                  </a:cubicBezTo>
                  <a:cubicBezTo>
                    <a:pt x="1" y="92695"/>
                    <a:pt x="26730" y="119424"/>
                    <a:pt x="59697" y="119424"/>
                  </a:cubicBezTo>
                  <a:cubicBezTo>
                    <a:pt x="92665" y="119424"/>
                    <a:pt x="119393" y="92695"/>
                    <a:pt x="119393" y="59728"/>
                  </a:cubicBezTo>
                  <a:cubicBezTo>
                    <a:pt x="119393" y="26729"/>
                    <a:pt x="92665" y="1"/>
                    <a:pt x="5969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240450" y="1489775"/>
              <a:ext cx="2851025" cy="2629450"/>
            </a:xfrm>
            <a:custGeom>
              <a:rect b="b" l="l" r="r" t="t"/>
              <a:pathLst>
                <a:path extrusionOk="0" h="105178" w="114041">
                  <a:moveTo>
                    <a:pt x="92252" y="0"/>
                  </a:moveTo>
                  <a:cubicBezTo>
                    <a:pt x="100549" y="7316"/>
                    <a:pt x="110842" y="20617"/>
                    <a:pt x="110462" y="41328"/>
                  </a:cubicBezTo>
                  <a:cubicBezTo>
                    <a:pt x="109702" y="60678"/>
                    <a:pt x="96939" y="82973"/>
                    <a:pt x="71762" y="88737"/>
                  </a:cubicBezTo>
                  <a:cubicBezTo>
                    <a:pt x="66378" y="90922"/>
                    <a:pt x="60520" y="92157"/>
                    <a:pt x="54344" y="92157"/>
                  </a:cubicBezTo>
                  <a:cubicBezTo>
                    <a:pt x="28914" y="92157"/>
                    <a:pt x="8329" y="71541"/>
                    <a:pt x="8329" y="46142"/>
                  </a:cubicBezTo>
                  <a:cubicBezTo>
                    <a:pt x="8329" y="42975"/>
                    <a:pt x="8646" y="39903"/>
                    <a:pt x="9247" y="36926"/>
                  </a:cubicBezTo>
                  <a:lnTo>
                    <a:pt x="9247" y="36926"/>
                  </a:lnTo>
                  <a:cubicBezTo>
                    <a:pt x="0" y="61026"/>
                    <a:pt x="11433" y="84050"/>
                    <a:pt x="27109" y="95419"/>
                  </a:cubicBezTo>
                  <a:cubicBezTo>
                    <a:pt x="37737" y="102856"/>
                    <a:pt x="48280" y="105177"/>
                    <a:pt x="57303" y="105177"/>
                  </a:cubicBezTo>
                  <a:cubicBezTo>
                    <a:pt x="62880" y="105177"/>
                    <a:pt x="67876" y="104291"/>
                    <a:pt x="71952" y="103178"/>
                  </a:cubicBezTo>
                  <a:cubicBezTo>
                    <a:pt x="96337" y="95672"/>
                    <a:pt x="114040" y="72966"/>
                    <a:pt x="114040" y="46142"/>
                  </a:cubicBezTo>
                  <a:cubicBezTo>
                    <a:pt x="114040" y="27552"/>
                    <a:pt x="105553" y="10958"/>
                    <a:pt x="9225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105850" y="1354425"/>
              <a:ext cx="2132150" cy="2781300"/>
            </a:xfrm>
            <a:custGeom>
              <a:rect b="b" l="l" r="r" t="t"/>
              <a:pathLst>
                <a:path extrusionOk="0" h="111252" w="85286">
                  <a:moveTo>
                    <a:pt x="51748" y="1"/>
                  </a:moveTo>
                  <a:cubicBezTo>
                    <a:pt x="41689" y="1"/>
                    <a:pt x="32006" y="2953"/>
                    <a:pt x="24322" y="7726"/>
                  </a:cubicBezTo>
                  <a:cubicBezTo>
                    <a:pt x="6936" y="19000"/>
                    <a:pt x="1679" y="34962"/>
                    <a:pt x="285" y="45919"/>
                  </a:cubicBezTo>
                  <a:cubicBezTo>
                    <a:pt x="95" y="47787"/>
                    <a:pt x="0" y="49656"/>
                    <a:pt x="0" y="51556"/>
                  </a:cubicBezTo>
                  <a:cubicBezTo>
                    <a:pt x="0" y="84523"/>
                    <a:pt x="26761" y="111252"/>
                    <a:pt x="59728" y="111252"/>
                  </a:cubicBezTo>
                  <a:cubicBezTo>
                    <a:pt x="65872" y="111252"/>
                    <a:pt x="71762" y="110334"/>
                    <a:pt x="77368" y="108592"/>
                  </a:cubicBezTo>
                  <a:lnTo>
                    <a:pt x="77368" y="108592"/>
                  </a:lnTo>
                  <a:cubicBezTo>
                    <a:pt x="73279" y="109705"/>
                    <a:pt x="68280" y="110591"/>
                    <a:pt x="62703" y="110591"/>
                  </a:cubicBezTo>
                  <a:cubicBezTo>
                    <a:pt x="53679" y="110591"/>
                    <a:pt x="43140" y="108270"/>
                    <a:pt x="32493" y="100833"/>
                  </a:cubicBezTo>
                  <a:cubicBezTo>
                    <a:pt x="16817" y="89464"/>
                    <a:pt x="5416" y="66440"/>
                    <a:pt x="14631" y="42340"/>
                  </a:cubicBezTo>
                  <a:cubicBezTo>
                    <a:pt x="18875" y="21344"/>
                    <a:pt x="37465" y="5541"/>
                    <a:pt x="59728" y="5541"/>
                  </a:cubicBezTo>
                  <a:cubicBezTo>
                    <a:pt x="69166" y="5541"/>
                    <a:pt x="77970" y="8391"/>
                    <a:pt x="85285" y="13268"/>
                  </a:cubicBezTo>
                  <a:cubicBezTo>
                    <a:pt x="75234" y="3859"/>
                    <a:pt x="63246" y="1"/>
                    <a:pt x="5174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527775" y="3093800"/>
              <a:ext cx="141750" cy="133825"/>
            </a:xfrm>
            <a:custGeom>
              <a:rect b="b" l="l" r="r" t="t"/>
              <a:pathLst>
                <a:path extrusionOk="0" h="5353" w="5670">
                  <a:moveTo>
                    <a:pt x="1" y="1"/>
                  </a:moveTo>
                  <a:lnTo>
                    <a:pt x="1" y="5353"/>
                  </a:lnTo>
                  <a:lnTo>
                    <a:pt x="5670" y="5353"/>
                  </a:lnTo>
                  <a:lnTo>
                    <a:pt x="567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500875" y="2753375"/>
              <a:ext cx="196375" cy="407750"/>
            </a:xfrm>
            <a:custGeom>
              <a:rect b="b" l="l" r="r" t="t"/>
              <a:pathLst>
                <a:path extrusionOk="0" h="16310" w="7855">
                  <a:moveTo>
                    <a:pt x="0" y="0"/>
                  </a:moveTo>
                  <a:lnTo>
                    <a:pt x="0" y="13966"/>
                  </a:lnTo>
                  <a:cubicBezTo>
                    <a:pt x="0" y="15264"/>
                    <a:pt x="1045" y="16310"/>
                    <a:pt x="2344" y="16310"/>
                  </a:cubicBezTo>
                  <a:lnTo>
                    <a:pt x="5479" y="16310"/>
                  </a:lnTo>
                  <a:cubicBezTo>
                    <a:pt x="6777" y="16310"/>
                    <a:pt x="7854" y="15264"/>
                    <a:pt x="7854" y="13966"/>
                  </a:cubicBezTo>
                  <a:lnTo>
                    <a:pt x="785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591125" y="2808775"/>
              <a:ext cx="15850" cy="224100"/>
            </a:xfrm>
            <a:custGeom>
              <a:rect b="b" l="l" r="r" t="t"/>
              <a:pathLst>
                <a:path extrusionOk="0" h="8964" w="634">
                  <a:moveTo>
                    <a:pt x="317" y="1"/>
                  </a:moveTo>
                  <a:cubicBezTo>
                    <a:pt x="127" y="1"/>
                    <a:pt x="0" y="159"/>
                    <a:pt x="0" y="318"/>
                  </a:cubicBezTo>
                  <a:lnTo>
                    <a:pt x="0" y="8646"/>
                  </a:lnTo>
                  <a:cubicBezTo>
                    <a:pt x="0" y="8805"/>
                    <a:pt x="127" y="8963"/>
                    <a:pt x="317" y="8963"/>
                  </a:cubicBezTo>
                  <a:cubicBezTo>
                    <a:pt x="476" y="8963"/>
                    <a:pt x="634" y="8805"/>
                    <a:pt x="634" y="8646"/>
                  </a:cubicBezTo>
                  <a:lnTo>
                    <a:pt x="634" y="318"/>
                  </a:lnTo>
                  <a:cubicBezTo>
                    <a:pt x="634" y="159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40200" y="2808775"/>
              <a:ext cx="15075" cy="175000"/>
            </a:xfrm>
            <a:custGeom>
              <a:rect b="b" l="l" r="r" t="t"/>
              <a:pathLst>
                <a:path extrusionOk="0" h="7000" w="603">
                  <a:moveTo>
                    <a:pt x="286" y="1"/>
                  </a:moveTo>
                  <a:cubicBezTo>
                    <a:pt x="128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8" y="7000"/>
                    <a:pt x="286" y="7000"/>
                  </a:cubicBezTo>
                  <a:cubicBezTo>
                    <a:pt x="476" y="7000"/>
                    <a:pt x="603" y="6873"/>
                    <a:pt x="603" y="6683"/>
                  </a:cubicBezTo>
                  <a:lnTo>
                    <a:pt x="603" y="318"/>
                  </a:lnTo>
                  <a:cubicBezTo>
                    <a:pt x="603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542825" y="2808775"/>
              <a:ext cx="15075" cy="175000"/>
            </a:xfrm>
            <a:custGeom>
              <a:rect b="b" l="l" r="r" t="t"/>
              <a:pathLst>
                <a:path extrusionOk="0" h="7000" w="603">
                  <a:moveTo>
                    <a:pt x="286" y="1"/>
                  </a:moveTo>
                  <a:cubicBezTo>
                    <a:pt x="127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7" y="7000"/>
                    <a:pt x="286" y="7000"/>
                  </a:cubicBezTo>
                  <a:cubicBezTo>
                    <a:pt x="476" y="7000"/>
                    <a:pt x="602" y="6873"/>
                    <a:pt x="602" y="6683"/>
                  </a:cubicBezTo>
                  <a:lnTo>
                    <a:pt x="602" y="318"/>
                  </a:lnTo>
                  <a:cubicBezTo>
                    <a:pt x="602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029800" y="1750250"/>
              <a:ext cx="1138525" cy="1121100"/>
            </a:xfrm>
            <a:custGeom>
              <a:rect b="b" l="l" r="r" t="t"/>
              <a:pathLst>
                <a:path extrusionOk="0" h="44844" w="45541">
                  <a:moveTo>
                    <a:pt x="13491" y="1"/>
                  </a:moveTo>
                  <a:cubicBezTo>
                    <a:pt x="9976" y="1"/>
                    <a:pt x="6619" y="1457"/>
                    <a:pt x="4117" y="4086"/>
                  </a:cubicBezTo>
                  <a:cubicBezTo>
                    <a:pt x="1394" y="6968"/>
                    <a:pt x="0" y="10990"/>
                    <a:pt x="285" y="15075"/>
                  </a:cubicBezTo>
                  <a:lnTo>
                    <a:pt x="2470" y="35691"/>
                  </a:lnTo>
                  <a:cubicBezTo>
                    <a:pt x="3009" y="40885"/>
                    <a:pt x="7189" y="44844"/>
                    <a:pt x="12161" y="44844"/>
                  </a:cubicBezTo>
                  <a:lnTo>
                    <a:pt x="33379" y="44844"/>
                  </a:lnTo>
                  <a:cubicBezTo>
                    <a:pt x="38351" y="44844"/>
                    <a:pt x="42500" y="40885"/>
                    <a:pt x="43070" y="35691"/>
                  </a:cubicBezTo>
                  <a:lnTo>
                    <a:pt x="45224" y="15075"/>
                  </a:lnTo>
                  <a:cubicBezTo>
                    <a:pt x="45540" y="10990"/>
                    <a:pt x="44147" y="6968"/>
                    <a:pt x="41392" y="4086"/>
                  </a:cubicBezTo>
                  <a:cubicBezTo>
                    <a:pt x="38921" y="1457"/>
                    <a:pt x="35533" y="1"/>
                    <a:pt x="3204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113725" y="1832600"/>
              <a:ext cx="970675" cy="955625"/>
            </a:xfrm>
            <a:custGeom>
              <a:rect b="b" l="l" r="r" t="t"/>
              <a:pathLst>
                <a:path extrusionOk="0" h="38225" w="38827">
                  <a:moveTo>
                    <a:pt x="11496" y="0"/>
                  </a:moveTo>
                  <a:cubicBezTo>
                    <a:pt x="8519" y="0"/>
                    <a:pt x="5637" y="1267"/>
                    <a:pt x="3515" y="3484"/>
                  </a:cubicBezTo>
                  <a:cubicBezTo>
                    <a:pt x="1203" y="5954"/>
                    <a:pt x="0" y="9374"/>
                    <a:pt x="253" y="12858"/>
                  </a:cubicBezTo>
                  <a:lnTo>
                    <a:pt x="2122" y="30434"/>
                  </a:lnTo>
                  <a:cubicBezTo>
                    <a:pt x="2597" y="34868"/>
                    <a:pt x="6144" y="38224"/>
                    <a:pt x="10356" y="38224"/>
                  </a:cubicBezTo>
                  <a:lnTo>
                    <a:pt x="28439" y="38224"/>
                  </a:lnTo>
                  <a:cubicBezTo>
                    <a:pt x="32683" y="38224"/>
                    <a:pt x="36229" y="34868"/>
                    <a:pt x="36704" y="30434"/>
                  </a:cubicBezTo>
                  <a:lnTo>
                    <a:pt x="38573" y="12858"/>
                  </a:lnTo>
                  <a:cubicBezTo>
                    <a:pt x="38826" y="9374"/>
                    <a:pt x="37623" y="5954"/>
                    <a:pt x="35279" y="3484"/>
                  </a:cubicBezTo>
                  <a:cubicBezTo>
                    <a:pt x="33158" y="1267"/>
                    <a:pt x="30307" y="0"/>
                    <a:pt x="2729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243550" y="1994100"/>
              <a:ext cx="711000" cy="361050"/>
            </a:xfrm>
            <a:custGeom>
              <a:rect b="b" l="l" r="r" t="t"/>
              <a:pathLst>
                <a:path extrusionOk="0" h="14442" w="28440">
                  <a:moveTo>
                    <a:pt x="2883" y="1"/>
                  </a:moveTo>
                  <a:cubicBezTo>
                    <a:pt x="1299" y="1"/>
                    <a:pt x="1" y="1267"/>
                    <a:pt x="1" y="2882"/>
                  </a:cubicBezTo>
                  <a:lnTo>
                    <a:pt x="1" y="11560"/>
                  </a:lnTo>
                  <a:cubicBezTo>
                    <a:pt x="1" y="13175"/>
                    <a:pt x="1299" y="14442"/>
                    <a:pt x="2883" y="14442"/>
                  </a:cubicBezTo>
                  <a:lnTo>
                    <a:pt x="25526" y="14442"/>
                  </a:lnTo>
                  <a:cubicBezTo>
                    <a:pt x="27141" y="14442"/>
                    <a:pt x="28440" y="13175"/>
                    <a:pt x="28440" y="11560"/>
                  </a:cubicBezTo>
                  <a:lnTo>
                    <a:pt x="28440" y="2882"/>
                  </a:lnTo>
                  <a:cubicBezTo>
                    <a:pt x="28440" y="1267"/>
                    <a:pt x="27141" y="1"/>
                    <a:pt x="2552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718600" y="2439850"/>
              <a:ext cx="220125" cy="220125"/>
            </a:xfrm>
            <a:custGeom>
              <a:rect b="b" l="l" r="r" t="t"/>
              <a:pathLst>
                <a:path extrusionOk="0" h="8805" w="8805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527000" y="2477850"/>
              <a:ext cx="144125" cy="144125"/>
            </a:xfrm>
            <a:custGeom>
              <a:rect b="b" l="l" r="r" t="t"/>
              <a:pathLst>
                <a:path extrusionOk="0" h="5765" w="5765">
                  <a:moveTo>
                    <a:pt x="2882" y="0"/>
                  </a:moveTo>
                  <a:cubicBezTo>
                    <a:pt x="1299" y="0"/>
                    <a:pt x="0" y="1299"/>
                    <a:pt x="0" y="2882"/>
                  </a:cubicBezTo>
                  <a:cubicBezTo>
                    <a:pt x="0" y="4466"/>
                    <a:pt x="1299" y="5764"/>
                    <a:pt x="2882" y="5764"/>
                  </a:cubicBezTo>
                  <a:cubicBezTo>
                    <a:pt x="4466" y="5764"/>
                    <a:pt x="5764" y="4466"/>
                    <a:pt x="5764" y="2882"/>
                  </a:cubicBezTo>
                  <a:cubicBezTo>
                    <a:pt x="5764" y="1299"/>
                    <a:pt x="4466" y="0"/>
                    <a:pt x="288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783525" y="2496225"/>
              <a:ext cx="106100" cy="107450"/>
            </a:xfrm>
            <a:custGeom>
              <a:rect b="b" l="l" r="r" t="t"/>
              <a:pathLst>
                <a:path extrusionOk="0" h="4298" w="4244">
                  <a:moveTo>
                    <a:pt x="560" y="1"/>
                  </a:moveTo>
                  <a:cubicBezTo>
                    <a:pt x="262" y="1"/>
                    <a:pt x="0" y="274"/>
                    <a:pt x="0" y="627"/>
                  </a:cubicBezTo>
                  <a:lnTo>
                    <a:pt x="0" y="3699"/>
                  </a:lnTo>
                  <a:cubicBezTo>
                    <a:pt x="0" y="4047"/>
                    <a:pt x="253" y="4297"/>
                    <a:pt x="546" y="4297"/>
                  </a:cubicBezTo>
                  <a:cubicBezTo>
                    <a:pt x="627" y="4297"/>
                    <a:pt x="710" y="4278"/>
                    <a:pt x="792" y="4237"/>
                  </a:cubicBezTo>
                  <a:lnTo>
                    <a:pt x="3800" y="2717"/>
                  </a:lnTo>
                  <a:cubicBezTo>
                    <a:pt x="4244" y="2495"/>
                    <a:pt x="4244" y="1830"/>
                    <a:pt x="3800" y="1609"/>
                  </a:cubicBezTo>
                  <a:lnTo>
                    <a:pt x="792" y="57"/>
                  </a:lnTo>
                  <a:cubicBezTo>
                    <a:pt x="715" y="18"/>
                    <a:pt x="636" y="1"/>
                    <a:pt x="56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2259400" y="2439850"/>
              <a:ext cx="220125" cy="220125"/>
            </a:xfrm>
            <a:custGeom>
              <a:rect b="b" l="l" r="r" t="t"/>
              <a:pathLst>
                <a:path extrusionOk="0" h="8805" w="8805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2307675" y="2496225"/>
              <a:ext cx="106925" cy="107450"/>
            </a:xfrm>
            <a:custGeom>
              <a:rect b="b" l="l" r="r" t="t"/>
              <a:pathLst>
                <a:path extrusionOk="0" h="4298" w="4277">
                  <a:moveTo>
                    <a:pt x="3688" y="1"/>
                  </a:moveTo>
                  <a:cubicBezTo>
                    <a:pt x="3610" y="1"/>
                    <a:pt x="3530" y="18"/>
                    <a:pt x="3453" y="57"/>
                  </a:cubicBezTo>
                  <a:lnTo>
                    <a:pt x="444" y="1609"/>
                  </a:lnTo>
                  <a:cubicBezTo>
                    <a:pt x="1" y="1830"/>
                    <a:pt x="1" y="2495"/>
                    <a:pt x="444" y="2717"/>
                  </a:cubicBezTo>
                  <a:lnTo>
                    <a:pt x="3453" y="4237"/>
                  </a:lnTo>
                  <a:cubicBezTo>
                    <a:pt x="3535" y="4278"/>
                    <a:pt x="3620" y="4297"/>
                    <a:pt x="3702" y="4297"/>
                  </a:cubicBezTo>
                  <a:cubicBezTo>
                    <a:pt x="4003" y="4297"/>
                    <a:pt x="4276" y="4047"/>
                    <a:pt x="4276" y="3699"/>
                  </a:cubicBezTo>
                  <a:lnTo>
                    <a:pt x="4276" y="627"/>
                  </a:lnTo>
                  <a:cubicBezTo>
                    <a:pt x="4276" y="274"/>
                    <a:pt x="3995" y="1"/>
                    <a:pt x="3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2556300" y="2518025"/>
              <a:ext cx="84725" cy="74650"/>
            </a:xfrm>
            <a:custGeom>
              <a:rect b="b" l="l" r="r" t="t"/>
              <a:pathLst>
                <a:path extrusionOk="0" h="2986" w="3389">
                  <a:moveTo>
                    <a:pt x="685" y="0"/>
                  </a:moveTo>
                  <a:cubicBezTo>
                    <a:pt x="618" y="0"/>
                    <a:pt x="554" y="24"/>
                    <a:pt x="507" y="72"/>
                  </a:cubicBezTo>
                  <a:cubicBezTo>
                    <a:pt x="190" y="388"/>
                    <a:pt x="0" y="832"/>
                    <a:pt x="0" y="1275"/>
                  </a:cubicBezTo>
                  <a:cubicBezTo>
                    <a:pt x="0" y="1719"/>
                    <a:pt x="190" y="2162"/>
                    <a:pt x="507" y="2479"/>
                  </a:cubicBezTo>
                  <a:cubicBezTo>
                    <a:pt x="823" y="2795"/>
                    <a:pt x="1235" y="2985"/>
                    <a:pt x="1710" y="2985"/>
                  </a:cubicBezTo>
                  <a:cubicBezTo>
                    <a:pt x="2154" y="2985"/>
                    <a:pt x="2597" y="2795"/>
                    <a:pt x="2914" y="2479"/>
                  </a:cubicBezTo>
                  <a:cubicBezTo>
                    <a:pt x="3230" y="2162"/>
                    <a:pt x="3389" y="1719"/>
                    <a:pt x="3389" y="1275"/>
                  </a:cubicBezTo>
                  <a:cubicBezTo>
                    <a:pt x="3389" y="832"/>
                    <a:pt x="3230" y="388"/>
                    <a:pt x="2914" y="72"/>
                  </a:cubicBezTo>
                  <a:cubicBezTo>
                    <a:pt x="2866" y="24"/>
                    <a:pt x="2795" y="0"/>
                    <a:pt x="2724" y="0"/>
                  </a:cubicBezTo>
                  <a:cubicBezTo>
                    <a:pt x="2652" y="0"/>
                    <a:pt x="2581" y="24"/>
                    <a:pt x="2534" y="72"/>
                  </a:cubicBezTo>
                  <a:cubicBezTo>
                    <a:pt x="2439" y="167"/>
                    <a:pt x="2439" y="357"/>
                    <a:pt x="2534" y="452"/>
                  </a:cubicBezTo>
                  <a:cubicBezTo>
                    <a:pt x="2755" y="673"/>
                    <a:pt x="2882" y="958"/>
                    <a:pt x="2882" y="1275"/>
                  </a:cubicBezTo>
                  <a:cubicBezTo>
                    <a:pt x="2882" y="1592"/>
                    <a:pt x="2755" y="1877"/>
                    <a:pt x="2534" y="2099"/>
                  </a:cubicBezTo>
                  <a:cubicBezTo>
                    <a:pt x="2312" y="2320"/>
                    <a:pt x="2027" y="2447"/>
                    <a:pt x="1710" y="2447"/>
                  </a:cubicBezTo>
                  <a:cubicBezTo>
                    <a:pt x="1393" y="2447"/>
                    <a:pt x="1108" y="2320"/>
                    <a:pt x="887" y="2099"/>
                  </a:cubicBezTo>
                  <a:cubicBezTo>
                    <a:pt x="665" y="1877"/>
                    <a:pt x="538" y="1592"/>
                    <a:pt x="538" y="1275"/>
                  </a:cubicBezTo>
                  <a:cubicBezTo>
                    <a:pt x="538" y="958"/>
                    <a:pt x="665" y="673"/>
                    <a:pt x="887" y="452"/>
                  </a:cubicBezTo>
                  <a:cubicBezTo>
                    <a:pt x="982" y="357"/>
                    <a:pt x="982" y="167"/>
                    <a:pt x="887" y="72"/>
                  </a:cubicBezTo>
                  <a:cubicBezTo>
                    <a:pt x="823" y="24"/>
                    <a:pt x="752" y="0"/>
                    <a:pt x="68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2592700" y="2502400"/>
              <a:ext cx="12700" cy="39600"/>
            </a:xfrm>
            <a:custGeom>
              <a:rect b="b" l="l" r="r" t="t"/>
              <a:pathLst>
                <a:path extrusionOk="0" h="1584" w="508">
                  <a:moveTo>
                    <a:pt x="254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1298"/>
                  </a:lnTo>
                  <a:cubicBezTo>
                    <a:pt x="1" y="1457"/>
                    <a:pt x="96" y="1583"/>
                    <a:pt x="254" y="1583"/>
                  </a:cubicBezTo>
                  <a:cubicBezTo>
                    <a:pt x="381" y="1583"/>
                    <a:pt x="508" y="1457"/>
                    <a:pt x="508" y="1298"/>
                  </a:cubicBezTo>
                  <a:lnTo>
                    <a:pt x="508" y="253"/>
                  </a:lnTo>
                  <a:cubicBezTo>
                    <a:pt x="508" y="127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2320350" y="2050325"/>
              <a:ext cx="72875" cy="260500"/>
            </a:xfrm>
            <a:custGeom>
              <a:rect b="b" l="l" r="r" t="t"/>
              <a:pathLst>
                <a:path extrusionOk="0" h="10420" w="2915">
                  <a:moveTo>
                    <a:pt x="1806" y="0"/>
                  </a:moveTo>
                  <a:cubicBezTo>
                    <a:pt x="1552" y="697"/>
                    <a:pt x="1267" y="1298"/>
                    <a:pt x="1" y="1298"/>
                  </a:cubicBezTo>
                  <a:lnTo>
                    <a:pt x="1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2467625" y="2050325"/>
              <a:ext cx="72850" cy="260500"/>
            </a:xfrm>
            <a:custGeom>
              <a:rect b="b" l="l" r="r" t="t"/>
              <a:pathLst>
                <a:path extrusionOk="0" h="10420" w="2914">
                  <a:moveTo>
                    <a:pt x="1805" y="0"/>
                  </a:moveTo>
                  <a:cubicBezTo>
                    <a:pt x="1552" y="697"/>
                    <a:pt x="1299" y="1298"/>
                    <a:pt x="32" y="1298"/>
                  </a:cubicBezTo>
                  <a:lnTo>
                    <a:pt x="0" y="1298"/>
                  </a:lnTo>
                  <a:lnTo>
                    <a:pt x="0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2587175" y="2047150"/>
              <a:ext cx="124325" cy="266050"/>
            </a:xfrm>
            <a:custGeom>
              <a:rect b="b" l="l" r="r" t="t"/>
              <a:pathLst>
                <a:path extrusionOk="0" h="10642" w="4973">
                  <a:moveTo>
                    <a:pt x="2470" y="1489"/>
                  </a:moveTo>
                  <a:cubicBezTo>
                    <a:pt x="2977" y="1489"/>
                    <a:pt x="3325" y="1774"/>
                    <a:pt x="3325" y="2502"/>
                  </a:cubicBezTo>
                  <a:lnTo>
                    <a:pt x="3325" y="8139"/>
                  </a:lnTo>
                  <a:cubicBezTo>
                    <a:pt x="3325" y="8899"/>
                    <a:pt x="2977" y="9153"/>
                    <a:pt x="2470" y="9153"/>
                  </a:cubicBezTo>
                  <a:cubicBezTo>
                    <a:pt x="1964" y="9153"/>
                    <a:pt x="1615" y="8868"/>
                    <a:pt x="1615" y="8139"/>
                  </a:cubicBezTo>
                  <a:lnTo>
                    <a:pt x="1615" y="2502"/>
                  </a:lnTo>
                  <a:cubicBezTo>
                    <a:pt x="1615" y="1774"/>
                    <a:pt x="1932" y="1489"/>
                    <a:pt x="2470" y="1489"/>
                  </a:cubicBezTo>
                  <a:close/>
                  <a:moveTo>
                    <a:pt x="2470" y="0"/>
                  </a:moveTo>
                  <a:cubicBezTo>
                    <a:pt x="855" y="0"/>
                    <a:pt x="0" y="950"/>
                    <a:pt x="0" y="2629"/>
                  </a:cubicBezTo>
                  <a:lnTo>
                    <a:pt x="0" y="8044"/>
                  </a:lnTo>
                  <a:cubicBezTo>
                    <a:pt x="0" y="9691"/>
                    <a:pt x="855" y="10641"/>
                    <a:pt x="2470" y="10641"/>
                  </a:cubicBezTo>
                  <a:cubicBezTo>
                    <a:pt x="4085" y="10641"/>
                    <a:pt x="4972" y="9691"/>
                    <a:pt x="4972" y="8044"/>
                  </a:cubicBezTo>
                  <a:lnTo>
                    <a:pt x="4972" y="2629"/>
                  </a:lnTo>
                  <a:cubicBezTo>
                    <a:pt x="4972" y="950"/>
                    <a:pt x="4085" y="0"/>
                    <a:pt x="247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2767675" y="2046350"/>
              <a:ext cx="67325" cy="102175"/>
            </a:xfrm>
            <a:custGeom>
              <a:rect b="b" l="l" r="r" t="t"/>
              <a:pathLst>
                <a:path extrusionOk="0" h="4087" w="2693">
                  <a:moveTo>
                    <a:pt x="1" y="1"/>
                  </a:moveTo>
                  <a:lnTo>
                    <a:pt x="1" y="4086"/>
                  </a:lnTo>
                  <a:lnTo>
                    <a:pt x="571" y="4086"/>
                  </a:lnTo>
                  <a:lnTo>
                    <a:pt x="571" y="1172"/>
                  </a:lnTo>
                  <a:lnTo>
                    <a:pt x="1046" y="4086"/>
                  </a:lnTo>
                  <a:lnTo>
                    <a:pt x="1647" y="4086"/>
                  </a:lnTo>
                  <a:lnTo>
                    <a:pt x="2059" y="1141"/>
                  </a:lnTo>
                  <a:lnTo>
                    <a:pt x="2091" y="1141"/>
                  </a:lnTo>
                  <a:lnTo>
                    <a:pt x="2091" y="4086"/>
                  </a:lnTo>
                  <a:lnTo>
                    <a:pt x="2693" y="4086"/>
                  </a:lnTo>
                  <a:lnTo>
                    <a:pt x="2693" y="1"/>
                  </a:lnTo>
                  <a:lnTo>
                    <a:pt x="1806" y="1"/>
                  </a:lnTo>
                  <a:lnTo>
                    <a:pt x="1362" y="288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2845275" y="2044775"/>
              <a:ext cx="47525" cy="104525"/>
            </a:xfrm>
            <a:custGeom>
              <a:rect b="b" l="l" r="r" t="t"/>
              <a:pathLst>
                <a:path extrusionOk="0" h="4181" w="1901">
                  <a:moveTo>
                    <a:pt x="950" y="0"/>
                  </a:moveTo>
                  <a:cubicBezTo>
                    <a:pt x="317" y="0"/>
                    <a:pt x="0" y="380"/>
                    <a:pt x="0" y="1045"/>
                  </a:cubicBezTo>
                  <a:lnTo>
                    <a:pt x="0" y="3167"/>
                  </a:lnTo>
                  <a:cubicBezTo>
                    <a:pt x="0" y="3801"/>
                    <a:pt x="317" y="4181"/>
                    <a:pt x="950" y="4181"/>
                  </a:cubicBezTo>
                  <a:cubicBezTo>
                    <a:pt x="1584" y="4181"/>
                    <a:pt x="1900" y="3801"/>
                    <a:pt x="1900" y="3167"/>
                  </a:cubicBezTo>
                  <a:lnTo>
                    <a:pt x="1900" y="1869"/>
                  </a:lnTo>
                  <a:lnTo>
                    <a:pt x="1014" y="1869"/>
                  </a:lnTo>
                  <a:lnTo>
                    <a:pt x="1014" y="2439"/>
                  </a:lnTo>
                  <a:lnTo>
                    <a:pt x="1299" y="2439"/>
                  </a:lnTo>
                  <a:lnTo>
                    <a:pt x="1299" y="3199"/>
                  </a:lnTo>
                  <a:cubicBezTo>
                    <a:pt x="1299" y="3484"/>
                    <a:pt x="1172" y="3579"/>
                    <a:pt x="982" y="3579"/>
                  </a:cubicBezTo>
                  <a:cubicBezTo>
                    <a:pt x="760" y="3579"/>
                    <a:pt x="634" y="3484"/>
                    <a:pt x="634" y="3199"/>
                  </a:cubicBezTo>
                  <a:lnTo>
                    <a:pt x="634" y="982"/>
                  </a:lnTo>
                  <a:cubicBezTo>
                    <a:pt x="634" y="697"/>
                    <a:pt x="760" y="602"/>
                    <a:pt x="982" y="602"/>
                  </a:cubicBezTo>
                  <a:cubicBezTo>
                    <a:pt x="1172" y="602"/>
                    <a:pt x="1299" y="697"/>
                    <a:pt x="1299" y="982"/>
                  </a:cubicBezTo>
                  <a:lnTo>
                    <a:pt x="1299" y="1425"/>
                  </a:lnTo>
                  <a:lnTo>
                    <a:pt x="1900" y="1425"/>
                  </a:lnTo>
                  <a:lnTo>
                    <a:pt x="1900" y="1045"/>
                  </a:lnTo>
                  <a:cubicBezTo>
                    <a:pt x="1900" y="380"/>
                    <a:pt x="1584" y="0"/>
                    <a:pt x="95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776400" y="2198375"/>
              <a:ext cx="53850" cy="111650"/>
            </a:xfrm>
            <a:custGeom>
              <a:rect b="b" l="l" r="r" t="t"/>
              <a:pathLst>
                <a:path extrusionOk="0" h="4466" w="2154">
                  <a:moveTo>
                    <a:pt x="1077" y="634"/>
                  </a:moveTo>
                  <a:cubicBezTo>
                    <a:pt x="1298" y="634"/>
                    <a:pt x="1457" y="760"/>
                    <a:pt x="1457" y="1077"/>
                  </a:cubicBezTo>
                  <a:lnTo>
                    <a:pt x="1457" y="3389"/>
                  </a:lnTo>
                  <a:cubicBezTo>
                    <a:pt x="1457" y="3737"/>
                    <a:pt x="1298" y="3832"/>
                    <a:pt x="1077" y="3832"/>
                  </a:cubicBezTo>
                  <a:lnTo>
                    <a:pt x="697" y="3832"/>
                  </a:lnTo>
                  <a:lnTo>
                    <a:pt x="697" y="634"/>
                  </a:lnTo>
                  <a:close/>
                  <a:moveTo>
                    <a:pt x="0" y="0"/>
                  </a:moveTo>
                  <a:lnTo>
                    <a:pt x="0" y="4465"/>
                  </a:lnTo>
                  <a:lnTo>
                    <a:pt x="1108" y="4465"/>
                  </a:lnTo>
                  <a:cubicBezTo>
                    <a:pt x="1805" y="4465"/>
                    <a:pt x="2154" y="4085"/>
                    <a:pt x="2154" y="3357"/>
                  </a:cubicBezTo>
                  <a:lnTo>
                    <a:pt x="2154" y="1109"/>
                  </a:lnTo>
                  <a:cubicBezTo>
                    <a:pt x="2154" y="380"/>
                    <a:pt x="1805" y="0"/>
                    <a:pt x="110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841300" y="2198375"/>
              <a:ext cx="46750" cy="111650"/>
            </a:xfrm>
            <a:custGeom>
              <a:rect b="b" l="l" r="r" t="t"/>
              <a:pathLst>
                <a:path extrusionOk="0" h="4466" w="1870">
                  <a:moveTo>
                    <a:pt x="1" y="0"/>
                  </a:moveTo>
                  <a:lnTo>
                    <a:pt x="1" y="4465"/>
                  </a:lnTo>
                  <a:lnTo>
                    <a:pt x="1869" y="4465"/>
                  </a:lnTo>
                  <a:lnTo>
                    <a:pt x="1869" y="3832"/>
                  </a:lnTo>
                  <a:lnTo>
                    <a:pt x="698" y="3832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762125" y="2170650"/>
              <a:ext cx="139375" cy="7150"/>
            </a:xfrm>
            <a:custGeom>
              <a:rect b="b" l="l" r="r" t="t"/>
              <a:pathLst>
                <a:path extrusionOk="0" h="286" w="5575">
                  <a:moveTo>
                    <a:pt x="1" y="1"/>
                  </a:moveTo>
                  <a:lnTo>
                    <a:pt x="1" y="286"/>
                  </a:lnTo>
                  <a:lnTo>
                    <a:pt x="5575" y="286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014000" y="3297100"/>
              <a:ext cx="831350" cy="894850"/>
            </a:xfrm>
            <a:custGeom>
              <a:rect b="b" l="l" r="r" t="t"/>
              <a:pathLst>
                <a:path extrusionOk="0" h="35794" w="33254">
                  <a:moveTo>
                    <a:pt x="11806" y="0"/>
                  </a:moveTo>
                  <a:cubicBezTo>
                    <a:pt x="8617" y="0"/>
                    <a:pt x="5216" y="3316"/>
                    <a:pt x="3706" y="5011"/>
                  </a:cubicBezTo>
                  <a:cubicBezTo>
                    <a:pt x="3168" y="5613"/>
                    <a:pt x="2693" y="6246"/>
                    <a:pt x="2344" y="6975"/>
                  </a:cubicBezTo>
                  <a:cubicBezTo>
                    <a:pt x="1" y="11567"/>
                    <a:pt x="1362" y="14354"/>
                    <a:pt x="3896" y="15969"/>
                  </a:cubicBezTo>
                  <a:cubicBezTo>
                    <a:pt x="4269" y="16214"/>
                    <a:pt x="4659" y="16323"/>
                    <a:pt x="5062" y="16323"/>
                  </a:cubicBezTo>
                  <a:cubicBezTo>
                    <a:pt x="7565" y="16323"/>
                    <a:pt x="10561" y="12135"/>
                    <a:pt x="13017" y="10743"/>
                  </a:cubicBezTo>
                  <a:cubicBezTo>
                    <a:pt x="13777" y="12453"/>
                    <a:pt x="15550" y="17109"/>
                    <a:pt x="19034" y="18122"/>
                  </a:cubicBezTo>
                  <a:cubicBezTo>
                    <a:pt x="10705" y="27274"/>
                    <a:pt x="8013" y="35793"/>
                    <a:pt x="8013" y="35793"/>
                  </a:cubicBezTo>
                  <a:cubicBezTo>
                    <a:pt x="8013" y="35793"/>
                    <a:pt x="20712" y="34590"/>
                    <a:pt x="24861" y="30916"/>
                  </a:cubicBezTo>
                  <a:cubicBezTo>
                    <a:pt x="29010" y="27274"/>
                    <a:pt x="33253" y="16950"/>
                    <a:pt x="30688" y="12675"/>
                  </a:cubicBezTo>
                  <a:cubicBezTo>
                    <a:pt x="28091" y="8400"/>
                    <a:pt x="16342" y="261"/>
                    <a:pt x="12067" y="8"/>
                  </a:cubicBezTo>
                  <a:cubicBezTo>
                    <a:pt x="11980" y="3"/>
                    <a:pt x="11893" y="0"/>
                    <a:pt x="1180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142275" y="3147400"/>
              <a:ext cx="872500" cy="939250"/>
            </a:xfrm>
            <a:custGeom>
              <a:rect b="b" l="l" r="r" t="t"/>
              <a:pathLst>
                <a:path extrusionOk="0" h="37570" w="34900">
                  <a:moveTo>
                    <a:pt x="12366" y="0"/>
                  </a:moveTo>
                  <a:cubicBezTo>
                    <a:pt x="9030" y="0"/>
                    <a:pt x="5463" y="3483"/>
                    <a:pt x="3895" y="5236"/>
                  </a:cubicBezTo>
                  <a:cubicBezTo>
                    <a:pt x="3325" y="5869"/>
                    <a:pt x="2850" y="6566"/>
                    <a:pt x="2470" y="7294"/>
                  </a:cubicBezTo>
                  <a:cubicBezTo>
                    <a:pt x="0" y="12108"/>
                    <a:pt x="1425" y="15053"/>
                    <a:pt x="4085" y="16763"/>
                  </a:cubicBezTo>
                  <a:cubicBezTo>
                    <a:pt x="4477" y="17015"/>
                    <a:pt x="4884" y="17126"/>
                    <a:pt x="5305" y="17126"/>
                  </a:cubicBezTo>
                  <a:cubicBezTo>
                    <a:pt x="7948" y="17126"/>
                    <a:pt x="11085" y="12728"/>
                    <a:pt x="13681" y="11253"/>
                  </a:cubicBezTo>
                  <a:cubicBezTo>
                    <a:pt x="14441" y="13089"/>
                    <a:pt x="16310" y="17966"/>
                    <a:pt x="19983" y="19011"/>
                  </a:cubicBezTo>
                  <a:cubicBezTo>
                    <a:pt x="11243" y="28607"/>
                    <a:pt x="8424" y="37569"/>
                    <a:pt x="8424" y="37569"/>
                  </a:cubicBezTo>
                  <a:cubicBezTo>
                    <a:pt x="8424" y="37569"/>
                    <a:pt x="21725" y="36271"/>
                    <a:pt x="26095" y="32439"/>
                  </a:cubicBezTo>
                  <a:cubicBezTo>
                    <a:pt x="30466" y="28607"/>
                    <a:pt x="34899" y="17776"/>
                    <a:pt x="32208" y="13279"/>
                  </a:cubicBezTo>
                  <a:cubicBezTo>
                    <a:pt x="29484" y="8782"/>
                    <a:pt x="17165" y="295"/>
                    <a:pt x="12668" y="10"/>
                  </a:cubicBezTo>
                  <a:cubicBezTo>
                    <a:pt x="12567" y="4"/>
                    <a:pt x="12467" y="0"/>
                    <a:pt x="1236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403525" y="3389125"/>
              <a:ext cx="350775" cy="618800"/>
            </a:xfrm>
            <a:custGeom>
              <a:rect b="b" l="l" r="r" t="t"/>
              <a:pathLst>
                <a:path extrusionOk="0" h="24752" w="14031">
                  <a:moveTo>
                    <a:pt x="7031" y="0"/>
                  </a:moveTo>
                  <a:cubicBezTo>
                    <a:pt x="7031" y="0"/>
                    <a:pt x="4783" y="1045"/>
                    <a:pt x="3294" y="1774"/>
                  </a:cubicBezTo>
                  <a:cubicBezTo>
                    <a:pt x="4118" y="3705"/>
                    <a:pt x="5986" y="8329"/>
                    <a:pt x="9533" y="9342"/>
                  </a:cubicBezTo>
                  <a:cubicBezTo>
                    <a:pt x="4751" y="14600"/>
                    <a:pt x="1743" y="19667"/>
                    <a:pt x="1" y="23150"/>
                  </a:cubicBezTo>
                  <a:cubicBezTo>
                    <a:pt x="2028" y="23530"/>
                    <a:pt x="5036" y="23847"/>
                    <a:pt x="6651" y="24385"/>
                  </a:cubicBezTo>
                  <a:cubicBezTo>
                    <a:pt x="7475" y="24660"/>
                    <a:pt x="8354" y="24751"/>
                    <a:pt x="9161" y="24751"/>
                  </a:cubicBezTo>
                  <a:cubicBezTo>
                    <a:pt x="10775" y="24751"/>
                    <a:pt x="12098" y="24385"/>
                    <a:pt x="12098" y="24385"/>
                  </a:cubicBezTo>
                  <a:cubicBezTo>
                    <a:pt x="12098" y="24385"/>
                    <a:pt x="12700" y="20490"/>
                    <a:pt x="11497" y="19287"/>
                  </a:cubicBezTo>
                  <a:cubicBezTo>
                    <a:pt x="10325" y="18051"/>
                    <a:pt x="10705" y="11908"/>
                    <a:pt x="14030" y="8202"/>
                  </a:cubicBezTo>
                  <a:cubicBezTo>
                    <a:pt x="7696" y="7759"/>
                    <a:pt x="7158" y="824"/>
                    <a:pt x="703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455000" y="3449300"/>
              <a:ext cx="25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320400" y="3076950"/>
              <a:ext cx="893100" cy="938450"/>
            </a:xfrm>
            <a:custGeom>
              <a:rect b="b" l="l" r="r" t="t"/>
              <a:pathLst>
                <a:path extrusionOk="0" h="37538" w="35724">
                  <a:moveTo>
                    <a:pt x="13169" y="1"/>
                  </a:moveTo>
                  <a:cubicBezTo>
                    <a:pt x="8746" y="1"/>
                    <a:pt x="3864" y="6217"/>
                    <a:pt x="3864" y="6217"/>
                  </a:cubicBezTo>
                  <a:cubicBezTo>
                    <a:pt x="1" y="10049"/>
                    <a:pt x="2091" y="13469"/>
                    <a:pt x="4941" y="15306"/>
                  </a:cubicBezTo>
                  <a:cubicBezTo>
                    <a:pt x="5434" y="15624"/>
                    <a:pt x="5952" y="15760"/>
                    <a:pt x="6487" y="15760"/>
                  </a:cubicBezTo>
                  <a:cubicBezTo>
                    <a:pt x="9043" y="15760"/>
                    <a:pt x="11986" y="12640"/>
                    <a:pt x="14473" y="11252"/>
                  </a:cubicBezTo>
                  <a:cubicBezTo>
                    <a:pt x="15233" y="13057"/>
                    <a:pt x="17102" y="17934"/>
                    <a:pt x="20776" y="19011"/>
                  </a:cubicBezTo>
                  <a:cubicBezTo>
                    <a:pt x="12035" y="28575"/>
                    <a:pt x="9216" y="37537"/>
                    <a:pt x="9216" y="37537"/>
                  </a:cubicBezTo>
                  <a:cubicBezTo>
                    <a:pt x="9216" y="37537"/>
                    <a:pt x="22517" y="36271"/>
                    <a:pt x="26888" y="32439"/>
                  </a:cubicBezTo>
                  <a:cubicBezTo>
                    <a:pt x="31258" y="28607"/>
                    <a:pt x="35723" y="17776"/>
                    <a:pt x="33000" y="13279"/>
                  </a:cubicBezTo>
                  <a:cubicBezTo>
                    <a:pt x="30308" y="8782"/>
                    <a:pt x="17957" y="263"/>
                    <a:pt x="13460" y="10"/>
                  </a:cubicBezTo>
                  <a:cubicBezTo>
                    <a:pt x="13363" y="3"/>
                    <a:pt x="13267" y="1"/>
                    <a:pt x="1316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372650" y="3133400"/>
              <a:ext cx="719700" cy="882000"/>
            </a:xfrm>
            <a:custGeom>
              <a:rect b="b" l="l" r="r" t="t"/>
              <a:pathLst>
                <a:path extrusionOk="0" h="35280" w="28788">
                  <a:moveTo>
                    <a:pt x="5765" y="0"/>
                  </a:moveTo>
                  <a:cubicBezTo>
                    <a:pt x="3484" y="1774"/>
                    <a:pt x="1774" y="3959"/>
                    <a:pt x="1774" y="3959"/>
                  </a:cubicBezTo>
                  <a:cubicBezTo>
                    <a:pt x="888" y="4845"/>
                    <a:pt x="317" y="5701"/>
                    <a:pt x="1" y="6492"/>
                  </a:cubicBezTo>
                  <a:cubicBezTo>
                    <a:pt x="634" y="7917"/>
                    <a:pt x="1743" y="10324"/>
                    <a:pt x="2946" y="13111"/>
                  </a:cubicBezTo>
                  <a:cubicBezTo>
                    <a:pt x="3417" y="13394"/>
                    <a:pt x="3910" y="13516"/>
                    <a:pt x="4416" y="13516"/>
                  </a:cubicBezTo>
                  <a:cubicBezTo>
                    <a:pt x="6973" y="13516"/>
                    <a:pt x="9899" y="10395"/>
                    <a:pt x="12383" y="8994"/>
                  </a:cubicBezTo>
                  <a:cubicBezTo>
                    <a:pt x="13143" y="10799"/>
                    <a:pt x="15012" y="15708"/>
                    <a:pt x="18686" y="16753"/>
                  </a:cubicBezTo>
                  <a:cubicBezTo>
                    <a:pt x="9945" y="26349"/>
                    <a:pt x="7126" y="35279"/>
                    <a:pt x="7126" y="35279"/>
                  </a:cubicBezTo>
                  <a:cubicBezTo>
                    <a:pt x="7126" y="35279"/>
                    <a:pt x="20427" y="34013"/>
                    <a:pt x="24798" y="30181"/>
                  </a:cubicBezTo>
                  <a:cubicBezTo>
                    <a:pt x="26223" y="28945"/>
                    <a:pt x="27616" y="26982"/>
                    <a:pt x="28788" y="24734"/>
                  </a:cubicBezTo>
                  <a:cubicBezTo>
                    <a:pt x="27616" y="24734"/>
                    <a:pt x="25874" y="24860"/>
                    <a:pt x="23436" y="25209"/>
                  </a:cubicBezTo>
                  <a:cubicBezTo>
                    <a:pt x="22716" y="25315"/>
                    <a:pt x="22049" y="25365"/>
                    <a:pt x="21440" y="25365"/>
                  </a:cubicBezTo>
                  <a:cubicBezTo>
                    <a:pt x="17330" y="25365"/>
                    <a:pt x="15814" y="23077"/>
                    <a:pt x="18020" y="20237"/>
                  </a:cubicBezTo>
                  <a:cubicBezTo>
                    <a:pt x="20554" y="16943"/>
                    <a:pt x="24323" y="15455"/>
                    <a:pt x="23214" y="15455"/>
                  </a:cubicBezTo>
                  <a:cubicBezTo>
                    <a:pt x="22106" y="15455"/>
                    <a:pt x="16975" y="14124"/>
                    <a:pt x="15709" y="12636"/>
                  </a:cubicBezTo>
                  <a:cubicBezTo>
                    <a:pt x="14410" y="11116"/>
                    <a:pt x="13555" y="7284"/>
                    <a:pt x="12510" y="3769"/>
                  </a:cubicBezTo>
                  <a:cubicBezTo>
                    <a:pt x="11983" y="4786"/>
                    <a:pt x="11657" y="5780"/>
                    <a:pt x="11293" y="5780"/>
                  </a:cubicBezTo>
                  <a:cubicBezTo>
                    <a:pt x="11045" y="5780"/>
                    <a:pt x="10779" y="5318"/>
                    <a:pt x="10420" y="4085"/>
                  </a:cubicBezTo>
                  <a:cubicBezTo>
                    <a:pt x="9755" y="1837"/>
                    <a:pt x="7285" y="602"/>
                    <a:pt x="576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-11275" y="3173075"/>
              <a:ext cx="2943200" cy="1676800"/>
            </a:xfrm>
            <a:custGeom>
              <a:rect b="b" l="l" r="r" t="t"/>
              <a:pathLst>
                <a:path extrusionOk="0" h="67072" w="117728">
                  <a:moveTo>
                    <a:pt x="59848" y="0"/>
                  </a:moveTo>
                  <a:cubicBezTo>
                    <a:pt x="56768" y="0"/>
                    <a:pt x="52443" y="2176"/>
                    <a:pt x="47282" y="8801"/>
                  </a:cubicBezTo>
                  <a:cubicBezTo>
                    <a:pt x="44115" y="13899"/>
                    <a:pt x="42152" y="16053"/>
                    <a:pt x="35913" y="17541"/>
                  </a:cubicBezTo>
                  <a:cubicBezTo>
                    <a:pt x="28661" y="19251"/>
                    <a:pt x="24829" y="18650"/>
                    <a:pt x="18780" y="32077"/>
                  </a:cubicBezTo>
                  <a:cubicBezTo>
                    <a:pt x="16405" y="37398"/>
                    <a:pt x="0" y="46075"/>
                    <a:pt x="0" y="46075"/>
                  </a:cubicBezTo>
                  <a:lnTo>
                    <a:pt x="9849" y="67071"/>
                  </a:lnTo>
                  <a:cubicBezTo>
                    <a:pt x="9849" y="67071"/>
                    <a:pt x="48581" y="49717"/>
                    <a:pt x="58176" y="48133"/>
                  </a:cubicBezTo>
                  <a:cubicBezTo>
                    <a:pt x="67772" y="46518"/>
                    <a:pt x="71921" y="45980"/>
                    <a:pt x="89244" y="37683"/>
                  </a:cubicBezTo>
                  <a:cubicBezTo>
                    <a:pt x="104793" y="30209"/>
                    <a:pt x="110209" y="26978"/>
                    <a:pt x="114389" y="25237"/>
                  </a:cubicBezTo>
                  <a:cubicBezTo>
                    <a:pt x="117727" y="23861"/>
                    <a:pt x="114709" y="19121"/>
                    <a:pt x="107775" y="19121"/>
                  </a:cubicBezTo>
                  <a:cubicBezTo>
                    <a:pt x="106092" y="19121"/>
                    <a:pt x="104179" y="19400"/>
                    <a:pt x="102070" y="20075"/>
                  </a:cubicBezTo>
                  <a:cubicBezTo>
                    <a:pt x="88294" y="24508"/>
                    <a:pt x="82752" y="26472"/>
                    <a:pt x="68532" y="29290"/>
                  </a:cubicBezTo>
                  <a:cubicBezTo>
                    <a:pt x="66732" y="29650"/>
                    <a:pt x="64885" y="29898"/>
                    <a:pt x="63035" y="29898"/>
                  </a:cubicBezTo>
                  <a:cubicBezTo>
                    <a:pt x="62280" y="29898"/>
                    <a:pt x="61525" y="29857"/>
                    <a:pt x="60773" y="29765"/>
                  </a:cubicBezTo>
                  <a:cubicBezTo>
                    <a:pt x="52571" y="28752"/>
                    <a:pt x="50702" y="24002"/>
                    <a:pt x="55991" y="19156"/>
                  </a:cubicBezTo>
                  <a:cubicBezTo>
                    <a:pt x="61407" y="14216"/>
                    <a:pt x="65239" y="8547"/>
                    <a:pt x="64954" y="4335"/>
                  </a:cubicBezTo>
                  <a:cubicBezTo>
                    <a:pt x="64810" y="2232"/>
                    <a:pt x="62967" y="0"/>
                    <a:pt x="5984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321975" y="3172925"/>
              <a:ext cx="292175" cy="297700"/>
            </a:xfrm>
            <a:custGeom>
              <a:rect b="b" l="l" r="r" t="t"/>
              <a:pathLst>
                <a:path extrusionOk="0" h="11908" w="11687">
                  <a:moveTo>
                    <a:pt x="6506" y="0"/>
                  </a:moveTo>
                  <a:cubicBezTo>
                    <a:pt x="6287" y="0"/>
                    <a:pt x="6060" y="11"/>
                    <a:pt x="5828" y="34"/>
                  </a:cubicBezTo>
                  <a:cubicBezTo>
                    <a:pt x="4023" y="889"/>
                    <a:pt x="2123" y="2441"/>
                    <a:pt x="539" y="4880"/>
                  </a:cubicBezTo>
                  <a:cubicBezTo>
                    <a:pt x="1" y="5735"/>
                    <a:pt x="64" y="6875"/>
                    <a:pt x="698" y="7666"/>
                  </a:cubicBezTo>
                  <a:cubicBezTo>
                    <a:pt x="1743" y="8997"/>
                    <a:pt x="3516" y="10928"/>
                    <a:pt x="5575" y="11752"/>
                  </a:cubicBezTo>
                  <a:cubicBezTo>
                    <a:pt x="5842" y="11857"/>
                    <a:pt x="6124" y="11907"/>
                    <a:pt x="6405" y="11907"/>
                  </a:cubicBezTo>
                  <a:cubicBezTo>
                    <a:pt x="7057" y="11907"/>
                    <a:pt x="7707" y="11637"/>
                    <a:pt x="8172" y="11150"/>
                  </a:cubicBezTo>
                  <a:cubicBezTo>
                    <a:pt x="9122" y="10168"/>
                    <a:pt x="10357" y="8712"/>
                    <a:pt x="11307" y="7096"/>
                  </a:cubicBezTo>
                  <a:cubicBezTo>
                    <a:pt x="11592" y="6146"/>
                    <a:pt x="11687" y="5228"/>
                    <a:pt x="11624" y="4341"/>
                  </a:cubicBezTo>
                  <a:cubicBezTo>
                    <a:pt x="11505" y="2240"/>
                    <a:pt x="9644" y="0"/>
                    <a:pt x="650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644175" y="3699475"/>
              <a:ext cx="252575" cy="201900"/>
            </a:xfrm>
            <a:custGeom>
              <a:rect b="b" l="l" r="r" t="t"/>
              <a:pathLst>
                <a:path extrusionOk="0" h="8076" w="10103">
                  <a:moveTo>
                    <a:pt x="8044" y="0"/>
                  </a:moveTo>
                  <a:cubicBezTo>
                    <a:pt x="5542" y="729"/>
                    <a:pt x="2629" y="1679"/>
                    <a:pt x="1425" y="2439"/>
                  </a:cubicBezTo>
                  <a:cubicBezTo>
                    <a:pt x="0" y="3294"/>
                    <a:pt x="64" y="6334"/>
                    <a:pt x="222" y="8076"/>
                  </a:cubicBezTo>
                  <a:cubicBezTo>
                    <a:pt x="3832" y="6207"/>
                    <a:pt x="6144" y="5036"/>
                    <a:pt x="8171" y="4181"/>
                  </a:cubicBezTo>
                  <a:cubicBezTo>
                    <a:pt x="10103" y="3389"/>
                    <a:pt x="9913" y="1489"/>
                    <a:pt x="804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2517500" y="3321425"/>
              <a:ext cx="205875" cy="290200"/>
            </a:xfrm>
            <a:custGeom>
              <a:rect b="b" l="l" r="r" t="t"/>
              <a:pathLst>
                <a:path extrusionOk="0" h="11608" w="8235">
                  <a:moveTo>
                    <a:pt x="4113" y="0"/>
                  </a:moveTo>
                  <a:cubicBezTo>
                    <a:pt x="4070" y="0"/>
                    <a:pt x="4022" y="16"/>
                    <a:pt x="3991" y="48"/>
                  </a:cubicBezTo>
                  <a:lnTo>
                    <a:pt x="982" y="4830"/>
                  </a:lnTo>
                  <a:lnTo>
                    <a:pt x="950" y="4830"/>
                  </a:lnTo>
                  <a:cubicBezTo>
                    <a:pt x="349" y="5558"/>
                    <a:pt x="0" y="6477"/>
                    <a:pt x="0" y="7490"/>
                  </a:cubicBezTo>
                  <a:cubicBezTo>
                    <a:pt x="0" y="9517"/>
                    <a:pt x="1457" y="11195"/>
                    <a:pt x="3389" y="11544"/>
                  </a:cubicBezTo>
                  <a:cubicBezTo>
                    <a:pt x="3421" y="11544"/>
                    <a:pt x="3452" y="11544"/>
                    <a:pt x="3484" y="11575"/>
                  </a:cubicBezTo>
                  <a:lnTo>
                    <a:pt x="3674" y="11575"/>
                  </a:lnTo>
                  <a:cubicBezTo>
                    <a:pt x="3706" y="11607"/>
                    <a:pt x="3706" y="11607"/>
                    <a:pt x="3737" y="11607"/>
                  </a:cubicBezTo>
                  <a:lnTo>
                    <a:pt x="4307" y="11607"/>
                  </a:lnTo>
                  <a:cubicBezTo>
                    <a:pt x="4339" y="11607"/>
                    <a:pt x="4402" y="11607"/>
                    <a:pt x="4434" y="11575"/>
                  </a:cubicBezTo>
                  <a:lnTo>
                    <a:pt x="4719" y="11575"/>
                  </a:lnTo>
                  <a:cubicBezTo>
                    <a:pt x="6714" y="11259"/>
                    <a:pt x="8234" y="9549"/>
                    <a:pt x="8234" y="7490"/>
                  </a:cubicBezTo>
                  <a:cubicBezTo>
                    <a:pt x="8234" y="6508"/>
                    <a:pt x="7886" y="5590"/>
                    <a:pt x="7284" y="4862"/>
                  </a:cubicBezTo>
                  <a:lnTo>
                    <a:pt x="4212" y="48"/>
                  </a:lnTo>
                  <a:cubicBezTo>
                    <a:pt x="4196" y="16"/>
                    <a:pt x="4157" y="0"/>
                    <a:pt x="4113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522250" y="3449300"/>
              <a:ext cx="201125" cy="162325"/>
            </a:xfrm>
            <a:custGeom>
              <a:rect b="b" l="l" r="r" t="t"/>
              <a:pathLst>
                <a:path extrusionOk="0" h="6493" w="8045">
                  <a:moveTo>
                    <a:pt x="7284" y="0"/>
                  </a:moveTo>
                  <a:cubicBezTo>
                    <a:pt x="6821" y="1597"/>
                    <a:pt x="5582" y="4074"/>
                    <a:pt x="2460" y="4074"/>
                  </a:cubicBezTo>
                  <a:cubicBezTo>
                    <a:pt x="1744" y="4074"/>
                    <a:pt x="928" y="3943"/>
                    <a:pt x="0" y="3642"/>
                  </a:cubicBezTo>
                  <a:lnTo>
                    <a:pt x="0" y="3642"/>
                  </a:lnTo>
                  <a:cubicBezTo>
                    <a:pt x="475" y="5067"/>
                    <a:pt x="1679" y="6175"/>
                    <a:pt x="3199" y="6429"/>
                  </a:cubicBezTo>
                  <a:cubicBezTo>
                    <a:pt x="3231" y="6429"/>
                    <a:pt x="3262" y="6429"/>
                    <a:pt x="3294" y="6460"/>
                  </a:cubicBezTo>
                  <a:lnTo>
                    <a:pt x="3547" y="6460"/>
                  </a:lnTo>
                  <a:cubicBezTo>
                    <a:pt x="3579" y="6492"/>
                    <a:pt x="3611" y="6492"/>
                    <a:pt x="3642" y="6492"/>
                  </a:cubicBezTo>
                  <a:lnTo>
                    <a:pt x="4117" y="6492"/>
                  </a:lnTo>
                  <a:cubicBezTo>
                    <a:pt x="4149" y="6492"/>
                    <a:pt x="4212" y="6460"/>
                    <a:pt x="4244" y="6460"/>
                  </a:cubicBezTo>
                  <a:lnTo>
                    <a:pt x="4307" y="6460"/>
                  </a:lnTo>
                  <a:lnTo>
                    <a:pt x="4529" y="6429"/>
                  </a:lnTo>
                  <a:cubicBezTo>
                    <a:pt x="6524" y="6144"/>
                    <a:pt x="8044" y="4434"/>
                    <a:pt x="8044" y="2375"/>
                  </a:cubicBezTo>
                  <a:cubicBezTo>
                    <a:pt x="8044" y="1488"/>
                    <a:pt x="7759" y="665"/>
                    <a:pt x="728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547700" y="3374075"/>
              <a:ext cx="56900" cy="115475"/>
            </a:xfrm>
            <a:custGeom>
              <a:rect b="b" l="l" r="r" t="t"/>
              <a:pathLst>
                <a:path extrusionOk="0" h="4619" w="2276">
                  <a:moveTo>
                    <a:pt x="2276" y="0"/>
                  </a:moveTo>
                  <a:cubicBezTo>
                    <a:pt x="2272" y="4"/>
                    <a:pt x="2268" y="9"/>
                    <a:pt x="2265" y="14"/>
                  </a:cubicBezTo>
                  <a:lnTo>
                    <a:pt x="2265" y="14"/>
                  </a:lnTo>
                  <a:cubicBezTo>
                    <a:pt x="2272" y="5"/>
                    <a:pt x="2276" y="0"/>
                    <a:pt x="2276" y="0"/>
                  </a:cubicBezTo>
                  <a:close/>
                  <a:moveTo>
                    <a:pt x="2265" y="14"/>
                  </a:moveTo>
                  <a:cubicBezTo>
                    <a:pt x="2103" y="219"/>
                    <a:pt x="149" y="2708"/>
                    <a:pt x="27" y="3801"/>
                  </a:cubicBezTo>
                  <a:cubicBezTo>
                    <a:pt x="0" y="4292"/>
                    <a:pt x="255" y="4618"/>
                    <a:pt x="690" y="4618"/>
                  </a:cubicBezTo>
                  <a:cubicBezTo>
                    <a:pt x="760" y="4618"/>
                    <a:pt x="835" y="4610"/>
                    <a:pt x="914" y="4592"/>
                  </a:cubicBezTo>
                  <a:cubicBezTo>
                    <a:pt x="2022" y="4339"/>
                    <a:pt x="2149" y="3072"/>
                    <a:pt x="2213" y="2154"/>
                  </a:cubicBezTo>
                  <a:cubicBezTo>
                    <a:pt x="2244" y="1647"/>
                    <a:pt x="2276" y="1172"/>
                    <a:pt x="2276" y="697"/>
                  </a:cubicBezTo>
                  <a:cubicBezTo>
                    <a:pt x="2276" y="576"/>
                    <a:pt x="2188" y="134"/>
                    <a:pt x="2265" y="1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092375" y="3594175"/>
              <a:ext cx="661925" cy="381350"/>
            </a:xfrm>
            <a:custGeom>
              <a:rect b="b" l="l" r="r" t="t"/>
              <a:pathLst>
                <a:path extrusionOk="0" h="15254" w="26477">
                  <a:moveTo>
                    <a:pt x="26476" y="12003"/>
                  </a:moveTo>
                  <a:cubicBezTo>
                    <a:pt x="26469" y="12003"/>
                    <a:pt x="26464" y="12004"/>
                    <a:pt x="26460" y="12007"/>
                  </a:cubicBezTo>
                  <a:lnTo>
                    <a:pt x="26460" y="12007"/>
                  </a:lnTo>
                  <a:cubicBezTo>
                    <a:pt x="26465" y="12005"/>
                    <a:pt x="26471" y="12004"/>
                    <a:pt x="26476" y="12003"/>
                  </a:cubicBezTo>
                  <a:close/>
                  <a:moveTo>
                    <a:pt x="14220" y="0"/>
                  </a:moveTo>
                  <a:cubicBezTo>
                    <a:pt x="14189" y="32"/>
                    <a:pt x="7855" y="5226"/>
                    <a:pt x="5575" y="8139"/>
                  </a:cubicBezTo>
                  <a:cubicBezTo>
                    <a:pt x="3295" y="11053"/>
                    <a:pt x="1" y="13396"/>
                    <a:pt x="3200" y="14853"/>
                  </a:cubicBezTo>
                  <a:cubicBezTo>
                    <a:pt x="3822" y="15133"/>
                    <a:pt x="4912" y="15253"/>
                    <a:pt x="6298" y="15253"/>
                  </a:cubicBezTo>
                  <a:cubicBezTo>
                    <a:pt x="11956" y="15253"/>
                    <a:pt x="22546" y="13256"/>
                    <a:pt x="26413" y="12035"/>
                  </a:cubicBezTo>
                  <a:cubicBezTo>
                    <a:pt x="26438" y="12035"/>
                    <a:pt x="26443" y="12015"/>
                    <a:pt x="26460" y="12007"/>
                  </a:cubicBezTo>
                  <a:lnTo>
                    <a:pt x="26460" y="12007"/>
                  </a:lnTo>
                  <a:cubicBezTo>
                    <a:pt x="25768" y="12164"/>
                    <a:pt x="25077" y="12321"/>
                    <a:pt x="24386" y="12446"/>
                  </a:cubicBezTo>
                  <a:cubicBezTo>
                    <a:pt x="22564" y="12806"/>
                    <a:pt x="20726" y="13054"/>
                    <a:pt x="18883" y="13054"/>
                  </a:cubicBezTo>
                  <a:cubicBezTo>
                    <a:pt x="18132" y="13054"/>
                    <a:pt x="17379" y="13013"/>
                    <a:pt x="16627" y="12921"/>
                  </a:cubicBezTo>
                  <a:cubicBezTo>
                    <a:pt x="8425" y="11908"/>
                    <a:pt x="6556" y="7158"/>
                    <a:pt x="11845" y="2312"/>
                  </a:cubicBezTo>
                  <a:cubicBezTo>
                    <a:pt x="12669" y="1552"/>
                    <a:pt x="13460" y="792"/>
                    <a:pt x="1422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11275" y="4100075"/>
              <a:ext cx="2262775" cy="749800"/>
            </a:xfrm>
            <a:custGeom>
              <a:rect b="b" l="l" r="r" t="t"/>
              <a:pathLst>
                <a:path extrusionOk="0" h="29992" w="90511">
                  <a:moveTo>
                    <a:pt x="90510" y="1"/>
                  </a:moveTo>
                  <a:lnTo>
                    <a:pt x="90510" y="1"/>
                  </a:lnTo>
                  <a:cubicBezTo>
                    <a:pt x="85792" y="1489"/>
                    <a:pt x="77146" y="4181"/>
                    <a:pt x="71066" y="5765"/>
                  </a:cubicBezTo>
                  <a:cubicBezTo>
                    <a:pt x="62293" y="8045"/>
                    <a:pt x="47536" y="6905"/>
                    <a:pt x="38225" y="10990"/>
                  </a:cubicBezTo>
                  <a:cubicBezTo>
                    <a:pt x="31217" y="14075"/>
                    <a:pt x="21589" y="17631"/>
                    <a:pt x="14677" y="17631"/>
                  </a:cubicBezTo>
                  <a:cubicBezTo>
                    <a:pt x="12437" y="17631"/>
                    <a:pt x="10482" y="17257"/>
                    <a:pt x="8994" y="16374"/>
                  </a:cubicBezTo>
                  <a:cubicBezTo>
                    <a:pt x="5036" y="14030"/>
                    <a:pt x="4624" y="9375"/>
                    <a:pt x="4624" y="6366"/>
                  </a:cubicBezTo>
                  <a:cubicBezTo>
                    <a:pt x="1964" y="7950"/>
                    <a:pt x="0" y="8995"/>
                    <a:pt x="0" y="8995"/>
                  </a:cubicBezTo>
                  <a:lnTo>
                    <a:pt x="9849" y="29991"/>
                  </a:lnTo>
                  <a:cubicBezTo>
                    <a:pt x="9849" y="29991"/>
                    <a:pt x="48581" y="12637"/>
                    <a:pt x="58176" y="11053"/>
                  </a:cubicBezTo>
                  <a:cubicBezTo>
                    <a:pt x="67772" y="9438"/>
                    <a:pt x="71921" y="8900"/>
                    <a:pt x="89244" y="603"/>
                  </a:cubicBezTo>
                  <a:cubicBezTo>
                    <a:pt x="89687" y="381"/>
                    <a:pt x="90099" y="191"/>
                    <a:pt x="9051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469950" y="3785775"/>
              <a:ext cx="353125" cy="353125"/>
            </a:xfrm>
            <a:custGeom>
              <a:rect b="b" l="l" r="r" t="t"/>
              <a:pathLst>
                <a:path extrusionOk="0" h="14125" w="14125">
                  <a:moveTo>
                    <a:pt x="12098" y="2027"/>
                  </a:moveTo>
                  <a:cubicBezTo>
                    <a:pt x="14125" y="4054"/>
                    <a:pt x="13523" y="7949"/>
                    <a:pt x="10736" y="10736"/>
                  </a:cubicBezTo>
                  <a:cubicBezTo>
                    <a:pt x="7949" y="13523"/>
                    <a:pt x="4054" y="14125"/>
                    <a:pt x="2027" y="12098"/>
                  </a:cubicBezTo>
                  <a:cubicBezTo>
                    <a:pt x="0" y="10071"/>
                    <a:pt x="602" y="6176"/>
                    <a:pt x="3389" y="3389"/>
                  </a:cubicBezTo>
                  <a:cubicBezTo>
                    <a:pt x="6176" y="602"/>
                    <a:pt x="10071" y="0"/>
                    <a:pt x="12098" y="202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486575" y="3890275"/>
              <a:ext cx="323050" cy="248625"/>
            </a:xfrm>
            <a:custGeom>
              <a:rect b="b" l="l" r="r" t="t"/>
              <a:pathLst>
                <a:path extrusionOk="0" h="9945" w="12922">
                  <a:moveTo>
                    <a:pt x="10071" y="4593"/>
                  </a:moveTo>
                  <a:cubicBezTo>
                    <a:pt x="7284" y="7379"/>
                    <a:pt x="3389" y="7981"/>
                    <a:pt x="1362" y="5954"/>
                  </a:cubicBezTo>
                  <a:cubicBezTo>
                    <a:pt x="760" y="5353"/>
                    <a:pt x="412" y="4624"/>
                    <a:pt x="254" y="3801"/>
                  </a:cubicBezTo>
                  <a:cubicBezTo>
                    <a:pt x="0" y="5384"/>
                    <a:pt x="349" y="6904"/>
                    <a:pt x="1362" y="7918"/>
                  </a:cubicBezTo>
                  <a:cubicBezTo>
                    <a:pt x="3389" y="9945"/>
                    <a:pt x="7284" y="9343"/>
                    <a:pt x="10071" y="6556"/>
                  </a:cubicBezTo>
                  <a:cubicBezTo>
                    <a:pt x="12034" y="4561"/>
                    <a:pt x="12921" y="2027"/>
                    <a:pt x="12541" y="1"/>
                  </a:cubicBezTo>
                  <a:cubicBezTo>
                    <a:pt x="12288" y="1552"/>
                    <a:pt x="11464" y="3231"/>
                    <a:pt x="10071" y="459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523775" y="3839600"/>
              <a:ext cx="219325" cy="219350"/>
            </a:xfrm>
            <a:custGeom>
              <a:rect b="b" l="l" r="r" t="t"/>
              <a:pathLst>
                <a:path extrusionOk="0" h="8774" w="8773">
                  <a:moveTo>
                    <a:pt x="7601" y="1204"/>
                  </a:moveTo>
                  <a:cubicBezTo>
                    <a:pt x="8773" y="2408"/>
                    <a:pt x="8330" y="4814"/>
                    <a:pt x="6588" y="6556"/>
                  </a:cubicBezTo>
                  <a:cubicBezTo>
                    <a:pt x="4814" y="8330"/>
                    <a:pt x="2407" y="8773"/>
                    <a:pt x="1204" y="7570"/>
                  </a:cubicBezTo>
                  <a:cubicBezTo>
                    <a:pt x="1" y="6366"/>
                    <a:pt x="856" y="4371"/>
                    <a:pt x="2629" y="2629"/>
                  </a:cubicBezTo>
                  <a:cubicBezTo>
                    <a:pt x="4403" y="856"/>
                    <a:pt x="6398" y="1"/>
                    <a:pt x="7601" y="120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720925" y="3823275"/>
              <a:ext cx="40400" cy="28225"/>
            </a:xfrm>
            <a:custGeom>
              <a:rect b="b" l="l" r="r" t="t"/>
              <a:pathLst>
                <a:path extrusionOk="0" h="1129" w="1616">
                  <a:moveTo>
                    <a:pt x="449" y="1"/>
                  </a:moveTo>
                  <a:cubicBezTo>
                    <a:pt x="293" y="1"/>
                    <a:pt x="139" y="92"/>
                    <a:pt x="64" y="242"/>
                  </a:cubicBezTo>
                  <a:cubicBezTo>
                    <a:pt x="0" y="464"/>
                    <a:pt x="95" y="685"/>
                    <a:pt x="285" y="749"/>
                  </a:cubicBezTo>
                  <a:cubicBezTo>
                    <a:pt x="539" y="844"/>
                    <a:pt x="760" y="939"/>
                    <a:pt x="982" y="1065"/>
                  </a:cubicBezTo>
                  <a:cubicBezTo>
                    <a:pt x="1045" y="1129"/>
                    <a:pt x="1109" y="1129"/>
                    <a:pt x="1172" y="1129"/>
                  </a:cubicBezTo>
                  <a:cubicBezTo>
                    <a:pt x="1330" y="1129"/>
                    <a:pt x="1457" y="1065"/>
                    <a:pt x="1520" y="939"/>
                  </a:cubicBezTo>
                  <a:cubicBezTo>
                    <a:pt x="1615" y="749"/>
                    <a:pt x="1552" y="495"/>
                    <a:pt x="1362" y="400"/>
                  </a:cubicBezTo>
                  <a:cubicBezTo>
                    <a:pt x="1109" y="242"/>
                    <a:pt x="855" y="115"/>
                    <a:pt x="570" y="20"/>
                  </a:cubicBezTo>
                  <a:cubicBezTo>
                    <a:pt x="531" y="7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80000" y="3815700"/>
              <a:ext cx="129075" cy="60350"/>
            </a:xfrm>
            <a:custGeom>
              <a:rect b="b" l="l" r="r" t="t"/>
              <a:pathLst>
                <a:path extrusionOk="0" h="2414" w="5163">
                  <a:moveTo>
                    <a:pt x="4522" y="0"/>
                  </a:moveTo>
                  <a:cubicBezTo>
                    <a:pt x="2113" y="0"/>
                    <a:pt x="251" y="1656"/>
                    <a:pt x="190" y="1717"/>
                  </a:cubicBezTo>
                  <a:cubicBezTo>
                    <a:pt x="0" y="1875"/>
                    <a:pt x="0" y="2097"/>
                    <a:pt x="158" y="2287"/>
                  </a:cubicBezTo>
                  <a:cubicBezTo>
                    <a:pt x="222" y="2350"/>
                    <a:pt x="349" y="2414"/>
                    <a:pt x="444" y="2414"/>
                  </a:cubicBezTo>
                  <a:cubicBezTo>
                    <a:pt x="539" y="2414"/>
                    <a:pt x="634" y="2382"/>
                    <a:pt x="697" y="2287"/>
                  </a:cubicBezTo>
                  <a:cubicBezTo>
                    <a:pt x="727" y="2287"/>
                    <a:pt x="2400" y="791"/>
                    <a:pt x="4473" y="791"/>
                  </a:cubicBezTo>
                  <a:cubicBezTo>
                    <a:pt x="4554" y="791"/>
                    <a:pt x="4636" y="794"/>
                    <a:pt x="4719" y="798"/>
                  </a:cubicBezTo>
                  <a:cubicBezTo>
                    <a:pt x="4941" y="798"/>
                    <a:pt x="5131" y="640"/>
                    <a:pt x="5131" y="418"/>
                  </a:cubicBezTo>
                  <a:cubicBezTo>
                    <a:pt x="5162" y="197"/>
                    <a:pt x="5004" y="7"/>
                    <a:pt x="4782" y="7"/>
                  </a:cubicBezTo>
                  <a:cubicBezTo>
                    <a:pt x="4695" y="2"/>
                    <a:pt x="4608" y="0"/>
                    <a:pt x="452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946550" y="3726400"/>
              <a:ext cx="338100" cy="338875"/>
            </a:xfrm>
            <a:custGeom>
              <a:rect b="b" l="l" r="r" t="t"/>
              <a:pathLst>
                <a:path extrusionOk="0" h="13555" w="13524">
                  <a:moveTo>
                    <a:pt x="10262" y="3262"/>
                  </a:moveTo>
                  <a:cubicBezTo>
                    <a:pt x="12954" y="5922"/>
                    <a:pt x="13524" y="9659"/>
                    <a:pt x="11592" y="11591"/>
                  </a:cubicBezTo>
                  <a:cubicBezTo>
                    <a:pt x="9660" y="13554"/>
                    <a:pt x="5923" y="12953"/>
                    <a:pt x="3231" y="10293"/>
                  </a:cubicBezTo>
                  <a:cubicBezTo>
                    <a:pt x="571" y="7632"/>
                    <a:pt x="1" y="3895"/>
                    <a:pt x="1933" y="1964"/>
                  </a:cubicBezTo>
                  <a:cubicBezTo>
                    <a:pt x="3865" y="0"/>
                    <a:pt x="7601" y="602"/>
                    <a:pt x="10262" y="326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959225" y="3826950"/>
              <a:ext cx="309600" cy="238325"/>
            </a:xfrm>
            <a:custGeom>
              <a:rect b="b" l="l" r="r" t="t"/>
              <a:pathLst>
                <a:path extrusionOk="0" h="9533" w="12384">
                  <a:moveTo>
                    <a:pt x="2724" y="4402"/>
                  </a:moveTo>
                  <a:cubicBezTo>
                    <a:pt x="5416" y="7062"/>
                    <a:pt x="9153" y="7632"/>
                    <a:pt x="11085" y="5700"/>
                  </a:cubicBezTo>
                  <a:cubicBezTo>
                    <a:pt x="11655" y="5130"/>
                    <a:pt x="12003" y="4402"/>
                    <a:pt x="12130" y="3610"/>
                  </a:cubicBezTo>
                  <a:cubicBezTo>
                    <a:pt x="12383" y="5162"/>
                    <a:pt x="12067" y="6587"/>
                    <a:pt x="11085" y="7569"/>
                  </a:cubicBezTo>
                  <a:cubicBezTo>
                    <a:pt x="9153" y="9532"/>
                    <a:pt x="5416" y="8931"/>
                    <a:pt x="2724" y="6271"/>
                  </a:cubicBezTo>
                  <a:cubicBezTo>
                    <a:pt x="856" y="4370"/>
                    <a:pt x="1" y="1964"/>
                    <a:pt x="349" y="0"/>
                  </a:cubicBezTo>
                  <a:cubicBezTo>
                    <a:pt x="602" y="1488"/>
                    <a:pt x="1426" y="3072"/>
                    <a:pt x="2724" y="440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4022575" y="3778650"/>
              <a:ext cx="210625" cy="209825"/>
            </a:xfrm>
            <a:custGeom>
              <a:rect b="b" l="l" r="r" t="t"/>
              <a:pathLst>
                <a:path extrusionOk="0" h="8393" w="8425">
                  <a:moveTo>
                    <a:pt x="1172" y="1140"/>
                  </a:moveTo>
                  <a:cubicBezTo>
                    <a:pt x="0" y="2280"/>
                    <a:pt x="444" y="4592"/>
                    <a:pt x="2122" y="6271"/>
                  </a:cubicBezTo>
                  <a:cubicBezTo>
                    <a:pt x="3832" y="7949"/>
                    <a:pt x="6112" y="8393"/>
                    <a:pt x="7284" y="7252"/>
                  </a:cubicBezTo>
                  <a:cubicBezTo>
                    <a:pt x="8424" y="6112"/>
                    <a:pt x="7601" y="4181"/>
                    <a:pt x="5922" y="2502"/>
                  </a:cubicBezTo>
                  <a:cubicBezTo>
                    <a:pt x="4212" y="824"/>
                    <a:pt x="2312" y="0"/>
                    <a:pt x="1172" y="114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005150" y="3762325"/>
              <a:ext cx="39600" cy="27425"/>
            </a:xfrm>
            <a:custGeom>
              <a:rect b="b" l="l" r="r" t="t"/>
              <a:pathLst>
                <a:path extrusionOk="0" h="1097" w="1584">
                  <a:moveTo>
                    <a:pt x="1135" y="0"/>
                  </a:moveTo>
                  <a:cubicBezTo>
                    <a:pt x="1095" y="0"/>
                    <a:pt x="1054" y="7"/>
                    <a:pt x="1014" y="20"/>
                  </a:cubicBezTo>
                  <a:cubicBezTo>
                    <a:pt x="760" y="115"/>
                    <a:pt x="507" y="242"/>
                    <a:pt x="254" y="400"/>
                  </a:cubicBezTo>
                  <a:cubicBezTo>
                    <a:pt x="64" y="495"/>
                    <a:pt x="0" y="717"/>
                    <a:pt x="95" y="907"/>
                  </a:cubicBezTo>
                  <a:cubicBezTo>
                    <a:pt x="190" y="1033"/>
                    <a:pt x="317" y="1097"/>
                    <a:pt x="444" y="1097"/>
                  </a:cubicBezTo>
                  <a:cubicBezTo>
                    <a:pt x="507" y="1097"/>
                    <a:pt x="570" y="1097"/>
                    <a:pt x="634" y="1033"/>
                  </a:cubicBezTo>
                  <a:cubicBezTo>
                    <a:pt x="855" y="938"/>
                    <a:pt x="1046" y="812"/>
                    <a:pt x="1267" y="748"/>
                  </a:cubicBezTo>
                  <a:cubicBezTo>
                    <a:pt x="1489" y="653"/>
                    <a:pt x="1584" y="463"/>
                    <a:pt x="1489" y="242"/>
                  </a:cubicBezTo>
                  <a:cubicBezTo>
                    <a:pt x="1439" y="91"/>
                    <a:pt x="1289" y="0"/>
                    <a:pt x="113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055825" y="3755525"/>
              <a:ext cx="123525" cy="57200"/>
            </a:xfrm>
            <a:custGeom>
              <a:rect b="b" l="l" r="r" t="t"/>
              <a:pathLst>
                <a:path extrusionOk="0" h="2288" w="4941">
                  <a:moveTo>
                    <a:pt x="641" y="0"/>
                  </a:moveTo>
                  <a:cubicBezTo>
                    <a:pt x="554" y="0"/>
                    <a:pt x="468" y="2"/>
                    <a:pt x="380" y="7"/>
                  </a:cubicBezTo>
                  <a:cubicBezTo>
                    <a:pt x="159" y="7"/>
                    <a:pt x="0" y="197"/>
                    <a:pt x="0" y="419"/>
                  </a:cubicBezTo>
                  <a:cubicBezTo>
                    <a:pt x="32" y="609"/>
                    <a:pt x="190" y="767"/>
                    <a:pt x="412" y="767"/>
                  </a:cubicBezTo>
                  <a:cubicBezTo>
                    <a:pt x="494" y="762"/>
                    <a:pt x="575" y="760"/>
                    <a:pt x="656" y="760"/>
                  </a:cubicBezTo>
                  <a:cubicBezTo>
                    <a:pt x="2636" y="760"/>
                    <a:pt x="4245" y="2192"/>
                    <a:pt x="4276" y="2192"/>
                  </a:cubicBezTo>
                  <a:cubicBezTo>
                    <a:pt x="4339" y="2255"/>
                    <a:pt x="4434" y="2287"/>
                    <a:pt x="4529" y="2287"/>
                  </a:cubicBezTo>
                  <a:cubicBezTo>
                    <a:pt x="4624" y="2287"/>
                    <a:pt x="4719" y="2255"/>
                    <a:pt x="4814" y="2160"/>
                  </a:cubicBezTo>
                  <a:cubicBezTo>
                    <a:pt x="4941" y="2034"/>
                    <a:pt x="4941" y="1780"/>
                    <a:pt x="4782" y="1654"/>
                  </a:cubicBezTo>
                  <a:cubicBezTo>
                    <a:pt x="4691" y="1562"/>
                    <a:pt x="2923" y="0"/>
                    <a:pt x="64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3810375" y="3506300"/>
              <a:ext cx="266050" cy="201900"/>
            </a:xfrm>
            <a:custGeom>
              <a:rect b="b" l="l" r="r" t="t"/>
              <a:pathLst>
                <a:path extrusionOk="0" h="8076" w="10642">
                  <a:moveTo>
                    <a:pt x="10357" y="3357"/>
                  </a:moveTo>
                  <a:cubicBezTo>
                    <a:pt x="10642" y="5384"/>
                    <a:pt x="8583" y="7347"/>
                    <a:pt x="5796" y="7696"/>
                  </a:cubicBezTo>
                  <a:cubicBezTo>
                    <a:pt x="3009" y="8076"/>
                    <a:pt x="539" y="6714"/>
                    <a:pt x="254" y="4687"/>
                  </a:cubicBezTo>
                  <a:cubicBezTo>
                    <a:pt x="1" y="2660"/>
                    <a:pt x="2059" y="729"/>
                    <a:pt x="4846" y="349"/>
                  </a:cubicBezTo>
                  <a:cubicBezTo>
                    <a:pt x="7633" y="0"/>
                    <a:pt x="10103" y="1330"/>
                    <a:pt x="10357" y="335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813550" y="3553000"/>
              <a:ext cx="247825" cy="154425"/>
            </a:xfrm>
            <a:custGeom>
              <a:rect b="b" l="l" r="r" t="t"/>
              <a:pathLst>
                <a:path extrusionOk="0" h="6177" w="9913">
                  <a:moveTo>
                    <a:pt x="6524" y="4719"/>
                  </a:moveTo>
                  <a:cubicBezTo>
                    <a:pt x="3737" y="5068"/>
                    <a:pt x="1267" y="3738"/>
                    <a:pt x="1014" y="1711"/>
                  </a:cubicBezTo>
                  <a:cubicBezTo>
                    <a:pt x="919" y="1109"/>
                    <a:pt x="1046" y="539"/>
                    <a:pt x="1331" y="1"/>
                  </a:cubicBezTo>
                  <a:cubicBezTo>
                    <a:pt x="476" y="761"/>
                    <a:pt x="1" y="1774"/>
                    <a:pt x="159" y="2819"/>
                  </a:cubicBezTo>
                  <a:cubicBezTo>
                    <a:pt x="412" y="4846"/>
                    <a:pt x="2882" y="6176"/>
                    <a:pt x="5669" y="5828"/>
                  </a:cubicBezTo>
                  <a:cubicBezTo>
                    <a:pt x="7633" y="5574"/>
                    <a:pt x="9248" y="4529"/>
                    <a:pt x="9913" y="3199"/>
                  </a:cubicBezTo>
                  <a:cubicBezTo>
                    <a:pt x="9090" y="3959"/>
                    <a:pt x="7886" y="4529"/>
                    <a:pt x="6524" y="471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857875" y="3543500"/>
              <a:ext cx="167100" cy="110075"/>
            </a:xfrm>
            <a:custGeom>
              <a:rect b="b" l="l" r="r" t="t"/>
              <a:pathLst>
                <a:path extrusionOk="0" h="4403" w="6684">
                  <a:moveTo>
                    <a:pt x="6556" y="1584"/>
                  </a:moveTo>
                  <a:cubicBezTo>
                    <a:pt x="6683" y="2787"/>
                    <a:pt x="5385" y="3959"/>
                    <a:pt x="3643" y="4181"/>
                  </a:cubicBezTo>
                  <a:cubicBezTo>
                    <a:pt x="1869" y="4403"/>
                    <a:pt x="318" y="3643"/>
                    <a:pt x="159" y="2439"/>
                  </a:cubicBezTo>
                  <a:cubicBezTo>
                    <a:pt x="1" y="1236"/>
                    <a:pt x="1363" y="476"/>
                    <a:pt x="3105" y="222"/>
                  </a:cubicBezTo>
                  <a:cubicBezTo>
                    <a:pt x="4878" y="1"/>
                    <a:pt x="6398" y="381"/>
                    <a:pt x="6556" y="158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39975" y="3563500"/>
              <a:ext cx="23000" cy="27250"/>
            </a:xfrm>
            <a:custGeom>
              <a:rect b="b" l="l" r="r" t="t"/>
              <a:pathLst>
                <a:path extrusionOk="0" h="1090" w="920">
                  <a:moveTo>
                    <a:pt x="329" y="0"/>
                  </a:moveTo>
                  <a:cubicBezTo>
                    <a:pt x="269" y="0"/>
                    <a:pt x="209" y="18"/>
                    <a:pt x="159" y="56"/>
                  </a:cubicBezTo>
                  <a:cubicBezTo>
                    <a:pt x="33" y="119"/>
                    <a:pt x="1" y="309"/>
                    <a:pt x="64" y="436"/>
                  </a:cubicBezTo>
                  <a:cubicBezTo>
                    <a:pt x="191" y="594"/>
                    <a:pt x="254" y="752"/>
                    <a:pt x="318" y="911"/>
                  </a:cubicBezTo>
                  <a:cubicBezTo>
                    <a:pt x="349" y="974"/>
                    <a:pt x="381" y="1006"/>
                    <a:pt x="413" y="1037"/>
                  </a:cubicBezTo>
                  <a:cubicBezTo>
                    <a:pt x="450" y="1074"/>
                    <a:pt x="509" y="1090"/>
                    <a:pt x="570" y="1090"/>
                  </a:cubicBezTo>
                  <a:cubicBezTo>
                    <a:pt x="613" y="1090"/>
                    <a:pt x="658" y="1082"/>
                    <a:pt x="698" y="1069"/>
                  </a:cubicBezTo>
                  <a:cubicBezTo>
                    <a:pt x="824" y="1006"/>
                    <a:pt x="919" y="847"/>
                    <a:pt x="856" y="689"/>
                  </a:cubicBezTo>
                  <a:cubicBezTo>
                    <a:pt x="761" y="499"/>
                    <a:pt x="666" y="309"/>
                    <a:pt x="571" y="119"/>
                  </a:cubicBezTo>
                  <a:cubicBezTo>
                    <a:pt x="513" y="42"/>
                    <a:pt x="421" y="0"/>
                    <a:pt x="32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946550" y="3520825"/>
              <a:ext cx="93450" cy="38650"/>
            </a:xfrm>
            <a:custGeom>
              <a:rect b="b" l="l" r="r" t="t"/>
              <a:pathLst>
                <a:path extrusionOk="0" h="1546" w="3738">
                  <a:moveTo>
                    <a:pt x="587" y="1"/>
                  </a:moveTo>
                  <a:cubicBezTo>
                    <a:pt x="397" y="1"/>
                    <a:pt x="276" y="13"/>
                    <a:pt x="254" y="21"/>
                  </a:cubicBezTo>
                  <a:cubicBezTo>
                    <a:pt x="96" y="21"/>
                    <a:pt x="1" y="148"/>
                    <a:pt x="1" y="306"/>
                  </a:cubicBezTo>
                  <a:cubicBezTo>
                    <a:pt x="1" y="401"/>
                    <a:pt x="64" y="464"/>
                    <a:pt x="128" y="496"/>
                  </a:cubicBezTo>
                  <a:cubicBezTo>
                    <a:pt x="159" y="559"/>
                    <a:pt x="254" y="559"/>
                    <a:pt x="318" y="559"/>
                  </a:cubicBezTo>
                  <a:cubicBezTo>
                    <a:pt x="318" y="559"/>
                    <a:pt x="384" y="554"/>
                    <a:pt x="499" y="554"/>
                  </a:cubicBezTo>
                  <a:cubicBezTo>
                    <a:pt x="976" y="554"/>
                    <a:pt x="2288" y="636"/>
                    <a:pt x="3231" y="1478"/>
                  </a:cubicBezTo>
                  <a:cubicBezTo>
                    <a:pt x="3290" y="1522"/>
                    <a:pt x="3356" y="1545"/>
                    <a:pt x="3422" y="1545"/>
                  </a:cubicBezTo>
                  <a:cubicBezTo>
                    <a:pt x="3498" y="1545"/>
                    <a:pt x="3575" y="1514"/>
                    <a:pt x="3643" y="1446"/>
                  </a:cubicBezTo>
                  <a:cubicBezTo>
                    <a:pt x="3738" y="1319"/>
                    <a:pt x="3738" y="1161"/>
                    <a:pt x="3611" y="1034"/>
                  </a:cubicBezTo>
                  <a:cubicBezTo>
                    <a:pt x="2568" y="136"/>
                    <a:pt x="1208" y="1"/>
                    <a:pt x="58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808800" y="4066825"/>
              <a:ext cx="273950" cy="227250"/>
            </a:xfrm>
            <a:custGeom>
              <a:rect b="b" l="l" r="r" t="t"/>
              <a:pathLst>
                <a:path extrusionOk="0" h="9090" w="10958">
                  <a:moveTo>
                    <a:pt x="7063" y="1204"/>
                  </a:moveTo>
                  <a:cubicBezTo>
                    <a:pt x="9596" y="2408"/>
                    <a:pt x="10958" y="4878"/>
                    <a:pt x="10071" y="6715"/>
                  </a:cubicBezTo>
                  <a:cubicBezTo>
                    <a:pt x="9216" y="8551"/>
                    <a:pt x="6461" y="9090"/>
                    <a:pt x="3896" y="7918"/>
                  </a:cubicBezTo>
                  <a:cubicBezTo>
                    <a:pt x="1362" y="6715"/>
                    <a:pt x="1" y="4244"/>
                    <a:pt x="887" y="2376"/>
                  </a:cubicBezTo>
                  <a:cubicBezTo>
                    <a:pt x="1742" y="539"/>
                    <a:pt x="4498" y="1"/>
                    <a:pt x="7063" y="120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825425" y="4158675"/>
              <a:ext cx="247050" cy="136200"/>
            </a:xfrm>
            <a:custGeom>
              <a:rect b="b" l="l" r="r" t="t"/>
              <a:pathLst>
                <a:path extrusionOk="0" h="5448" w="9882">
                  <a:moveTo>
                    <a:pt x="2756" y="2914"/>
                  </a:moveTo>
                  <a:cubicBezTo>
                    <a:pt x="5321" y="4117"/>
                    <a:pt x="8076" y="3579"/>
                    <a:pt x="8963" y="1742"/>
                  </a:cubicBezTo>
                  <a:cubicBezTo>
                    <a:pt x="9216" y="1204"/>
                    <a:pt x="9280" y="602"/>
                    <a:pt x="9185" y="0"/>
                  </a:cubicBezTo>
                  <a:cubicBezTo>
                    <a:pt x="9723" y="1014"/>
                    <a:pt x="9881" y="2122"/>
                    <a:pt x="9438" y="3041"/>
                  </a:cubicBezTo>
                  <a:cubicBezTo>
                    <a:pt x="8551" y="4909"/>
                    <a:pt x="5796" y="5447"/>
                    <a:pt x="3231" y="4244"/>
                  </a:cubicBezTo>
                  <a:cubicBezTo>
                    <a:pt x="1426" y="3389"/>
                    <a:pt x="222" y="1900"/>
                    <a:pt x="1" y="444"/>
                  </a:cubicBezTo>
                  <a:cubicBezTo>
                    <a:pt x="539" y="1425"/>
                    <a:pt x="1521" y="2344"/>
                    <a:pt x="2756" y="291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3865800" y="4107200"/>
              <a:ext cx="171050" cy="130675"/>
            </a:xfrm>
            <a:custGeom>
              <a:rect b="b" l="l" r="r" t="t"/>
              <a:pathLst>
                <a:path extrusionOk="0" h="5227" w="6842">
                  <a:moveTo>
                    <a:pt x="507" y="1109"/>
                  </a:moveTo>
                  <a:cubicBezTo>
                    <a:pt x="1" y="2218"/>
                    <a:pt x="887" y="3706"/>
                    <a:pt x="2503" y="4466"/>
                  </a:cubicBezTo>
                  <a:cubicBezTo>
                    <a:pt x="4086" y="5226"/>
                    <a:pt x="5828" y="4941"/>
                    <a:pt x="6334" y="3833"/>
                  </a:cubicBezTo>
                  <a:cubicBezTo>
                    <a:pt x="6841" y="2756"/>
                    <a:pt x="5796" y="1616"/>
                    <a:pt x="4181" y="856"/>
                  </a:cubicBezTo>
                  <a:cubicBezTo>
                    <a:pt x="2566" y="96"/>
                    <a:pt x="1014" y="1"/>
                    <a:pt x="507" y="110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838875" y="4107575"/>
              <a:ext cx="26150" cy="24500"/>
            </a:xfrm>
            <a:custGeom>
              <a:rect b="b" l="l" r="r" t="t"/>
              <a:pathLst>
                <a:path extrusionOk="0" h="980" w="1046">
                  <a:moveTo>
                    <a:pt x="729" y="0"/>
                  </a:moveTo>
                  <a:cubicBezTo>
                    <a:pt x="663" y="0"/>
                    <a:pt x="595" y="25"/>
                    <a:pt x="539" y="81"/>
                  </a:cubicBezTo>
                  <a:cubicBezTo>
                    <a:pt x="381" y="208"/>
                    <a:pt x="254" y="366"/>
                    <a:pt x="96" y="524"/>
                  </a:cubicBezTo>
                  <a:cubicBezTo>
                    <a:pt x="1" y="651"/>
                    <a:pt x="1" y="809"/>
                    <a:pt x="128" y="904"/>
                  </a:cubicBezTo>
                  <a:cubicBezTo>
                    <a:pt x="197" y="951"/>
                    <a:pt x="267" y="980"/>
                    <a:pt x="336" y="980"/>
                  </a:cubicBezTo>
                  <a:cubicBezTo>
                    <a:pt x="362" y="980"/>
                    <a:pt x="387" y="976"/>
                    <a:pt x="413" y="968"/>
                  </a:cubicBezTo>
                  <a:cubicBezTo>
                    <a:pt x="476" y="936"/>
                    <a:pt x="508" y="904"/>
                    <a:pt x="539" y="873"/>
                  </a:cubicBezTo>
                  <a:cubicBezTo>
                    <a:pt x="666" y="746"/>
                    <a:pt x="793" y="619"/>
                    <a:pt x="919" y="493"/>
                  </a:cubicBezTo>
                  <a:cubicBezTo>
                    <a:pt x="1046" y="398"/>
                    <a:pt x="1046" y="208"/>
                    <a:pt x="951" y="113"/>
                  </a:cubicBezTo>
                  <a:cubicBezTo>
                    <a:pt x="898" y="41"/>
                    <a:pt x="814" y="0"/>
                    <a:pt x="72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869775" y="4087625"/>
              <a:ext cx="98175" cy="21975"/>
            </a:xfrm>
            <a:custGeom>
              <a:rect b="b" l="l" r="r" t="t"/>
              <a:pathLst>
                <a:path extrusionOk="0" h="879" w="3927">
                  <a:moveTo>
                    <a:pt x="1831" y="0"/>
                  </a:moveTo>
                  <a:cubicBezTo>
                    <a:pt x="1325" y="0"/>
                    <a:pt x="767" y="78"/>
                    <a:pt x="222" y="309"/>
                  </a:cubicBezTo>
                  <a:cubicBezTo>
                    <a:pt x="63" y="372"/>
                    <a:pt x="0" y="530"/>
                    <a:pt x="63" y="689"/>
                  </a:cubicBezTo>
                  <a:cubicBezTo>
                    <a:pt x="110" y="782"/>
                    <a:pt x="207" y="840"/>
                    <a:pt x="318" y="840"/>
                  </a:cubicBezTo>
                  <a:cubicBezTo>
                    <a:pt x="359" y="840"/>
                    <a:pt x="401" y="832"/>
                    <a:pt x="443" y="816"/>
                  </a:cubicBezTo>
                  <a:cubicBezTo>
                    <a:pt x="902" y="622"/>
                    <a:pt x="1381" y="556"/>
                    <a:pt x="1819" y="556"/>
                  </a:cubicBezTo>
                  <a:cubicBezTo>
                    <a:pt x="2741" y="556"/>
                    <a:pt x="3484" y="847"/>
                    <a:pt x="3484" y="847"/>
                  </a:cubicBezTo>
                  <a:cubicBezTo>
                    <a:pt x="3579" y="879"/>
                    <a:pt x="3642" y="879"/>
                    <a:pt x="3705" y="879"/>
                  </a:cubicBezTo>
                  <a:cubicBezTo>
                    <a:pt x="3769" y="847"/>
                    <a:pt x="3832" y="784"/>
                    <a:pt x="3864" y="721"/>
                  </a:cubicBezTo>
                  <a:cubicBezTo>
                    <a:pt x="3927" y="562"/>
                    <a:pt x="3864" y="404"/>
                    <a:pt x="3705" y="340"/>
                  </a:cubicBezTo>
                  <a:cubicBezTo>
                    <a:pt x="3663" y="319"/>
                    <a:pt x="2855" y="0"/>
                    <a:pt x="183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1024300" y="2497525"/>
              <a:ext cx="313550" cy="301050"/>
            </a:xfrm>
            <a:custGeom>
              <a:rect b="b" l="l" r="r" t="t"/>
              <a:pathLst>
                <a:path extrusionOk="0" h="12042" w="12542">
                  <a:moveTo>
                    <a:pt x="4334" y="1"/>
                  </a:moveTo>
                  <a:cubicBezTo>
                    <a:pt x="4109" y="1"/>
                    <a:pt x="3886" y="74"/>
                    <a:pt x="3706" y="227"/>
                  </a:cubicBezTo>
                  <a:cubicBezTo>
                    <a:pt x="634" y="2824"/>
                    <a:pt x="0" y="7162"/>
                    <a:pt x="2312" y="9917"/>
                  </a:cubicBezTo>
                  <a:cubicBezTo>
                    <a:pt x="3493" y="11328"/>
                    <a:pt x="5234" y="12042"/>
                    <a:pt x="7070" y="12042"/>
                  </a:cubicBezTo>
                  <a:cubicBezTo>
                    <a:pt x="8779" y="12042"/>
                    <a:pt x="10570" y="11423"/>
                    <a:pt x="12066" y="10171"/>
                  </a:cubicBezTo>
                  <a:cubicBezTo>
                    <a:pt x="12478" y="9822"/>
                    <a:pt x="12541" y="9189"/>
                    <a:pt x="12161" y="8746"/>
                  </a:cubicBezTo>
                  <a:cubicBezTo>
                    <a:pt x="11965" y="8514"/>
                    <a:pt x="11680" y="8393"/>
                    <a:pt x="11394" y="8393"/>
                  </a:cubicBezTo>
                  <a:cubicBezTo>
                    <a:pt x="11171" y="8393"/>
                    <a:pt x="10948" y="8466"/>
                    <a:pt x="10768" y="8619"/>
                  </a:cubicBezTo>
                  <a:cubicBezTo>
                    <a:pt x="9653" y="9561"/>
                    <a:pt x="8328" y="10028"/>
                    <a:pt x="7082" y="10028"/>
                  </a:cubicBezTo>
                  <a:cubicBezTo>
                    <a:pt x="5815" y="10028"/>
                    <a:pt x="4631" y="9545"/>
                    <a:pt x="3832" y="8587"/>
                  </a:cubicBezTo>
                  <a:cubicBezTo>
                    <a:pt x="2249" y="6719"/>
                    <a:pt x="2756" y="3647"/>
                    <a:pt x="5004" y="1778"/>
                  </a:cubicBezTo>
                  <a:cubicBezTo>
                    <a:pt x="5416" y="1430"/>
                    <a:pt x="5479" y="797"/>
                    <a:pt x="5131" y="353"/>
                  </a:cubicBezTo>
                  <a:cubicBezTo>
                    <a:pt x="4917" y="122"/>
                    <a:pt x="4623" y="1"/>
                    <a:pt x="433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783600" y="2659475"/>
              <a:ext cx="394325" cy="341400"/>
            </a:xfrm>
            <a:custGeom>
              <a:rect b="b" l="l" r="r" t="t"/>
              <a:pathLst>
                <a:path extrusionOk="0" h="13656" w="15773">
                  <a:moveTo>
                    <a:pt x="8682" y="2010"/>
                  </a:moveTo>
                  <a:cubicBezTo>
                    <a:pt x="9943" y="2010"/>
                    <a:pt x="11129" y="2485"/>
                    <a:pt x="11940" y="3439"/>
                  </a:cubicBezTo>
                  <a:cubicBezTo>
                    <a:pt x="13524" y="5308"/>
                    <a:pt x="12985" y="8380"/>
                    <a:pt x="10768" y="10248"/>
                  </a:cubicBezTo>
                  <a:cubicBezTo>
                    <a:pt x="9665" y="11178"/>
                    <a:pt x="8341" y="11646"/>
                    <a:pt x="7091" y="11646"/>
                  </a:cubicBezTo>
                  <a:cubicBezTo>
                    <a:pt x="5830" y="11646"/>
                    <a:pt x="4644" y="11171"/>
                    <a:pt x="3833" y="10216"/>
                  </a:cubicBezTo>
                  <a:cubicBezTo>
                    <a:pt x="2249" y="8348"/>
                    <a:pt x="2788" y="5276"/>
                    <a:pt x="5005" y="3408"/>
                  </a:cubicBezTo>
                  <a:cubicBezTo>
                    <a:pt x="6108" y="2477"/>
                    <a:pt x="7432" y="2010"/>
                    <a:pt x="8682" y="2010"/>
                  </a:cubicBezTo>
                  <a:close/>
                  <a:moveTo>
                    <a:pt x="8679" y="1"/>
                  </a:moveTo>
                  <a:cubicBezTo>
                    <a:pt x="6970" y="1"/>
                    <a:pt x="5187" y="619"/>
                    <a:pt x="3706" y="1856"/>
                  </a:cubicBezTo>
                  <a:cubicBezTo>
                    <a:pt x="634" y="4453"/>
                    <a:pt x="1" y="8791"/>
                    <a:pt x="2313" y="11515"/>
                  </a:cubicBezTo>
                  <a:cubicBezTo>
                    <a:pt x="3494" y="12942"/>
                    <a:pt x="5243" y="13655"/>
                    <a:pt x="7083" y="13655"/>
                  </a:cubicBezTo>
                  <a:cubicBezTo>
                    <a:pt x="8796" y="13655"/>
                    <a:pt x="10586" y="13037"/>
                    <a:pt x="12067" y="11800"/>
                  </a:cubicBezTo>
                  <a:cubicBezTo>
                    <a:pt x="15139" y="9203"/>
                    <a:pt x="15772" y="4864"/>
                    <a:pt x="13460" y="2141"/>
                  </a:cubicBezTo>
                  <a:cubicBezTo>
                    <a:pt x="12263" y="714"/>
                    <a:pt x="10514" y="1"/>
                    <a:pt x="867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623675" y="2861850"/>
              <a:ext cx="313550" cy="300975"/>
            </a:xfrm>
            <a:custGeom>
              <a:rect b="b" l="l" r="r" t="t"/>
              <a:pathLst>
                <a:path extrusionOk="0" h="12039" w="12542">
                  <a:moveTo>
                    <a:pt x="5445" y="1"/>
                  </a:moveTo>
                  <a:cubicBezTo>
                    <a:pt x="3737" y="1"/>
                    <a:pt x="1953" y="620"/>
                    <a:pt x="476" y="1868"/>
                  </a:cubicBezTo>
                  <a:cubicBezTo>
                    <a:pt x="64" y="2217"/>
                    <a:pt x="1" y="2850"/>
                    <a:pt x="349" y="3293"/>
                  </a:cubicBezTo>
                  <a:cubicBezTo>
                    <a:pt x="563" y="3525"/>
                    <a:pt x="857" y="3646"/>
                    <a:pt x="1146" y="3646"/>
                  </a:cubicBezTo>
                  <a:cubicBezTo>
                    <a:pt x="1371" y="3646"/>
                    <a:pt x="1594" y="3572"/>
                    <a:pt x="1774" y="3420"/>
                  </a:cubicBezTo>
                  <a:cubicBezTo>
                    <a:pt x="2894" y="2474"/>
                    <a:pt x="4217" y="2007"/>
                    <a:pt x="5464" y="2007"/>
                  </a:cubicBezTo>
                  <a:cubicBezTo>
                    <a:pt x="6721" y="2007"/>
                    <a:pt x="7899" y="2482"/>
                    <a:pt x="8710" y="3420"/>
                  </a:cubicBezTo>
                  <a:cubicBezTo>
                    <a:pt x="10293" y="5320"/>
                    <a:pt x="9787" y="8392"/>
                    <a:pt x="7538" y="10260"/>
                  </a:cubicBezTo>
                  <a:cubicBezTo>
                    <a:pt x="7126" y="10609"/>
                    <a:pt x="7063" y="11242"/>
                    <a:pt x="7411" y="11686"/>
                  </a:cubicBezTo>
                  <a:cubicBezTo>
                    <a:pt x="7625" y="11917"/>
                    <a:pt x="7919" y="12038"/>
                    <a:pt x="8208" y="12038"/>
                  </a:cubicBezTo>
                  <a:cubicBezTo>
                    <a:pt x="8434" y="12038"/>
                    <a:pt x="8656" y="11965"/>
                    <a:pt x="8837" y="11812"/>
                  </a:cubicBezTo>
                  <a:cubicBezTo>
                    <a:pt x="11908" y="9215"/>
                    <a:pt x="12542" y="4877"/>
                    <a:pt x="10230" y="2153"/>
                  </a:cubicBezTo>
                  <a:cubicBezTo>
                    <a:pt x="9046" y="723"/>
                    <a:pt x="7290" y="1"/>
                    <a:pt x="5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1154150" y="2575400"/>
              <a:ext cx="110850" cy="124525"/>
            </a:xfrm>
            <a:custGeom>
              <a:rect b="b" l="l" r="r" t="t"/>
              <a:pathLst>
                <a:path extrusionOk="0" h="4981" w="4434">
                  <a:moveTo>
                    <a:pt x="444" y="0"/>
                  </a:moveTo>
                  <a:cubicBezTo>
                    <a:pt x="352" y="0"/>
                    <a:pt x="261" y="32"/>
                    <a:pt x="190" y="89"/>
                  </a:cubicBezTo>
                  <a:cubicBezTo>
                    <a:pt x="32" y="247"/>
                    <a:pt x="0" y="500"/>
                    <a:pt x="158" y="659"/>
                  </a:cubicBezTo>
                  <a:lnTo>
                    <a:pt x="3674" y="4839"/>
                  </a:lnTo>
                  <a:cubicBezTo>
                    <a:pt x="3748" y="4931"/>
                    <a:pt x="3864" y="4980"/>
                    <a:pt x="3987" y="4980"/>
                  </a:cubicBezTo>
                  <a:cubicBezTo>
                    <a:pt x="4074" y="4980"/>
                    <a:pt x="4164" y="4955"/>
                    <a:pt x="4244" y="4902"/>
                  </a:cubicBezTo>
                  <a:cubicBezTo>
                    <a:pt x="4402" y="4744"/>
                    <a:pt x="4434" y="4491"/>
                    <a:pt x="4275" y="4332"/>
                  </a:cubicBezTo>
                  <a:lnTo>
                    <a:pt x="760" y="152"/>
                  </a:lnTo>
                  <a:cubicBezTo>
                    <a:pt x="673" y="47"/>
                    <a:pt x="557" y="0"/>
                    <a:pt x="44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1117725" y="2637950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68" y="0"/>
                  </a:moveTo>
                  <a:cubicBezTo>
                    <a:pt x="374" y="0"/>
                    <a:pt x="276" y="31"/>
                    <a:pt x="190" y="88"/>
                  </a:cubicBezTo>
                  <a:cubicBezTo>
                    <a:pt x="32" y="247"/>
                    <a:pt x="0" y="500"/>
                    <a:pt x="159" y="658"/>
                  </a:cubicBezTo>
                  <a:lnTo>
                    <a:pt x="2407" y="3350"/>
                  </a:lnTo>
                  <a:cubicBezTo>
                    <a:pt x="2477" y="3437"/>
                    <a:pt x="2585" y="3486"/>
                    <a:pt x="2699" y="3486"/>
                  </a:cubicBezTo>
                  <a:cubicBezTo>
                    <a:pt x="2793" y="3486"/>
                    <a:pt x="2892" y="3453"/>
                    <a:pt x="2977" y="3382"/>
                  </a:cubicBezTo>
                  <a:cubicBezTo>
                    <a:pt x="3136" y="3255"/>
                    <a:pt x="3167" y="3002"/>
                    <a:pt x="3009" y="2812"/>
                  </a:cubicBezTo>
                  <a:lnTo>
                    <a:pt x="760" y="152"/>
                  </a:lnTo>
                  <a:cubicBezTo>
                    <a:pt x="691" y="47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96525" y="2960425"/>
              <a:ext cx="110875" cy="124525"/>
            </a:xfrm>
            <a:custGeom>
              <a:rect b="b" l="l" r="r" t="t"/>
              <a:pathLst>
                <a:path extrusionOk="0" h="4981" w="4435">
                  <a:moveTo>
                    <a:pt x="448" y="0"/>
                  </a:moveTo>
                  <a:cubicBezTo>
                    <a:pt x="360" y="0"/>
                    <a:pt x="270" y="26"/>
                    <a:pt x="190" y="79"/>
                  </a:cubicBezTo>
                  <a:cubicBezTo>
                    <a:pt x="32" y="237"/>
                    <a:pt x="0" y="490"/>
                    <a:pt x="159" y="649"/>
                  </a:cubicBezTo>
                  <a:lnTo>
                    <a:pt x="3674" y="4829"/>
                  </a:lnTo>
                  <a:cubicBezTo>
                    <a:pt x="3761" y="4934"/>
                    <a:pt x="3877" y="4981"/>
                    <a:pt x="3990" y="4981"/>
                  </a:cubicBezTo>
                  <a:cubicBezTo>
                    <a:pt x="4083" y="4981"/>
                    <a:pt x="4173" y="4949"/>
                    <a:pt x="4244" y="4892"/>
                  </a:cubicBezTo>
                  <a:cubicBezTo>
                    <a:pt x="4402" y="4734"/>
                    <a:pt x="4434" y="4481"/>
                    <a:pt x="4276" y="4322"/>
                  </a:cubicBezTo>
                  <a:lnTo>
                    <a:pt x="760" y="142"/>
                  </a:lnTo>
                  <a:cubicBezTo>
                    <a:pt x="687" y="50"/>
                    <a:pt x="570" y="0"/>
                    <a:pt x="44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925325" y="2767775"/>
              <a:ext cx="110875" cy="124800"/>
            </a:xfrm>
            <a:custGeom>
              <a:rect b="b" l="l" r="r" t="t"/>
              <a:pathLst>
                <a:path extrusionOk="0" h="4992" w="4435">
                  <a:moveTo>
                    <a:pt x="468" y="1"/>
                  </a:moveTo>
                  <a:cubicBezTo>
                    <a:pt x="374" y="1"/>
                    <a:pt x="276" y="32"/>
                    <a:pt x="191" y="89"/>
                  </a:cubicBezTo>
                  <a:cubicBezTo>
                    <a:pt x="32" y="247"/>
                    <a:pt x="1" y="501"/>
                    <a:pt x="159" y="659"/>
                  </a:cubicBezTo>
                  <a:lnTo>
                    <a:pt x="3674" y="4839"/>
                  </a:lnTo>
                  <a:cubicBezTo>
                    <a:pt x="3744" y="4944"/>
                    <a:pt x="3852" y="4991"/>
                    <a:pt x="3967" y="4991"/>
                  </a:cubicBezTo>
                  <a:cubicBezTo>
                    <a:pt x="4061" y="4991"/>
                    <a:pt x="4159" y="4960"/>
                    <a:pt x="4244" y="4903"/>
                  </a:cubicBezTo>
                  <a:cubicBezTo>
                    <a:pt x="4403" y="4744"/>
                    <a:pt x="4434" y="4491"/>
                    <a:pt x="4276" y="4333"/>
                  </a:cubicBezTo>
                  <a:lnTo>
                    <a:pt x="761" y="152"/>
                  </a:lnTo>
                  <a:cubicBezTo>
                    <a:pt x="691" y="48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764600" y="2935225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45" y="1"/>
                  </a:moveTo>
                  <a:cubicBezTo>
                    <a:pt x="353" y="1"/>
                    <a:pt x="262" y="34"/>
                    <a:pt x="191" y="105"/>
                  </a:cubicBezTo>
                  <a:cubicBezTo>
                    <a:pt x="33" y="232"/>
                    <a:pt x="1" y="485"/>
                    <a:pt x="159" y="675"/>
                  </a:cubicBezTo>
                  <a:lnTo>
                    <a:pt x="2408" y="3335"/>
                  </a:lnTo>
                  <a:cubicBezTo>
                    <a:pt x="2478" y="3440"/>
                    <a:pt x="2586" y="3487"/>
                    <a:pt x="2700" y="3487"/>
                  </a:cubicBezTo>
                  <a:cubicBezTo>
                    <a:pt x="2794" y="3487"/>
                    <a:pt x="2892" y="3455"/>
                    <a:pt x="2978" y="3398"/>
                  </a:cubicBezTo>
                  <a:cubicBezTo>
                    <a:pt x="3136" y="3240"/>
                    <a:pt x="3168" y="2987"/>
                    <a:pt x="3009" y="2828"/>
                  </a:cubicBezTo>
                  <a:lnTo>
                    <a:pt x="761" y="137"/>
                  </a:lnTo>
                  <a:cubicBezTo>
                    <a:pt x="674" y="50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991825" y="2744025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45" y="1"/>
                  </a:moveTo>
                  <a:cubicBezTo>
                    <a:pt x="353" y="1"/>
                    <a:pt x="262" y="32"/>
                    <a:pt x="191" y="89"/>
                  </a:cubicBezTo>
                  <a:cubicBezTo>
                    <a:pt x="33" y="247"/>
                    <a:pt x="1" y="501"/>
                    <a:pt x="128" y="659"/>
                  </a:cubicBezTo>
                  <a:lnTo>
                    <a:pt x="2408" y="3351"/>
                  </a:lnTo>
                  <a:cubicBezTo>
                    <a:pt x="2477" y="3438"/>
                    <a:pt x="2585" y="3487"/>
                    <a:pt x="2700" y="3487"/>
                  </a:cubicBezTo>
                  <a:cubicBezTo>
                    <a:pt x="2794" y="3487"/>
                    <a:pt x="2892" y="3454"/>
                    <a:pt x="2978" y="3383"/>
                  </a:cubicBezTo>
                  <a:cubicBezTo>
                    <a:pt x="3136" y="3256"/>
                    <a:pt x="3168" y="3003"/>
                    <a:pt x="3010" y="2813"/>
                  </a:cubicBezTo>
                  <a:lnTo>
                    <a:pt x="761" y="152"/>
                  </a:lnTo>
                  <a:cubicBezTo>
                    <a:pt x="674" y="48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890500" y="2829150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68" y="0"/>
                  </a:moveTo>
                  <a:cubicBezTo>
                    <a:pt x="374" y="0"/>
                    <a:pt x="276" y="33"/>
                    <a:pt x="190" y="104"/>
                  </a:cubicBezTo>
                  <a:cubicBezTo>
                    <a:pt x="32" y="231"/>
                    <a:pt x="0" y="484"/>
                    <a:pt x="159" y="674"/>
                  </a:cubicBezTo>
                  <a:lnTo>
                    <a:pt x="2407" y="3334"/>
                  </a:lnTo>
                  <a:cubicBezTo>
                    <a:pt x="2494" y="3439"/>
                    <a:pt x="2610" y="3486"/>
                    <a:pt x="2723" y="3486"/>
                  </a:cubicBezTo>
                  <a:cubicBezTo>
                    <a:pt x="2816" y="3486"/>
                    <a:pt x="2906" y="3455"/>
                    <a:pt x="2977" y="3398"/>
                  </a:cubicBezTo>
                  <a:cubicBezTo>
                    <a:pt x="3136" y="3239"/>
                    <a:pt x="3167" y="2986"/>
                    <a:pt x="3009" y="2828"/>
                  </a:cubicBezTo>
                  <a:lnTo>
                    <a:pt x="760" y="136"/>
                  </a:lnTo>
                  <a:cubicBezTo>
                    <a:pt x="691" y="49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3061400" y="3680475"/>
              <a:ext cx="334925" cy="334925"/>
            </a:xfrm>
            <a:custGeom>
              <a:rect b="b" l="l" r="r" t="t"/>
              <a:pathLst>
                <a:path extrusionOk="0" h="13397" w="13397">
                  <a:moveTo>
                    <a:pt x="4973" y="0"/>
                  </a:moveTo>
                  <a:cubicBezTo>
                    <a:pt x="4625" y="0"/>
                    <a:pt x="4340" y="285"/>
                    <a:pt x="4340" y="602"/>
                  </a:cubicBezTo>
                  <a:lnTo>
                    <a:pt x="4340" y="3737"/>
                  </a:lnTo>
                  <a:cubicBezTo>
                    <a:pt x="4340" y="4054"/>
                    <a:pt x="4086" y="4339"/>
                    <a:pt x="3738" y="4339"/>
                  </a:cubicBezTo>
                  <a:lnTo>
                    <a:pt x="634" y="4339"/>
                  </a:lnTo>
                  <a:cubicBezTo>
                    <a:pt x="286" y="4339"/>
                    <a:pt x="1" y="4624"/>
                    <a:pt x="1" y="4941"/>
                  </a:cubicBezTo>
                  <a:lnTo>
                    <a:pt x="1" y="8424"/>
                  </a:lnTo>
                  <a:cubicBezTo>
                    <a:pt x="1" y="8773"/>
                    <a:pt x="286" y="9058"/>
                    <a:pt x="634" y="9058"/>
                  </a:cubicBezTo>
                  <a:lnTo>
                    <a:pt x="3738" y="9058"/>
                  </a:lnTo>
                  <a:cubicBezTo>
                    <a:pt x="4086" y="9058"/>
                    <a:pt x="4340" y="9311"/>
                    <a:pt x="4340" y="9659"/>
                  </a:cubicBezTo>
                  <a:lnTo>
                    <a:pt x="4340" y="12763"/>
                  </a:lnTo>
                  <a:cubicBezTo>
                    <a:pt x="4340" y="13111"/>
                    <a:pt x="4625" y="13396"/>
                    <a:pt x="4973" y="13396"/>
                  </a:cubicBezTo>
                  <a:lnTo>
                    <a:pt x="8457" y="13396"/>
                  </a:lnTo>
                  <a:cubicBezTo>
                    <a:pt x="8773" y="13396"/>
                    <a:pt x="9058" y="13111"/>
                    <a:pt x="9058" y="12763"/>
                  </a:cubicBezTo>
                  <a:lnTo>
                    <a:pt x="9058" y="9659"/>
                  </a:lnTo>
                  <a:cubicBezTo>
                    <a:pt x="9058" y="9311"/>
                    <a:pt x="9343" y="9058"/>
                    <a:pt x="9660" y="9058"/>
                  </a:cubicBezTo>
                  <a:lnTo>
                    <a:pt x="12795" y="9058"/>
                  </a:lnTo>
                  <a:cubicBezTo>
                    <a:pt x="13144" y="9058"/>
                    <a:pt x="13397" y="8773"/>
                    <a:pt x="13397" y="8424"/>
                  </a:cubicBezTo>
                  <a:lnTo>
                    <a:pt x="13397" y="4941"/>
                  </a:lnTo>
                  <a:cubicBezTo>
                    <a:pt x="13397" y="4624"/>
                    <a:pt x="13144" y="4339"/>
                    <a:pt x="12795" y="4339"/>
                  </a:cubicBezTo>
                  <a:lnTo>
                    <a:pt x="9660" y="4339"/>
                  </a:lnTo>
                  <a:cubicBezTo>
                    <a:pt x="9343" y="4339"/>
                    <a:pt x="9058" y="4054"/>
                    <a:pt x="9058" y="3737"/>
                  </a:cubicBezTo>
                  <a:lnTo>
                    <a:pt x="9058" y="602"/>
                  </a:lnTo>
                  <a:cubicBezTo>
                    <a:pt x="9058" y="285"/>
                    <a:pt x="8773" y="0"/>
                    <a:pt x="8457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1415400" y="2659150"/>
              <a:ext cx="343650" cy="342850"/>
            </a:xfrm>
            <a:custGeom>
              <a:rect b="b" l="l" r="r" t="t"/>
              <a:pathLst>
                <a:path extrusionOk="0" h="13714" w="13746">
                  <a:moveTo>
                    <a:pt x="5100" y="0"/>
                  </a:moveTo>
                  <a:cubicBezTo>
                    <a:pt x="4751" y="0"/>
                    <a:pt x="4466" y="285"/>
                    <a:pt x="4466" y="634"/>
                  </a:cubicBezTo>
                  <a:lnTo>
                    <a:pt x="4466" y="3832"/>
                  </a:lnTo>
                  <a:cubicBezTo>
                    <a:pt x="4466" y="4181"/>
                    <a:pt x="4181" y="4434"/>
                    <a:pt x="3833" y="4434"/>
                  </a:cubicBezTo>
                  <a:lnTo>
                    <a:pt x="634" y="4434"/>
                  </a:lnTo>
                  <a:cubicBezTo>
                    <a:pt x="286" y="4434"/>
                    <a:pt x="1" y="4719"/>
                    <a:pt x="1" y="5067"/>
                  </a:cubicBezTo>
                  <a:lnTo>
                    <a:pt x="1" y="8646"/>
                  </a:lnTo>
                  <a:cubicBezTo>
                    <a:pt x="1" y="8994"/>
                    <a:pt x="286" y="9279"/>
                    <a:pt x="634" y="9279"/>
                  </a:cubicBezTo>
                  <a:lnTo>
                    <a:pt x="3833" y="9279"/>
                  </a:lnTo>
                  <a:cubicBezTo>
                    <a:pt x="4181" y="9279"/>
                    <a:pt x="4466" y="9564"/>
                    <a:pt x="4466" y="9913"/>
                  </a:cubicBezTo>
                  <a:lnTo>
                    <a:pt x="4466" y="13080"/>
                  </a:lnTo>
                  <a:cubicBezTo>
                    <a:pt x="4466" y="13428"/>
                    <a:pt x="4751" y="13713"/>
                    <a:pt x="5100" y="13713"/>
                  </a:cubicBezTo>
                  <a:lnTo>
                    <a:pt x="8647" y="13713"/>
                  </a:lnTo>
                  <a:cubicBezTo>
                    <a:pt x="8995" y="13713"/>
                    <a:pt x="9280" y="13428"/>
                    <a:pt x="9280" y="13080"/>
                  </a:cubicBezTo>
                  <a:lnTo>
                    <a:pt x="9280" y="9913"/>
                  </a:lnTo>
                  <a:cubicBezTo>
                    <a:pt x="9280" y="9564"/>
                    <a:pt x="9565" y="9279"/>
                    <a:pt x="9913" y="9279"/>
                  </a:cubicBezTo>
                  <a:lnTo>
                    <a:pt x="13112" y="9279"/>
                  </a:lnTo>
                  <a:cubicBezTo>
                    <a:pt x="13460" y="9279"/>
                    <a:pt x="13745" y="8994"/>
                    <a:pt x="13745" y="8646"/>
                  </a:cubicBezTo>
                  <a:lnTo>
                    <a:pt x="13745" y="5067"/>
                  </a:lnTo>
                  <a:cubicBezTo>
                    <a:pt x="13714" y="4719"/>
                    <a:pt x="13460" y="4434"/>
                    <a:pt x="13112" y="4434"/>
                  </a:cubicBezTo>
                  <a:lnTo>
                    <a:pt x="9913" y="4434"/>
                  </a:lnTo>
                  <a:cubicBezTo>
                    <a:pt x="9565" y="4434"/>
                    <a:pt x="9280" y="4181"/>
                    <a:pt x="9280" y="3832"/>
                  </a:cubicBezTo>
                  <a:lnTo>
                    <a:pt x="9280" y="634"/>
                  </a:lnTo>
                  <a:cubicBezTo>
                    <a:pt x="9280" y="285"/>
                    <a:pt x="8995" y="0"/>
                    <a:pt x="8647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386800" y="3473050"/>
              <a:ext cx="7950" cy="19025"/>
            </a:xfrm>
            <a:custGeom>
              <a:rect b="b" l="l" r="r" t="t"/>
              <a:pathLst>
                <a:path extrusionOk="0" h="761" w="318">
                  <a:moveTo>
                    <a:pt x="318" y="760"/>
                  </a:moveTo>
                  <a:cubicBezTo>
                    <a:pt x="191" y="507"/>
                    <a:pt x="64" y="253"/>
                    <a:pt x="1" y="0"/>
                  </a:cubicBezTo>
                  <a:cubicBezTo>
                    <a:pt x="64" y="253"/>
                    <a:pt x="191" y="507"/>
                    <a:pt x="318" y="76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386800" y="3245025"/>
              <a:ext cx="194000" cy="246450"/>
            </a:xfrm>
            <a:custGeom>
              <a:rect b="b" l="l" r="r" t="t"/>
              <a:pathLst>
                <a:path extrusionOk="0" h="9858" w="7760">
                  <a:moveTo>
                    <a:pt x="6715" y="0"/>
                  </a:moveTo>
                  <a:lnTo>
                    <a:pt x="3801" y="2882"/>
                  </a:lnTo>
                  <a:lnTo>
                    <a:pt x="3809" y="2890"/>
                  </a:lnTo>
                  <a:lnTo>
                    <a:pt x="6715" y="0"/>
                  </a:lnTo>
                  <a:close/>
                  <a:moveTo>
                    <a:pt x="3809" y="2890"/>
                  </a:moveTo>
                  <a:lnTo>
                    <a:pt x="888" y="5796"/>
                  </a:lnTo>
                  <a:cubicBezTo>
                    <a:pt x="444" y="6239"/>
                    <a:pt x="159" y="6778"/>
                    <a:pt x="1" y="7316"/>
                  </a:cubicBezTo>
                  <a:cubicBezTo>
                    <a:pt x="159" y="7886"/>
                    <a:pt x="444" y="8393"/>
                    <a:pt x="888" y="8836"/>
                  </a:cubicBezTo>
                  <a:cubicBezTo>
                    <a:pt x="1553" y="9517"/>
                    <a:pt x="2431" y="9857"/>
                    <a:pt x="3310" y="9857"/>
                  </a:cubicBezTo>
                  <a:cubicBezTo>
                    <a:pt x="4189" y="9857"/>
                    <a:pt x="5068" y="9517"/>
                    <a:pt x="5733" y="8836"/>
                  </a:cubicBezTo>
                  <a:lnTo>
                    <a:pt x="7760" y="6841"/>
                  </a:lnTo>
                  <a:lnTo>
                    <a:pt x="3809" y="289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396300" y="3494425"/>
              <a:ext cx="4000" cy="6350"/>
            </a:xfrm>
            <a:custGeom>
              <a:rect b="b" l="l" r="r" t="t"/>
              <a:pathLst>
                <a:path extrusionOk="0" h="254" w="160">
                  <a:moveTo>
                    <a:pt x="159" y="253"/>
                  </a:moveTo>
                  <a:cubicBezTo>
                    <a:pt x="96" y="158"/>
                    <a:pt x="33" y="95"/>
                    <a:pt x="1" y="0"/>
                  </a:cubicBezTo>
                  <a:cubicBezTo>
                    <a:pt x="33" y="95"/>
                    <a:pt x="96" y="158"/>
                    <a:pt x="159" y="25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3401850" y="3503125"/>
              <a:ext cx="7150" cy="7950"/>
            </a:xfrm>
            <a:custGeom>
              <a:rect b="b" l="l" r="r" t="t"/>
              <a:pathLst>
                <a:path extrusionOk="0" h="318" w="286">
                  <a:moveTo>
                    <a:pt x="286" y="317"/>
                  </a:moveTo>
                  <a:cubicBezTo>
                    <a:pt x="191" y="222"/>
                    <a:pt x="96" y="127"/>
                    <a:pt x="1" y="0"/>
                  </a:cubicBezTo>
                  <a:cubicBezTo>
                    <a:pt x="96" y="127"/>
                    <a:pt x="191" y="222"/>
                    <a:pt x="286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385225" y="3427900"/>
              <a:ext cx="1600" cy="10325"/>
            </a:xfrm>
            <a:custGeom>
              <a:rect b="b" l="l" r="r" t="t"/>
              <a:pathLst>
                <a:path extrusionOk="0" h="413" w="64">
                  <a:moveTo>
                    <a:pt x="1" y="413"/>
                  </a:moveTo>
                  <a:cubicBezTo>
                    <a:pt x="1" y="286"/>
                    <a:pt x="32" y="159"/>
                    <a:pt x="64" y="1"/>
                  </a:cubicBezTo>
                  <a:cubicBezTo>
                    <a:pt x="32" y="159"/>
                    <a:pt x="1" y="286"/>
                    <a:pt x="1" y="41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384425" y="3461950"/>
              <a:ext cx="2400" cy="8750"/>
            </a:xfrm>
            <a:custGeom>
              <a:rect b="b" l="l" r="r" t="t"/>
              <a:pathLst>
                <a:path extrusionOk="0" h="350" w="96">
                  <a:moveTo>
                    <a:pt x="96" y="349"/>
                  </a:moveTo>
                  <a:cubicBezTo>
                    <a:pt x="64" y="222"/>
                    <a:pt x="33" y="127"/>
                    <a:pt x="1" y="1"/>
                  </a:cubicBezTo>
                  <a:cubicBezTo>
                    <a:pt x="33" y="127"/>
                    <a:pt x="64" y="222"/>
                    <a:pt x="96" y="34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3383650" y="3439000"/>
              <a:ext cx="800" cy="21400"/>
            </a:xfrm>
            <a:custGeom>
              <a:rect b="b" l="l" r="r" t="t"/>
              <a:pathLst>
                <a:path extrusionOk="0" h="856" w="32">
                  <a:moveTo>
                    <a:pt x="32" y="0"/>
                  </a:moveTo>
                  <a:cubicBezTo>
                    <a:pt x="0" y="285"/>
                    <a:pt x="0" y="570"/>
                    <a:pt x="32" y="855"/>
                  </a:cubicBezTo>
                  <a:cubicBezTo>
                    <a:pt x="0" y="570"/>
                    <a:pt x="0" y="285"/>
                    <a:pt x="3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3602950" y="3366150"/>
              <a:ext cx="72875" cy="72875"/>
            </a:xfrm>
            <a:custGeom>
              <a:rect b="b" l="l" r="r" t="t"/>
              <a:pathLst>
                <a:path extrusionOk="0" h="2915" w="2915">
                  <a:moveTo>
                    <a:pt x="1" y="2914"/>
                  </a:moveTo>
                  <a:lnTo>
                    <a:pt x="2914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3697950" y="3316275"/>
              <a:ext cx="2400" cy="9525"/>
            </a:xfrm>
            <a:custGeom>
              <a:rect b="b" l="l" r="r" t="t"/>
              <a:pathLst>
                <a:path extrusionOk="0" h="381" w="96">
                  <a:moveTo>
                    <a:pt x="96" y="1"/>
                  </a:moveTo>
                  <a:cubicBezTo>
                    <a:pt x="64" y="127"/>
                    <a:pt x="33" y="254"/>
                    <a:pt x="1" y="381"/>
                  </a:cubicBezTo>
                  <a:cubicBezTo>
                    <a:pt x="33" y="254"/>
                    <a:pt x="64" y="127"/>
                    <a:pt x="9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3690050" y="3327350"/>
              <a:ext cx="7925" cy="19050"/>
            </a:xfrm>
            <a:custGeom>
              <a:rect b="b" l="l" r="r" t="t"/>
              <a:pathLst>
                <a:path extrusionOk="0" h="762" w="317">
                  <a:moveTo>
                    <a:pt x="317" y="1"/>
                  </a:moveTo>
                  <a:cubicBezTo>
                    <a:pt x="253" y="286"/>
                    <a:pt x="127" y="539"/>
                    <a:pt x="0" y="761"/>
                  </a:cubicBezTo>
                  <a:cubicBezTo>
                    <a:pt x="127" y="539"/>
                    <a:pt x="253" y="286"/>
                    <a:pt x="31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697950" y="328302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1" y="1"/>
                  </a:moveTo>
                  <a:cubicBezTo>
                    <a:pt x="33" y="127"/>
                    <a:pt x="64" y="254"/>
                    <a:pt x="64" y="412"/>
                  </a:cubicBezTo>
                  <a:cubicBezTo>
                    <a:pt x="64" y="254"/>
                    <a:pt x="33" y="127"/>
                    <a:pt x="1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481825" y="3219500"/>
              <a:ext cx="216150" cy="196550"/>
            </a:xfrm>
            <a:custGeom>
              <a:rect b="b" l="l" r="r" t="t"/>
              <a:pathLst>
                <a:path extrusionOk="0" h="7862" w="8646">
                  <a:moveTo>
                    <a:pt x="5336" y="0"/>
                  </a:moveTo>
                  <a:cubicBezTo>
                    <a:pt x="4458" y="0"/>
                    <a:pt x="3579" y="341"/>
                    <a:pt x="2914" y="1021"/>
                  </a:cubicBezTo>
                  <a:lnTo>
                    <a:pt x="0" y="3903"/>
                  </a:lnTo>
                  <a:lnTo>
                    <a:pt x="3959" y="7862"/>
                  </a:lnTo>
                  <a:lnTo>
                    <a:pt x="7759" y="4062"/>
                  </a:lnTo>
                  <a:cubicBezTo>
                    <a:pt x="8202" y="3618"/>
                    <a:pt x="8487" y="3080"/>
                    <a:pt x="8646" y="2542"/>
                  </a:cubicBezTo>
                  <a:cubicBezTo>
                    <a:pt x="8487" y="1971"/>
                    <a:pt x="8202" y="1433"/>
                    <a:pt x="7759" y="1021"/>
                  </a:cubicBezTo>
                  <a:cubicBezTo>
                    <a:pt x="7094" y="341"/>
                    <a:pt x="6215" y="0"/>
                    <a:pt x="533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699550" y="3294100"/>
              <a:ext cx="1600" cy="21400"/>
            </a:xfrm>
            <a:custGeom>
              <a:rect b="b" l="l" r="r" t="t"/>
              <a:pathLst>
                <a:path extrusionOk="0" h="856" w="64">
                  <a:moveTo>
                    <a:pt x="32" y="856"/>
                  </a:moveTo>
                  <a:cubicBezTo>
                    <a:pt x="64" y="571"/>
                    <a:pt x="64" y="286"/>
                    <a:pt x="0" y="1"/>
                  </a:cubicBezTo>
                  <a:cubicBezTo>
                    <a:pt x="64" y="286"/>
                    <a:pt x="64" y="571"/>
                    <a:pt x="32" y="8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3684500" y="3348750"/>
              <a:ext cx="3975" cy="7150"/>
            </a:xfrm>
            <a:custGeom>
              <a:rect b="b" l="l" r="r" t="t"/>
              <a:pathLst>
                <a:path extrusionOk="0" h="286" w="159">
                  <a:moveTo>
                    <a:pt x="159" y="0"/>
                  </a:moveTo>
                  <a:cubicBezTo>
                    <a:pt x="127" y="95"/>
                    <a:pt x="64" y="190"/>
                    <a:pt x="0" y="285"/>
                  </a:cubicBezTo>
                  <a:cubicBezTo>
                    <a:pt x="64" y="190"/>
                    <a:pt x="127" y="95"/>
                    <a:pt x="15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675800" y="3358250"/>
              <a:ext cx="7150" cy="7925"/>
            </a:xfrm>
            <a:custGeom>
              <a:rect b="b" l="l" r="r" t="t"/>
              <a:pathLst>
                <a:path extrusionOk="0" h="317" w="286">
                  <a:moveTo>
                    <a:pt x="0" y="317"/>
                  </a:moveTo>
                  <a:cubicBezTo>
                    <a:pt x="95" y="222"/>
                    <a:pt x="190" y="95"/>
                    <a:pt x="285" y="0"/>
                  </a:cubicBezTo>
                  <a:cubicBezTo>
                    <a:pt x="190" y="95"/>
                    <a:pt x="95" y="222"/>
                    <a:pt x="0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3386800" y="3470675"/>
              <a:ext cx="25" cy="2400"/>
            </a:xfrm>
            <a:custGeom>
              <a:rect b="b" l="l" r="r" t="t"/>
              <a:pathLst>
                <a:path extrusionOk="0" h="96" w="1">
                  <a:moveTo>
                    <a:pt x="1" y="95"/>
                  </a:moveTo>
                  <a:cubicBezTo>
                    <a:pt x="1" y="63"/>
                    <a:pt x="1" y="32"/>
                    <a:pt x="1" y="0"/>
                  </a:cubicBezTo>
                  <a:cubicBezTo>
                    <a:pt x="1" y="32"/>
                    <a:pt x="1" y="63"/>
                    <a:pt x="1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3408975" y="35110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400275" y="3500750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384425" y="3460375"/>
              <a:ext cx="25" cy="1600"/>
            </a:xfrm>
            <a:custGeom>
              <a:rect b="b" l="l" r="r" t="t"/>
              <a:pathLst>
                <a:path extrusionOk="0" h="64" w="1">
                  <a:moveTo>
                    <a:pt x="1" y="64"/>
                  </a:moveTo>
                  <a:cubicBezTo>
                    <a:pt x="1" y="32"/>
                    <a:pt x="1" y="32"/>
                    <a:pt x="1" y="0"/>
                  </a:cubicBezTo>
                  <a:cubicBezTo>
                    <a:pt x="1" y="32"/>
                    <a:pt x="1" y="32"/>
                    <a:pt x="1" y="6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394725" y="3492050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3697950" y="3325775"/>
              <a:ext cx="25" cy="1600"/>
            </a:xfrm>
            <a:custGeom>
              <a:rect b="b" l="l" r="r" t="t"/>
              <a:pathLst>
                <a:path extrusionOk="0" h="64" w="1">
                  <a:moveTo>
                    <a:pt x="1" y="1"/>
                  </a:moveTo>
                  <a:cubicBezTo>
                    <a:pt x="1" y="1"/>
                    <a:pt x="1" y="32"/>
                    <a:pt x="1" y="64"/>
                  </a:cubicBezTo>
                  <a:cubicBezTo>
                    <a:pt x="1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3688450" y="3346375"/>
              <a:ext cx="1625" cy="2400"/>
            </a:xfrm>
            <a:custGeom>
              <a:rect b="b" l="l" r="r" t="t"/>
              <a:pathLst>
                <a:path extrusionOk="0" h="96" w="65">
                  <a:moveTo>
                    <a:pt x="64" y="0"/>
                  </a:moveTo>
                  <a:cubicBezTo>
                    <a:pt x="64" y="32"/>
                    <a:pt x="32" y="63"/>
                    <a:pt x="1" y="95"/>
                  </a:cubicBezTo>
                  <a:cubicBezTo>
                    <a:pt x="32" y="63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682925" y="3355875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3" y="0"/>
                  </a:moveTo>
                  <a:lnTo>
                    <a:pt x="63" y="0"/>
                  </a:lnTo>
                  <a:cubicBezTo>
                    <a:pt x="32" y="32"/>
                    <a:pt x="0" y="63"/>
                    <a:pt x="0" y="9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699550" y="3315475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97950" y="3283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386800" y="3427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699550" y="3293325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0"/>
                  </a:move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384425" y="3438200"/>
              <a:ext cx="25" cy="825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cubicBezTo>
                    <a:pt x="1" y="32"/>
                    <a:pt x="1" y="32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383650" y="341602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383650" y="341602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580775" y="3283025"/>
              <a:ext cx="120375" cy="156000"/>
            </a:xfrm>
            <a:custGeom>
              <a:rect b="b" l="l" r="r" t="t"/>
              <a:pathLst>
                <a:path extrusionOk="0" h="6240" w="4815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580775" y="3283025"/>
              <a:ext cx="120375" cy="156000"/>
            </a:xfrm>
            <a:custGeom>
              <a:rect b="b" l="l" r="r" t="t"/>
              <a:pathLst>
                <a:path extrusionOk="0" h="6240" w="4815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3520600" y="3231575"/>
              <a:ext cx="116425" cy="66525"/>
            </a:xfrm>
            <a:custGeom>
              <a:rect b="b" l="l" r="r" t="t"/>
              <a:pathLst>
                <a:path extrusionOk="0" h="2661" w="4657">
                  <a:moveTo>
                    <a:pt x="856" y="1679"/>
                  </a:moveTo>
                  <a:cubicBezTo>
                    <a:pt x="856" y="1679"/>
                    <a:pt x="2693" y="0"/>
                    <a:pt x="4245" y="285"/>
                  </a:cubicBezTo>
                  <a:cubicBezTo>
                    <a:pt x="4656" y="602"/>
                    <a:pt x="4150" y="1393"/>
                    <a:pt x="3073" y="1869"/>
                  </a:cubicBezTo>
                  <a:cubicBezTo>
                    <a:pt x="2028" y="2344"/>
                    <a:pt x="1" y="2660"/>
                    <a:pt x="856" y="167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1231725" y="233137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64" y="1"/>
                  </a:moveTo>
                  <a:lnTo>
                    <a:pt x="64" y="1"/>
                  </a:lnTo>
                  <a:cubicBezTo>
                    <a:pt x="32" y="127"/>
                    <a:pt x="1" y="254"/>
                    <a:pt x="1" y="412"/>
                  </a:cubicBezTo>
                  <a:lnTo>
                    <a:pt x="1" y="412"/>
                  </a:ln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1233325" y="2329000"/>
              <a:ext cx="800" cy="2400"/>
            </a:xfrm>
            <a:custGeom>
              <a:rect b="b" l="l" r="r" t="t"/>
              <a:pathLst>
                <a:path extrusionOk="0" h="96" w="32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lnTo>
                    <a:pt x="0" y="96"/>
                  </a:ln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1350500" y="2365425"/>
              <a:ext cx="193975" cy="173800"/>
            </a:xfrm>
            <a:custGeom>
              <a:rect b="b" l="l" r="r" t="t"/>
              <a:pathLst>
                <a:path extrusionOk="0" h="6952" w="7759">
                  <a:moveTo>
                    <a:pt x="3959" y="0"/>
                  </a:moveTo>
                  <a:lnTo>
                    <a:pt x="3959" y="0"/>
                  </a:lnTo>
                  <a:lnTo>
                    <a:pt x="3959" y="0"/>
                  </a:lnTo>
                  <a:lnTo>
                    <a:pt x="3959" y="0"/>
                  </a:lnTo>
                  <a:close/>
                  <a:moveTo>
                    <a:pt x="3959" y="0"/>
                  </a:moveTo>
                  <a:lnTo>
                    <a:pt x="0" y="3959"/>
                  </a:lnTo>
                  <a:lnTo>
                    <a:pt x="2027" y="5954"/>
                  </a:lnTo>
                  <a:cubicBezTo>
                    <a:pt x="2692" y="6619"/>
                    <a:pt x="3571" y="6952"/>
                    <a:pt x="4450" y="6952"/>
                  </a:cubicBezTo>
                  <a:cubicBezTo>
                    <a:pt x="5328" y="6952"/>
                    <a:pt x="6207" y="6619"/>
                    <a:pt x="6872" y="5954"/>
                  </a:cubicBezTo>
                  <a:cubicBezTo>
                    <a:pt x="7316" y="5511"/>
                    <a:pt x="7601" y="5004"/>
                    <a:pt x="7759" y="4434"/>
                  </a:cubicBezTo>
                  <a:cubicBezTo>
                    <a:pt x="7601" y="3864"/>
                    <a:pt x="7316" y="3357"/>
                    <a:pt x="6872" y="2914"/>
                  </a:cubicBezTo>
                  <a:lnTo>
                    <a:pt x="3959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1240450" y="2292575"/>
              <a:ext cx="15050" cy="21400"/>
            </a:xfrm>
            <a:custGeom>
              <a:rect b="b" l="l" r="r" t="t"/>
              <a:pathLst>
                <a:path extrusionOk="0" h="856" w="602">
                  <a:moveTo>
                    <a:pt x="0" y="856"/>
                  </a:moveTo>
                  <a:cubicBezTo>
                    <a:pt x="158" y="539"/>
                    <a:pt x="348" y="254"/>
                    <a:pt x="602" y="1"/>
                  </a:cubicBezTo>
                  <a:cubicBezTo>
                    <a:pt x="348" y="254"/>
                    <a:pt x="158" y="539"/>
                    <a:pt x="0" y="8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230950" y="2342450"/>
              <a:ext cx="25" cy="3200"/>
            </a:xfrm>
            <a:custGeom>
              <a:rect b="b" l="l" r="r" t="t"/>
              <a:pathLst>
                <a:path extrusionOk="0" h="128" w="1">
                  <a:moveTo>
                    <a:pt x="0" y="1"/>
                  </a:moveTo>
                  <a:cubicBezTo>
                    <a:pt x="0" y="33"/>
                    <a:pt x="0" y="64"/>
                    <a:pt x="0" y="128"/>
                  </a:cubicBezTo>
                  <a:cubicBezTo>
                    <a:pt x="0" y="64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242825" y="2397100"/>
              <a:ext cx="3975" cy="6350"/>
            </a:xfrm>
            <a:custGeom>
              <a:rect b="b" l="l" r="r" t="t"/>
              <a:pathLst>
                <a:path extrusionOk="0" h="254" w="159">
                  <a:moveTo>
                    <a:pt x="158" y="253"/>
                  </a:moveTo>
                  <a:cubicBezTo>
                    <a:pt x="95" y="190"/>
                    <a:pt x="32" y="95"/>
                    <a:pt x="0" y="0"/>
                  </a:cubicBezTo>
                  <a:cubicBezTo>
                    <a:pt x="32" y="95"/>
                    <a:pt x="95" y="190"/>
                    <a:pt x="158" y="25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230950" y="2364625"/>
              <a:ext cx="2400" cy="9525"/>
            </a:xfrm>
            <a:custGeom>
              <a:rect b="b" l="l" r="r" t="t"/>
              <a:pathLst>
                <a:path extrusionOk="0" h="381" w="96">
                  <a:moveTo>
                    <a:pt x="95" y="381"/>
                  </a:moveTo>
                  <a:cubicBezTo>
                    <a:pt x="63" y="254"/>
                    <a:pt x="32" y="127"/>
                    <a:pt x="0" y="1"/>
                  </a:cubicBezTo>
                  <a:cubicBezTo>
                    <a:pt x="32" y="127"/>
                    <a:pt x="63" y="254"/>
                    <a:pt x="95" y="38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233325" y="2375700"/>
              <a:ext cx="7925" cy="19050"/>
            </a:xfrm>
            <a:custGeom>
              <a:rect b="b" l="l" r="r" t="t"/>
              <a:pathLst>
                <a:path extrusionOk="0" h="762" w="317">
                  <a:moveTo>
                    <a:pt x="317" y="761"/>
                  </a:moveTo>
                  <a:cubicBezTo>
                    <a:pt x="190" y="539"/>
                    <a:pt x="63" y="254"/>
                    <a:pt x="0" y="1"/>
                  </a:cubicBezTo>
                  <a:cubicBezTo>
                    <a:pt x="63" y="254"/>
                    <a:pt x="190" y="539"/>
                    <a:pt x="317" y="76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233325" y="2267850"/>
              <a:ext cx="216150" cy="196550"/>
            </a:xfrm>
            <a:custGeom>
              <a:rect b="b" l="l" r="r" t="t"/>
              <a:pathLst>
                <a:path extrusionOk="0" h="7862" w="8646">
                  <a:moveTo>
                    <a:pt x="3309" y="0"/>
                  </a:moveTo>
                  <a:cubicBezTo>
                    <a:pt x="2431" y="0"/>
                    <a:pt x="1552" y="341"/>
                    <a:pt x="887" y="1021"/>
                  </a:cubicBezTo>
                  <a:cubicBezTo>
                    <a:pt x="633" y="1243"/>
                    <a:pt x="443" y="1528"/>
                    <a:pt x="285" y="1845"/>
                  </a:cubicBezTo>
                  <a:cubicBezTo>
                    <a:pt x="158" y="2035"/>
                    <a:pt x="95" y="2257"/>
                    <a:pt x="32" y="2447"/>
                  </a:cubicBezTo>
                  <a:cubicBezTo>
                    <a:pt x="32" y="2478"/>
                    <a:pt x="0" y="2510"/>
                    <a:pt x="0" y="2542"/>
                  </a:cubicBezTo>
                  <a:cubicBezTo>
                    <a:pt x="158" y="3080"/>
                    <a:pt x="443" y="3618"/>
                    <a:pt x="887" y="4062"/>
                  </a:cubicBezTo>
                  <a:lnTo>
                    <a:pt x="4687" y="7862"/>
                  </a:lnTo>
                  <a:lnTo>
                    <a:pt x="8646" y="3903"/>
                  </a:lnTo>
                  <a:lnTo>
                    <a:pt x="5732" y="1021"/>
                  </a:lnTo>
                  <a:cubicBezTo>
                    <a:pt x="5067" y="341"/>
                    <a:pt x="4188" y="0"/>
                    <a:pt x="330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1248350" y="2406600"/>
              <a:ext cx="80000" cy="79975"/>
            </a:xfrm>
            <a:custGeom>
              <a:rect b="b" l="l" r="r" t="t"/>
              <a:pathLst>
                <a:path extrusionOk="0" h="3199" w="3200">
                  <a:moveTo>
                    <a:pt x="3199" y="3199"/>
                  </a:moveTo>
                  <a:lnTo>
                    <a:pt x="286" y="317"/>
                  </a:lnTo>
                  <a:cubicBezTo>
                    <a:pt x="191" y="190"/>
                    <a:pt x="96" y="95"/>
                    <a:pt x="1" y="0"/>
                  </a:cubicBezTo>
                  <a:cubicBezTo>
                    <a:pt x="96" y="95"/>
                    <a:pt x="191" y="190"/>
                    <a:pt x="286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1231725" y="233137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64" y="1"/>
                  </a:moveTo>
                  <a:cubicBezTo>
                    <a:pt x="32" y="127"/>
                    <a:pt x="1" y="254"/>
                    <a:pt x="1" y="412"/>
                  </a:cubicBez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1230325" y="2342450"/>
              <a:ext cx="650" cy="21400"/>
            </a:xfrm>
            <a:custGeom>
              <a:rect b="b" l="l" r="r" t="t"/>
              <a:pathLst>
                <a:path extrusionOk="0" h="856" w="26">
                  <a:moveTo>
                    <a:pt x="25" y="1"/>
                  </a:moveTo>
                  <a:cubicBezTo>
                    <a:pt x="8" y="153"/>
                    <a:pt x="0" y="304"/>
                    <a:pt x="1" y="456"/>
                  </a:cubicBezTo>
                  <a:lnTo>
                    <a:pt x="1" y="456"/>
                  </a:lnTo>
                  <a:cubicBezTo>
                    <a:pt x="2" y="342"/>
                    <a:pt x="10" y="231"/>
                    <a:pt x="25" y="128"/>
                  </a:cubicBezTo>
                  <a:cubicBezTo>
                    <a:pt x="25" y="64"/>
                    <a:pt x="25" y="33"/>
                    <a:pt x="25" y="1"/>
                  </a:cubicBezTo>
                  <a:close/>
                  <a:moveTo>
                    <a:pt x="1" y="456"/>
                  </a:moveTo>
                  <a:cubicBezTo>
                    <a:pt x="0" y="586"/>
                    <a:pt x="8" y="721"/>
                    <a:pt x="25" y="856"/>
                  </a:cubicBezTo>
                  <a:cubicBezTo>
                    <a:pt x="10" y="723"/>
                    <a:pt x="2" y="589"/>
                    <a:pt x="1" y="4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233325" y="2374125"/>
              <a:ext cx="25" cy="1600"/>
            </a:xfrm>
            <a:custGeom>
              <a:rect b="b" l="l" r="r" t="t"/>
              <a:pathLst>
                <a:path extrusionOk="0" h="64" w="1">
                  <a:moveTo>
                    <a:pt x="0" y="64"/>
                  </a:moveTo>
                  <a:cubicBezTo>
                    <a:pt x="0" y="32"/>
                    <a:pt x="0" y="1"/>
                    <a:pt x="0" y="1"/>
                  </a:cubicBezTo>
                  <a:cubicBezTo>
                    <a:pt x="0" y="1"/>
                    <a:pt x="0" y="32"/>
                    <a:pt x="0" y="6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230950" y="2363825"/>
              <a:ext cx="25" cy="825"/>
            </a:xfrm>
            <a:custGeom>
              <a:rect b="b" l="l" r="r" t="t"/>
              <a:pathLst>
                <a:path extrusionOk="0" h="33" w="1">
                  <a:moveTo>
                    <a:pt x="0" y="33"/>
                  </a:moveTo>
                  <a:cubicBezTo>
                    <a:pt x="0" y="33"/>
                    <a:pt x="0" y="1"/>
                    <a:pt x="0" y="1"/>
                  </a:cubicBezTo>
                  <a:cubicBezTo>
                    <a:pt x="0" y="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230950" y="2341675"/>
              <a:ext cx="800" cy="800"/>
            </a:xfrm>
            <a:custGeom>
              <a:rect b="b" l="l" r="r" t="t"/>
              <a:pathLst>
                <a:path extrusionOk="0" h="32" w="32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1241225" y="2394725"/>
              <a:ext cx="1625" cy="2400"/>
            </a:xfrm>
            <a:custGeom>
              <a:rect b="b" l="l" r="r" t="t"/>
              <a:pathLst>
                <a:path extrusionOk="0" h="96" w="65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246775" y="2403425"/>
              <a:ext cx="1600" cy="3200"/>
            </a:xfrm>
            <a:custGeom>
              <a:rect b="b" l="l" r="r" t="t"/>
              <a:pathLst>
                <a:path extrusionOk="0" h="128" w="64">
                  <a:moveTo>
                    <a:pt x="64" y="1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1328325" y="246437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887" y="1"/>
                  </a:moveTo>
                  <a:lnTo>
                    <a:pt x="0" y="888"/>
                  </a:lnTo>
                  <a:lnTo>
                    <a:pt x="2914" y="3801"/>
                  </a:lnTo>
                  <a:cubicBezTo>
                    <a:pt x="3579" y="4466"/>
                    <a:pt x="4458" y="4799"/>
                    <a:pt x="5337" y="4799"/>
                  </a:cubicBezTo>
                  <a:cubicBezTo>
                    <a:pt x="6215" y="4799"/>
                    <a:pt x="7094" y="4466"/>
                    <a:pt x="7759" y="3801"/>
                  </a:cubicBezTo>
                  <a:cubicBezTo>
                    <a:pt x="7854" y="3706"/>
                    <a:pt x="7949" y="3611"/>
                    <a:pt x="8044" y="3484"/>
                  </a:cubicBezTo>
                  <a:lnTo>
                    <a:pt x="8108" y="3389"/>
                  </a:lnTo>
                  <a:cubicBezTo>
                    <a:pt x="8171" y="3294"/>
                    <a:pt x="8234" y="3231"/>
                    <a:pt x="8266" y="3136"/>
                  </a:cubicBezTo>
                  <a:cubicBezTo>
                    <a:pt x="8298" y="3104"/>
                    <a:pt x="8329" y="3073"/>
                    <a:pt x="8329" y="3041"/>
                  </a:cubicBezTo>
                  <a:cubicBezTo>
                    <a:pt x="8456" y="2788"/>
                    <a:pt x="8583" y="2534"/>
                    <a:pt x="8646" y="2281"/>
                  </a:cubicBezTo>
                  <a:cubicBezTo>
                    <a:pt x="8646" y="2249"/>
                    <a:pt x="8646" y="2218"/>
                    <a:pt x="8678" y="2186"/>
                  </a:cubicBezTo>
                  <a:cubicBezTo>
                    <a:pt x="8678" y="2059"/>
                    <a:pt x="8709" y="1964"/>
                    <a:pt x="8741" y="1838"/>
                  </a:cubicBezTo>
                  <a:cubicBezTo>
                    <a:pt x="8741" y="1806"/>
                    <a:pt x="8741" y="1806"/>
                    <a:pt x="8741" y="1774"/>
                  </a:cubicBezTo>
                  <a:cubicBezTo>
                    <a:pt x="8773" y="1489"/>
                    <a:pt x="8773" y="1204"/>
                    <a:pt x="8741" y="919"/>
                  </a:cubicBezTo>
                  <a:cubicBezTo>
                    <a:pt x="8741" y="919"/>
                    <a:pt x="8709" y="919"/>
                    <a:pt x="8709" y="888"/>
                  </a:cubicBezTo>
                  <a:cubicBezTo>
                    <a:pt x="8709" y="761"/>
                    <a:pt x="8678" y="603"/>
                    <a:pt x="8646" y="476"/>
                  </a:cubicBezTo>
                  <a:cubicBezTo>
                    <a:pt x="8488" y="1046"/>
                    <a:pt x="8203" y="1553"/>
                    <a:pt x="7759" y="1996"/>
                  </a:cubicBezTo>
                  <a:cubicBezTo>
                    <a:pt x="7094" y="2661"/>
                    <a:pt x="6215" y="2994"/>
                    <a:pt x="5337" y="2994"/>
                  </a:cubicBezTo>
                  <a:cubicBezTo>
                    <a:pt x="4458" y="2994"/>
                    <a:pt x="3579" y="2661"/>
                    <a:pt x="2914" y="19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1231725" y="2341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1231725" y="2341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1230150" y="2331375"/>
              <a:ext cx="120375" cy="155200"/>
            </a:xfrm>
            <a:custGeom>
              <a:rect b="b" l="l" r="r" t="t"/>
              <a:pathLst>
                <a:path extrusionOk="0" h="6208" w="4815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1230150" y="2331375"/>
              <a:ext cx="120375" cy="155200"/>
            </a:xfrm>
            <a:custGeom>
              <a:rect b="b" l="l" r="r" t="t"/>
              <a:pathLst>
                <a:path extrusionOk="0" h="6208" w="4815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1294275" y="2279125"/>
              <a:ext cx="116400" cy="67325"/>
            </a:xfrm>
            <a:custGeom>
              <a:rect b="b" l="l" r="r" t="t"/>
              <a:pathLst>
                <a:path extrusionOk="0" h="2693" w="4656">
                  <a:moveTo>
                    <a:pt x="3801" y="1711"/>
                  </a:moveTo>
                  <a:cubicBezTo>
                    <a:pt x="3801" y="1711"/>
                    <a:pt x="1964" y="0"/>
                    <a:pt x="412" y="317"/>
                  </a:cubicBezTo>
                  <a:cubicBezTo>
                    <a:pt x="1" y="634"/>
                    <a:pt x="507" y="1425"/>
                    <a:pt x="1584" y="1901"/>
                  </a:cubicBezTo>
                  <a:cubicBezTo>
                    <a:pt x="2629" y="2376"/>
                    <a:pt x="4656" y="2692"/>
                    <a:pt x="3801" y="171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23"/>
          <p:cNvSpPr txBox="1"/>
          <p:nvPr/>
        </p:nvSpPr>
        <p:spPr>
          <a:xfrm>
            <a:off x="6178044" y="3115751"/>
            <a:ext cx="1868558" cy="125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Bijay Adhikari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 Merit Kayastha</a:t>
            </a:r>
            <a:endParaRPr b="0"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Nischal Bhandari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 Saurav Dahal</a:t>
            </a:r>
            <a:endParaRPr b="0"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3" name="Google Shape;813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5" name="Google Shape;815;p32"/>
          <p:cNvCxnSpPr>
            <a:stCxn id="81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32"/>
          <p:cNvSpPr txBox="1"/>
          <p:nvPr>
            <p:ph type="ctrTitle"/>
          </p:nvPr>
        </p:nvSpPr>
        <p:spPr>
          <a:xfrm>
            <a:off x="1236437" y="2992688"/>
            <a:ext cx="5208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How do the factors interact with each other in influencing the likelihood of diabetes?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00" y="0"/>
            <a:ext cx="5580475" cy="51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3"/>
          <p:cNvSpPr txBox="1"/>
          <p:nvPr>
            <p:ph type="ctrTitle"/>
          </p:nvPr>
        </p:nvSpPr>
        <p:spPr>
          <a:xfrm>
            <a:off x="6417950" y="946050"/>
            <a:ext cx="1968300" cy="3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823" name="Google Shape;823;p33"/>
          <p:cNvPicPr preferRelativeResize="0"/>
          <p:nvPr/>
        </p:nvPicPr>
        <p:blipFill rotWithShape="1">
          <a:blip r:embed="rId4">
            <a:alphaModFix/>
          </a:blip>
          <a:srcRect b="0" l="0" r="39569" t="11886"/>
          <a:stretch/>
        </p:blipFill>
        <p:spPr>
          <a:xfrm>
            <a:off x="5776550" y="1296162"/>
            <a:ext cx="2874000" cy="37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4"/>
          <p:cNvSpPr txBox="1"/>
          <p:nvPr>
            <p:ph type="ctrTitle"/>
          </p:nvPr>
        </p:nvSpPr>
        <p:spPr>
          <a:xfrm>
            <a:off x="545400" y="2741963"/>
            <a:ext cx="56922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Can we develop a predictive model that accurately identifies individuals at risks of getting diabetes? 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p34"/>
          <p:cNvCxnSpPr>
            <a:stCxn id="82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5"/>
          <p:cNvSpPr txBox="1"/>
          <p:nvPr>
            <p:ph type="ctrTitle"/>
          </p:nvPr>
        </p:nvSpPr>
        <p:spPr>
          <a:xfrm>
            <a:off x="358550" y="120325"/>
            <a:ext cx="8411400" cy="10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Standardization and data splitting</a:t>
            </a:r>
            <a:endParaRPr u="sng"/>
          </a:p>
        </p:txBody>
      </p:sp>
      <p:sp>
        <p:nvSpPr>
          <p:cNvPr id="839" name="Google Shape;839;p35"/>
          <p:cNvSpPr txBox="1"/>
          <p:nvPr/>
        </p:nvSpPr>
        <p:spPr>
          <a:xfrm>
            <a:off x="348475" y="1475225"/>
            <a:ext cx="81312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Standardization of numerical data - Age, BMI, PhysHealth, MentHealth, GenHealth.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Data split into train and test set (80:20).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Data: 56,554 rows.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Data: 14,138 rows.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 txBox="1"/>
          <p:nvPr>
            <p:ph type="ctrTitle"/>
          </p:nvPr>
        </p:nvSpPr>
        <p:spPr>
          <a:xfrm>
            <a:off x="648981" y="197875"/>
            <a:ext cx="68781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Classification </a:t>
            </a:r>
            <a:endParaRPr/>
          </a:p>
        </p:txBody>
      </p:sp>
      <p:sp>
        <p:nvSpPr>
          <p:cNvPr id="845" name="Google Shape;845;p36"/>
          <p:cNvSpPr txBox="1"/>
          <p:nvPr>
            <p:ph idx="1" type="subTitle"/>
          </p:nvPr>
        </p:nvSpPr>
        <p:spPr>
          <a:xfrm>
            <a:off x="1071400" y="1615950"/>
            <a:ext cx="7059600" cy="26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Machine Learning Algorithms used: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Logistic Regression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K-Nearest Neighbor (KNN): </a:t>
            </a:r>
            <a:r>
              <a:rPr lang="en" u="sng"/>
              <a:t>k = 5.</a:t>
            </a:r>
            <a:endParaRPr u="sng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Stochastic Gradient Descent (SGD):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Forest: </a:t>
            </a:r>
            <a:r>
              <a:rPr lang="en" u="sng"/>
              <a:t>n-estimator: 100</a:t>
            </a:r>
            <a:endParaRPr u="sng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Bagging: </a:t>
            </a:r>
            <a:r>
              <a:rPr lang="en" u="sng"/>
              <a:t>n-estimator: 500</a:t>
            </a:r>
            <a:endParaRPr u="sng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Decision Tree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 Support Vector Machine (SVM): </a:t>
            </a:r>
            <a:r>
              <a:rPr lang="en" u="sng"/>
              <a:t>cost parameter: 10.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6"/>
          <p:cNvSpPr txBox="1"/>
          <p:nvPr/>
        </p:nvSpPr>
        <p:spPr>
          <a:xfrm>
            <a:off x="5656925" y="1777225"/>
            <a:ext cx="33105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ven Pro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dk2"/>
                </a:highlight>
                <a:latin typeface="Maven Pro"/>
                <a:ea typeface="Maven Pro"/>
                <a:cs typeface="Maven Pro"/>
                <a:sym typeface="Maven Pro"/>
              </a:rPr>
              <a:t>Ensemble</a:t>
            </a:r>
            <a:r>
              <a:rPr lang="en" sz="1800">
                <a:solidFill>
                  <a:schemeClr val="lt1"/>
                </a:solidFill>
                <a:highlight>
                  <a:schemeClr val="dk2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(voting classifier: Hard)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7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3" name="Google Shape;8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750"/>
            <a:ext cx="914400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8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 conditions like diabetes, early detection and intervention are often crucial.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Higher recall means the model is better at capturing true positive cases (correctly identifying individuals with diabetes), even if it comes at the cost of more false positives.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</p:txBody>
      </p:sp>
      <p:sp>
        <p:nvSpPr>
          <p:cNvPr id="859" name="Google Shape;859;p3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vs Recall ? </a:t>
            </a:r>
            <a:endParaRPr/>
          </a:p>
        </p:txBody>
      </p:sp>
      <p:sp>
        <p:nvSpPr>
          <p:cNvPr id="860" name="Google Shape;860;p38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 sz="1600"/>
              <a:t>Prioritizing recall is beneficial when the priority is to identify as many potential cases of diabetes as possible.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9"/>
          <p:cNvSpPr txBox="1"/>
          <p:nvPr>
            <p:ph idx="1" type="body"/>
          </p:nvPr>
        </p:nvSpPr>
        <p:spPr>
          <a:xfrm>
            <a:off x="316775" y="6946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SGD</a:t>
            </a:r>
            <a:endParaRPr sz="1500"/>
          </a:p>
        </p:txBody>
      </p:sp>
      <p:sp>
        <p:nvSpPr>
          <p:cNvPr id="866" name="Google Shape;866;p39"/>
          <p:cNvSpPr txBox="1"/>
          <p:nvPr>
            <p:ph type="ctrTitle"/>
          </p:nvPr>
        </p:nvSpPr>
        <p:spPr>
          <a:xfrm>
            <a:off x="3034925" y="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Confusion matrix</a:t>
            </a:r>
            <a:endParaRPr u="sng"/>
          </a:p>
        </p:txBody>
      </p:sp>
      <p:sp>
        <p:nvSpPr>
          <p:cNvPr id="867" name="Google Shape;867;p39"/>
          <p:cNvSpPr txBox="1"/>
          <p:nvPr>
            <p:ph idx="2" type="body"/>
          </p:nvPr>
        </p:nvSpPr>
        <p:spPr>
          <a:xfrm>
            <a:off x="4864375" y="636500"/>
            <a:ext cx="27324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</a:t>
            </a:r>
            <a:endParaRPr sz="1500"/>
          </a:p>
        </p:txBody>
      </p:sp>
      <p:pic>
        <p:nvPicPr>
          <p:cNvPr id="868" name="Google Shape;8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" y="1068650"/>
            <a:ext cx="4507000" cy="39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25" y="1068650"/>
            <a:ext cx="4427976" cy="40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0"/>
          <p:cNvSpPr txBox="1"/>
          <p:nvPr>
            <p:ph type="ctrTitle"/>
          </p:nvPr>
        </p:nvSpPr>
        <p:spPr>
          <a:xfrm>
            <a:off x="281950" y="232325"/>
            <a:ext cx="74892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F1: Trade-off Between Precision and Recall </a:t>
            </a:r>
            <a:endParaRPr u="sng"/>
          </a:p>
        </p:txBody>
      </p:sp>
      <p:pic>
        <p:nvPicPr>
          <p:cNvPr id="875" name="Google Shape;8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" y="892025"/>
            <a:ext cx="8547850" cy="39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ROC-</a:t>
            </a:r>
            <a:r>
              <a:rPr lang="en" u="sng"/>
              <a:t>AUC Curve for SGD model</a:t>
            </a:r>
            <a:endParaRPr u="sng"/>
          </a:p>
        </p:txBody>
      </p:sp>
      <p:pic>
        <p:nvPicPr>
          <p:cNvPr id="881" name="Google Shape;8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50" y="1033600"/>
            <a:ext cx="4868557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1"/>
          <p:cNvSpPr txBox="1"/>
          <p:nvPr/>
        </p:nvSpPr>
        <p:spPr>
          <a:xfrm>
            <a:off x="5946600" y="1561100"/>
            <a:ext cx="3077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-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ROC-AUC of 0.75, meaning the SGD model is capable of distinguishing between individuals with diabetes and those without diabetes fairly well.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"/>
          <p:cNvSpPr txBox="1"/>
          <p:nvPr>
            <p:ph idx="1" type="body"/>
          </p:nvPr>
        </p:nvSpPr>
        <p:spPr>
          <a:xfrm>
            <a:off x="444850" y="1571000"/>
            <a:ext cx="39939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Diabetes, characterized by high blood glucose levels, poses a significant health threat.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CDC reports rank diabetes as the 8th leading cause of death in the United States.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Shockingly, 1 in 5 adults with diabetes in the US remains unaware of their condition.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Mismanagement of diabetes can trigger severe complications like heart disease, stroke, neuropathy, weakened immunity, and kidney damage.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3" name="Google Shape;583;p24"/>
          <p:cNvSpPr txBox="1"/>
          <p:nvPr>
            <p:ph type="ctrTitle"/>
          </p:nvPr>
        </p:nvSpPr>
        <p:spPr>
          <a:xfrm>
            <a:off x="597375" y="454050"/>
            <a:ext cx="6594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</a:rPr>
              <a:t>Diabetes: A Looming Health Crisis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84" name="Google Shape;5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900" y="1571000"/>
            <a:ext cx="4684801" cy="27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4"/>
          <p:cNvSpPr txBox="1"/>
          <p:nvPr>
            <p:ph type="ctrTitle"/>
          </p:nvPr>
        </p:nvSpPr>
        <p:spPr>
          <a:xfrm>
            <a:off x="5640235" y="-6076161"/>
            <a:ext cx="30573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Predicting </a:t>
            </a:r>
            <a:r>
              <a:rPr lang="en">
                <a:solidFill>
                  <a:schemeClr val="accent2"/>
                </a:solidFill>
              </a:rPr>
              <a:t>Diabetes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2252431" y="-1833980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2643032" y="-3547089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3259392" y="-2247267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Google Shape;589;p24"/>
          <p:cNvGrpSpPr/>
          <p:nvPr/>
        </p:nvGrpSpPr>
        <p:grpSpPr>
          <a:xfrm>
            <a:off x="1943867" y="-5269429"/>
            <a:ext cx="199237" cy="2828935"/>
            <a:chOff x="1608717" y="1280046"/>
            <a:chExt cx="199237" cy="2828935"/>
          </a:xfrm>
        </p:grpSpPr>
        <p:sp>
          <p:nvSpPr>
            <p:cNvPr id="590" name="Google Shape;590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24"/>
          <p:cNvSpPr/>
          <p:nvPr/>
        </p:nvSpPr>
        <p:spPr>
          <a:xfrm>
            <a:off x="2690842" y="-2853147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8966345" y="-2929082"/>
            <a:ext cx="199001" cy="198975"/>
          </a:xfrm>
          <a:custGeom>
            <a:rect b="b" l="l" r="r" t="t"/>
            <a:pathLst>
              <a:path extrusionOk="0" h="7593" w="7594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24"/>
          <p:cNvGrpSpPr/>
          <p:nvPr/>
        </p:nvGrpSpPr>
        <p:grpSpPr>
          <a:xfrm>
            <a:off x="4255575" y="-2137357"/>
            <a:ext cx="633896" cy="615625"/>
            <a:chOff x="4475150" y="4052605"/>
            <a:chExt cx="821640" cy="867199"/>
          </a:xfrm>
        </p:grpSpPr>
        <p:sp>
          <p:nvSpPr>
            <p:cNvPr id="596" name="Google Shape;596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5208700" y="4830814"/>
              <a:ext cx="88090" cy="57574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4"/>
          <p:cNvGrpSpPr/>
          <p:nvPr/>
        </p:nvGrpSpPr>
        <p:grpSpPr>
          <a:xfrm>
            <a:off x="-21347" y="-6338453"/>
            <a:ext cx="5792625" cy="4932507"/>
            <a:chOff x="-11275" y="1150125"/>
            <a:chExt cx="4295925" cy="3699750"/>
          </a:xfrm>
        </p:grpSpPr>
        <p:sp>
          <p:nvSpPr>
            <p:cNvPr id="600" name="Google Shape;600;p24"/>
            <p:cNvSpPr/>
            <p:nvPr/>
          </p:nvSpPr>
          <p:spPr>
            <a:xfrm>
              <a:off x="1106625" y="1150125"/>
              <a:ext cx="2984850" cy="2985600"/>
            </a:xfrm>
            <a:custGeom>
              <a:rect b="b" l="l" r="r" t="t"/>
              <a:pathLst>
                <a:path extrusionOk="0" h="119424" w="119394">
                  <a:moveTo>
                    <a:pt x="59697" y="13713"/>
                  </a:moveTo>
                  <a:cubicBezTo>
                    <a:pt x="85096" y="13713"/>
                    <a:pt x="105712" y="34298"/>
                    <a:pt x="105712" y="59728"/>
                  </a:cubicBezTo>
                  <a:cubicBezTo>
                    <a:pt x="105712" y="85127"/>
                    <a:pt x="85096" y="105743"/>
                    <a:pt x="59697" y="105743"/>
                  </a:cubicBezTo>
                  <a:cubicBezTo>
                    <a:pt x="34267" y="105743"/>
                    <a:pt x="13682" y="85127"/>
                    <a:pt x="13682" y="59728"/>
                  </a:cubicBezTo>
                  <a:cubicBezTo>
                    <a:pt x="13682" y="34298"/>
                    <a:pt x="34267" y="13713"/>
                    <a:pt x="59697" y="13713"/>
                  </a:cubicBezTo>
                  <a:close/>
                  <a:moveTo>
                    <a:pt x="59697" y="1"/>
                  </a:moveTo>
                  <a:cubicBezTo>
                    <a:pt x="26730" y="1"/>
                    <a:pt x="1" y="26761"/>
                    <a:pt x="1" y="59728"/>
                  </a:cubicBezTo>
                  <a:cubicBezTo>
                    <a:pt x="1" y="92695"/>
                    <a:pt x="26730" y="119424"/>
                    <a:pt x="59697" y="119424"/>
                  </a:cubicBezTo>
                  <a:cubicBezTo>
                    <a:pt x="92665" y="119424"/>
                    <a:pt x="119393" y="92695"/>
                    <a:pt x="119393" y="59728"/>
                  </a:cubicBezTo>
                  <a:cubicBezTo>
                    <a:pt x="119393" y="26729"/>
                    <a:pt x="92665" y="1"/>
                    <a:pt x="5969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1240450" y="1489775"/>
              <a:ext cx="2851025" cy="2629450"/>
            </a:xfrm>
            <a:custGeom>
              <a:rect b="b" l="l" r="r" t="t"/>
              <a:pathLst>
                <a:path extrusionOk="0" h="105178" w="114041">
                  <a:moveTo>
                    <a:pt x="92252" y="0"/>
                  </a:moveTo>
                  <a:cubicBezTo>
                    <a:pt x="100549" y="7316"/>
                    <a:pt x="110842" y="20617"/>
                    <a:pt x="110462" y="41328"/>
                  </a:cubicBezTo>
                  <a:cubicBezTo>
                    <a:pt x="109702" y="60678"/>
                    <a:pt x="96939" y="82973"/>
                    <a:pt x="71762" y="88737"/>
                  </a:cubicBezTo>
                  <a:cubicBezTo>
                    <a:pt x="66378" y="90922"/>
                    <a:pt x="60520" y="92157"/>
                    <a:pt x="54344" y="92157"/>
                  </a:cubicBezTo>
                  <a:cubicBezTo>
                    <a:pt x="28914" y="92157"/>
                    <a:pt x="8329" y="71541"/>
                    <a:pt x="8329" y="46142"/>
                  </a:cubicBezTo>
                  <a:cubicBezTo>
                    <a:pt x="8329" y="42975"/>
                    <a:pt x="8646" y="39903"/>
                    <a:pt x="9247" y="36926"/>
                  </a:cubicBezTo>
                  <a:lnTo>
                    <a:pt x="9247" y="36926"/>
                  </a:lnTo>
                  <a:cubicBezTo>
                    <a:pt x="0" y="61026"/>
                    <a:pt x="11433" y="84050"/>
                    <a:pt x="27109" y="95419"/>
                  </a:cubicBezTo>
                  <a:cubicBezTo>
                    <a:pt x="37737" y="102856"/>
                    <a:pt x="48280" y="105177"/>
                    <a:pt x="57303" y="105177"/>
                  </a:cubicBezTo>
                  <a:cubicBezTo>
                    <a:pt x="62880" y="105177"/>
                    <a:pt x="67876" y="104291"/>
                    <a:pt x="71952" y="103178"/>
                  </a:cubicBezTo>
                  <a:cubicBezTo>
                    <a:pt x="96337" y="95672"/>
                    <a:pt x="114040" y="72966"/>
                    <a:pt x="114040" y="46142"/>
                  </a:cubicBezTo>
                  <a:cubicBezTo>
                    <a:pt x="114040" y="27552"/>
                    <a:pt x="105553" y="10958"/>
                    <a:pt x="9225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1105850" y="1354425"/>
              <a:ext cx="2132150" cy="2781300"/>
            </a:xfrm>
            <a:custGeom>
              <a:rect b="b" l="l" r="r" t="t"/>
              <a:pathLst>
                <a:path extrusionOk="0" h="111252" w="85286">
                  <a:moveTo>
                    <a:pt x="51748" y="1"/>
                  </a:moveTo>
                  <a:cubicBezTo>
                    <a:pt x="41689" y="1"/>
                    <a:pt x="32006" y="2953"/>
                    <a:pt x="24322" y="7726"/>
                  </a:cubicBezTo>
                  <a:cubicBezTo>
                    <a:pt x="6936" y="19000"/>
                    <a:pt x="1679" y="34962"/>
                    <a:pt x="285" y="45919"/>
                  </a:cubicBezTo>
                  <a:cubicBezTo>
                    <a:pt x="95" y="47787"/>
                    <a:pt x="0" y="49656"/>
                    <a:pt x="0" y="51556"/>
                  </a:cubicBezTo>
                  <a:cubicBezTo>
                    <a:pt x="0" y="84523"/>
                    <a:pt x="26761" y="111252"/>
                    <a:pt x="59728" y="111252"/>
                  </a:cubicBezTo>
                  <a:cubicBezTo>
                    <a:pt x="65872" y="111252"/>
                    <a:pt x="71762" y="110334"/>
                    <a:pt x="77368" y="108592"/>
                  </a:cubicBezTo>
                  <a:lnTo>
                    <a:pt x="77368" y="108592"/>
                  </a:lnTo>
                  <a:cubicBezTo>
                    <a:pt x="73279" y="109705"/>
                    <a:pt x="68280" y="110591"/>
                    <a:pt x="62703" y="110591"/>
                  </a:cubicBezTo>
                  <a:cubicBezTo>
                    <a:pt x="53679" y="110591"/>
                    <a:pt x="43140" y="108270"/>
                    <a:pt x="32493" y="100833"/>
                  </a:cubicBezTo>
                  <a:cubicBezTo>
                    <a:pt x="16817" y="89464"/>
                    <a:pt x="5416" y="66440"/>
                    <a:pt x="14631" y="42340"/>
                  </a:cubicBezTo>
                  <a:cubicBezTo>
                    <a:pt x="18875" y="21344"/>
                    <a:pt x="37465" y="5541"/>
                    <a:pt x="59728" y="5541"/>
                  </a:cubicBezTo>
                  <a:cubicBezTo>
                    <a:pt x="69166" y="5541"/>
                    <a:pt x="77970" y="8391"/>
                    <a:pt x="85285" y="13268"/>
                  </a:cubicBezTo>
                  <a:cubicBezTo>
                    <a:pt x="75234" y="3859"/>
                    <a:pt x="63246" y="1"/>
                    <a:pt x="5174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527775" y="3093800"/>
              <a:ext cx="141750" cy="133825"/>
            </a:xfrm>
            <a:custGeom>
              <a:rect b="b" l="l" r="r" t="t"/>
              <a:pathLst>
                <a:path extrusionOk="0" h="5353" w="5670">
                  <a:moveTo>
                    <a:pt x="1" y="1"/>
                  </a:moveTo>
                  <a:lnTo>
                    <a:pt x="1" y="5353"/>
                  </a:lnTo>
                  <a:lnTo>
                    <a:pt x="5670" y="5353"/>
                  </a:lnTo>
                  <a:lnTo>
                    <a:pt x="567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500875" y="2753375"/>
              <a:ext cx="196375" cy="407750"/>
            </a:xfrm>
            <a:custGeom>
              <a:rect b="b" l="l" r="r" t="t"/>
              <a:pathLst>
                <a:path extrusionOk="0" h="16310" w="7855">
                  <a:moveTo>
                    <a:pt x="0" y="0"/>
                  </a:moveTo>
                  <a:lnTo>
                    <a:pt x="0" y="13966"/>
                  </a:lnTo>
                  <a:cubicBezTo>
                    <a:pt x="0" y="15264"/>
                    <a:pt x="1045" y="16310"/>
                    <a:pt x="2344" y="16310"/>
                  </a:cubicBezTo>
                  <a:lnTo>
                    <a:pt x="5479" y="16310"/>
                  </a:lnTo>
                  <a:cubicBezTo>
                    <a:pt x="6777" y="16310"/>
                    <a:pt x="7854" y="15264"/>
                    <a:pt x="7854" y="13966"/>
                  </a:cubicBezTo>
                  <a:lnTo>
                    <a:pt x="785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591125" y="2808775"/>
              <a:ext cx="15850" cy="224100"/>
            </a:xfrm>
            <a:custGeom>
              <a:rect b="b" l="l" r="r" t="t"/>
              <a:pathLst>
                <a:path extrusionOk="0" h="8964" w="634">
                  <a:moveTo>
                    <a:pt x="317" y="1"/>
                  </a:moveTo>
                  <a:cubicBezTo>
                    <a:pt x="127" y="1"/>
                    <a:pt x="0" y="159"/>
                    <a:pt x="0" y="318"/>
                  </a:cubicBezTo>
                  <a:lnTo>
                    <a:pt x="0" y="8646"/>
                  </a:lnTo>
                  <a:cubicBezTo>
                    <a:pt x="0" y="8805"/>
                    <a:pt x="127" y="8963"/>
                    <a:pt x="317" y="8963"/>
                  </a:cubicBezTo>
                  <a:cubicBezTo>
                    <a:pt x="476" y="8963"/>
                    <a:pt x="634" y="8805"/>
                    <a:pt x="634" y="8646"/>
                  </a:cubicBezTo>
                  <a:lnTo>
                    <a:pt x="634" y="318"/>
                  </a:lnTo>
                  <a:cubicBezTo>
                    <a:pt x="634" y="159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640200" y="2808775"/>
              <a:ext cx="15075" cy="175000"/>
            </a:xfrm>
            <a:custGeom>
              <a:rect b="b" l="l" r="r" t="t"/>
              <a:pathLst>
                <a:path extrusionOk="0" h="7000" w="603">
                  <a:moveTo>
                    <a:pt x="286" y="1"/>
                  </a:moveTo>
                  <a:cubicBezTo>
                    <a:pt x="128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8" y="7000"/>
                    <a:pt x="286" y="7000"/>
                  </a:cubicBezTo>
                  <a:cubicBezTo>
                    <a:pt x="476" y="7000"/>
                    <a:pt x="603" y="6873"/>
                    <a:pt x="603" y="6683"/>
                  </a:cubicBezTo>
                  <a:lnTo>
                    <a:pt x="603" y="318"/>
                  </a:lnTo>
                  <a:cubicBezTo>
                    <a:pt x="603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542825" y="2808775"/>
              <a:ext cx="15075" cy="175000"/>
            </a:xfrm>
            <a:custGeom>
              <a:rect b="b" l="l" r="r" t="t"/>
              <a:pathLst>
                <a:path extrusionOk="0" h="7000" w="603">
                  <a:moveTo>
                    <a:pt x="286" y="1"/>
                  </a:moveTo>
                  <a:cubicBezTo>
                    <a:pt x="127" y="1"/>
                    <a:pt x="1" y="159"/>
                    <a:pt x="1" y="318"/>
                  </a:cubicBezTo>
                  <a:lnTo>
                    <a:pt x="1" y="6683"/>
                  </a:lnTo>
                  <a:cubicBezTo>
                    <a:pt x="1" y="6873"/>
                    <a:pt x="127" y="7000"/>
                    <a:pt x="286" y="7000"/>
                  </a:cubicBezTo>
                  <a:cubicBezTo>
                    <a:pt x="476" y="7000"/>
                    <a:pt x="602" y="6873"/>
                    <a:pt x="602" y="6683"/>
                  </a:cubicBezTo>
                  <a:lnTo>
                    <a:pt x="602" y="318"/>
                  </a:lnTo>
                  <a:cubicBezTo>
                    <a:pt x="602" y="159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029800" y="1750250"/>
              <a:ext cx="1138525" cy="1121100"/>
            </a:xfrm>
            <a:custGeom>
              <a:rect b="b" l="l" r="r" t="t"/>
              <a:pathLst>
                <a:path extrusionOk="0" h="44844" w="45541">
                  <a:moveTo>
                    <a:pt x="13491" y="1"/>
                  </a:moveTo>
                  <a:cubicBezTo>
                    <a:pt x="9976" y="1"/>
                    <a:pt x="6619" y="1457"/>
                    <a:pt x="4117" y="4086"/>
                  </a:cubicBezTo>
                  <a:cubicBezTo>
                    <a:pt x="1394" y="6968"/>
                    <a:pt x="0" y="10990"/>
                    <a:pt x="285" y="15075"/>
                  </a:cubicBezTo>
                  <a:lnTo>
                    <a:pt x="2470" y="35691"/>
                  </a:lnTo>
                  <a:cubicBezTo>
                    <a:pt x="3009" y="40885"/>
                    <a:pt x="7189" y="44844"/>
                    <a:pt x="12161" y="44844"/>
                  </a:cubicBezTo>
                  <a:lnTo>
                    <a:pt x="33379" y="44844"/>
                  </a:lnTo>
                  <a:cubicBezTo>
                    <a:pt x="38351" y="44844"/>
                    <a:pt x="42500" y="40885"/>
                    <a:pt x="43070" y="35691"/>
                  </a:cubicBezTo>
                  <a:lnTo>
                    <a:pt x="45224" y="15075"/>
                  </a:lnTo>
                  <a:cubicBezTo>
                    <a:pt x="45540" y="10990"/>
                    <a:pt x="44147" y="6968"/>
                    <a:pt x="41392" y="4086"/>
                  </a:cubicBezTo>
                  <a:cubicBezTo>
                    <a:pt x="38921" y="1457"/>
                    <a:pt x="35533" y="1"/>
                    <a:pt x="3204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113725" y="1832600"/>
              <a:ext cx="970675" cy="955625"/>
            </a:xfrm>
            <a:custGeom>
              <a:rect b="b" l="l" r="r" t="t"/>
              <a:pathLst>
                <a:path extrusionOk="0" h="38225" w="38827">
                  <a:moveTo>
                    <a:pt x="11496" y="0"/>
                  </a:moveTo>
                  <a:cubicBezTo>
                    <a:pt x="8519" y="0"/>
                    <a:pt x="5637" y="1267"/>
                    <a:pt x="3515" y="3484"/>
                  </a:cubicBezTo>
                  <a:cubicBezTo>
                    <a:pt x="1203" y="5954"/>
                    <a:pt x="0" y="9374"/>
                    <a:pt x="253" y="12858"/>
                  </a:cubicBezTo>
                  <a:lnTo>
                    <a:pt x="2122" y="30434"/>
                  </a:lnTo>
                  <a:cubicBezTo>
                    <a:pt x="2597" y="34868"/>
                    <a:pt x="6144" y="38224"/>
                    <a:pt x="10356" y="38224"/>
                  </a:cubicBezTo>
                  <a:lnTo>
                    <a:pt x="28439" y="38224"/>
                  </a:lnTo>
                  <a:cubicBezTo>
                    <a:pt x="32683" y="38224"/>
                    <a:pt x="36229" y="34868"/>
                    <a:pt x="36704" y="30434"/>
                  </a:cubicBezTo>
                  <a:lnTo>
                    <a:pt x="38573" y="12858"/>
                  </a:lnTo>
                  <a:cubicBezTo>
                    <a:pt x="38826" y="9374"/>
                    <a:pt x="37623" y="5954"/>
                    <a:pt x="35279" y="3484"/>
                  </a:cubicBezTo>
                  <a:cubicBezTo>
                    <a:pt x="33158" y="1267"/>
                    <a:pt x="30307" y="0"/>
                    <a:pt x="2729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243550" y="1994100"/>
              <a:ext cx="711000" cy="361050"/>
            </a:xfrm>
            <a:custGeom>
              <a:rect b="b" l="l" r="r" t="t"/>
              <a:pathLst>
                <a:path extrusionOk="0" h="14442" w="28440">
                  <a:moveTo>
                    <a:pt x="2883" y="1"/>
                  </a:moveTo>
                  <a:cubicBezTo>
                    <a:pt x="1299" y="1"/>
                    <a:pt x="1" y="1267"/>
                    <a:pt x="1" y="2882"/>
                  </a:cubicBezTo>
                  <a:lnTo>
                    <a:pt x="1" y="11560"/>
                  </a:lnTo>
                  <a:cubicBezTo>
                    <a:pt x="1" y="13175"/>
                    <a:pt x="1299" y="14442"/>
                    <a:pt x="2883" y="14442"/>
                  </a:cubicBezTo>
                  <a:lnTo>
                    <a:pt x="25526" y="14442"/>
                  </a:lnTo>
                  <a:cubicBezTo>
                    <a:pt x="27141" y="14442"/>
                    <a:pt x="28440" y="13175"/>
                    <a:pt x="28440" y="11560"/>
                  </a:cubicBezTo>
                  <a:lnTo>
                    <a:pt x="28440" y="2882"/>
                  </a:lnTo>
                  <a:cubicBezTo>
                    <a:pt x="28440" y="1267"/>
                    <a:pt x="27141" y="1"/>
                    <a:pt x="2552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18600" y="2439850"/>
              <a:ext cx="220125" cy="220125"/>
            </a:xfrm>
            <a:custGeom>
              <a:rect b="b" l="l" r="r" t="t"/>
              <a:pathLst>
                <a:path extrusionOk="0" h="8805" w="8805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527000" y="2477850"/>
              <a:ext cx="144125" cy="144125"/>
            </a:xfrm>
            <a:custGeom>
              <a:rect b="b" l="l" r="r" t="t"/>
              <a:pathLst>
                <a:path extrusionOk="0" h="5765" w="5765">
                  <a:moveTo>
                    <a:pt x="2882" y="0"/>
                  </a:moveTo>
                  <a:cubicBezTo>
                    <a:pt x="1299" y="0"/>
                    <a:pt x="0" y="1299"/>
                    <a:pt x="0" y="2882"/>
                  </a:cubicBezTo>
                  <a:cubicBezTo>
                    <a:pt x="0" y="4466"/>
                    <a:pt x="1299" y="5764"/>
                    <a:pt x="2882" y="5764"/>
                  </a:cubicBezTo>
                  <a:cubicBezTo>
                    <a:pt x="4466" y="5764"/>
                    <a:pt x="5764" y="4466"/>
                    <a:pt x="5764" y="2882"/>
                  </a:cubicBezTo>
                  <a:cubicBezTo>
                    <a:pt x="5764" y="1299"/>
                    <a:pt x="4466" y="0"/>
                    <a:pt x="288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783525" y="2496225"/>
              <a:ext cx="106100" cy="107450"/>
            </a:xfrm>
            <a:custGeom>
              <a:rect b="b" l="l" r="r" t="t"/>
              <a:pathLst>
                <a:path extrusionOk="0" h="4298" w="4244">
                  <a:moveTo>
                    <a:pt x="560" y="1"/>
                  </a:moveTo>
                  <a:cubicBezTo>
                    <a:pt x="262" y="1"/>
                    <a:pt x="0" y="274"/>
                    <a:pt x="0" y="627"/>
                  </a:cubicBezTo>
                  <a:lnTo>
                    <a:pt x="0" y="3699"/>
                  </a:lnTo>
                  <a:cubicBezTo>
                    <a:pt x="0" y="4047"/>
                    <a:pt x="253" y="4297"/>
                    <a:pt x="546" y="4297"/>
                  </a:cubicBezTo>
                  <a:cubicBezTo>
                    <a:pt x="627" y="4297"/>
                    <a:pt x="710" y="4278"/>
                    <a:pt x="792" y="4237"/>
                  </a:cubicBezTo>
                  <a:lnTo>
                    <a:pt x="3800" y="2717"/>
                  </a:lnTo>
                  <a:cubicBezTo>
                    <a:pt x="4244" y="2495"/>
                    <a:pt x="4244" y="1830"/>
                    <a:pt x="3800" y="1609"/>
                  </a:cubicBezTo>
                  <a:lnTo>
                    <a:pt x="792" y="57"/>
                  </a:lnTo>
                  <a:cubicBezTo>
                    <a:pt x="715" y="18"/>
                    <a:pt x="636" y="1"/>
                    <a:pt x="56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259400" y="2439850"/>
              <a:ext cx="220125" cy="220125"/>
            </a:xfrm>
            <a:custGeom>
              <a:rect b="b" l="l" r="r" t="t"/>
              <a:pathLst>
                <a:path extrusionOk="0" h="8805" w="8805">
                  <a:moveTo>
                    <a:pt x="4402" y="0"/>
                  </a:moveTo>
                  <a:cubicBezTo>
                    <a:pt x="1964" y="0"/>
                    <a:pt x="0" y="1964"/>
                    <a:pt x="0" y="4402"/>
                  </a:cubicBezTo>
                  <a:cubicBezTo>
                    <a:pt x="0" y="6841"/>
                    <a:pt x="1964" y="8804"/>
                    <a:pt x="4402" y="8804"/>
                  </a:cubicBezTo>
                  <a:cubicBezTo>
                    <a:pt x="6841" y="8804"/>
                    <a:pt x="8804" y="6841"/>
                    <a:pt x="8804" y="4402"/>
                  </a:cubicBezTo>
                  <a:cubicBezTo>
                    <a:pt x="8804" y="1964"/>
                    <a:pt x="6841" y="0"/>
                    <a:pt x="440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307675" y="2496225"/>
              <a:ext cx="106925" cy="107450"/>
            </a:xfrm>
            <a:custGeom>
              <a:rect b="b" l="l" r="r" t="t"/>
              <a:pathLst>
                <a:path extrusionOk="0" h="4298" w="4277">
                  <a:moveTo>
                    <a:pt x="3688" y="1"/>
                  </a:moveTo>
                  <a:cubicBezTo>
                    <a:pt x="3610" y="1"/>
                    <a:pt x="3530" y="18"/>
                    <a:pt x="3453" y="57"/>
                  </a:cubicBezTo>
                  <a:lnTo>
                    <a:pt x="444" y="1609"/>
                  </a:lnTo>
                  <a:cubicBezTo>
                    <a:pt x="1" y="1830"/>
                    <a:pt x="1" y="2495"/>
                    <a:pt x="444" y="2717"/>
                  </a:cubicBezTo>
                  <a:lnTo>
                    <a:pt x="3453" y="4237"/>
                  </a:lnTo>
                  <a:cubicBezTo>
                    <a:pt x="3535" y="4278"/>
                    <a:pt x="3620" y="4297"/>
                    <a:pt x="3702" y="4297"/>
                  </a:cubicBezTo>
                  <a:cubicBezTo>
                    <a:pt x="4003" y="4297"/>
                    <a:pt x="4276" y="4047"/>
                    <a:pt x="4276" y="3699"/>
                  </a:cubicBezTo>
                  <a:lnTo>
                    <a:pt x="4276" y="627"/>
                  </a:lnTo>
                  <a:cubicBezTo>
                    <a:pt x="4276" y="274"/>
                    <a:pt x="3995" y="1"/>
                    <a:pt x="3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2556300" y="2518025"/>
              <a:ext cx="84725" cy="74650"/>
            </a:xfrm>
            <a:custGeom>
              <a:rect b="b" l="l" r="r" t="t"/>
              <a:pathLst>
                <a:path extrusionOk="0" h="2986" w="3389">
                  <a:moveTo>
                    <a:pt x="685" y="0"/>
                  </a:moveTo>
                  <a:cubicBezTo>
                    <a:pt x="618" y="0"/>
                    <a:pt x="554" y="24"/>
                    <a:pt x="507" y="72"/>
                  </a:cubicBezTo>
                  <a:cubicBezTo>
                    <a:pt x="190" y="388"/>
                    <a:pt x="0" y="832"/>
                    <a:pt x="0" y="1275"/>
                  </a:cubicBezTo>
                  <a:cubicBezTo>
                    <a:pt x="0" y="1719"/>
                    <a:pt x="190" y="2162"/>
                    <a:pt x="507" y="2479"/>
                  </a:cubicBezTo>
                  <a:cubicBezTo>
                    <a:pt x="823" y="2795"/>
                    <a:pt x="1235" y="2985"/>
                    <a:pt x="1710" y="2985"/>
                  </a:cubicBezTo>
                  <a:cubicBezTo>
                    <a:pt x="2154" y="2985"/>
                    <a:pt x="2597" y="2795"/>
                    <a:pt x="2914" y="2479"/>
                  </a:cubicBezTo>
                  <a:cubicBezTo>
                    <a:pt x="3230" y="2162"/>
                    <a:pt x="3389" y="1719"/>
                    <a:pt x="3389" y="1275"/>
                  </a:cubicBezTo>
                  <a:cubicBezTo>
                    <a:pt x="3389" y="832"/>
                    <a:pt x="3230" y="388"/>
                    <a:pt x="2914" y="72"/>
                  </a:cubicBezTo>
                  <a:cubicBezTo>
                    <a:pt x="2866" y="24"/>
                    <a:pt x="2795" y="0"/>
                    <a:pt x="2724" y="0"/>
                  </a:cubicBezTo>
                  <a:cubicBezTo>
                    <a:pt x="2652" y="0"/>
                    <a:pt x="2581" y="24"/>
                    <a:pt x="2534" y="72"/>
                  </a:cubicBezTo>
                  <a:cubicBezTo>
                    <a:pt x="2439" y="167"/>
                    <a:pt x="2439" y="357"/>
                    <a:pt x="2534" y="452"/>
                  </a:cubicBezTo>
                  <a:cubicBezTo>
                    <a:pt x="2755" y="673"/>
                    <a:pt x="2882" y="958"/>
                    <a:pt x="2882" y="1275"/>
                  </a:cubicBezTo>
                  <a:cubicBezTo>
                    <a:pt x="2882" y="1592"/>
                    <a:pt x="2755" y="1877"/>
                    <a:pt x="2534" y="2099"/>
                  </a:cubicBezTo>
                  <a:cubicBezTo>
                    <a:pt x="2312" y="2320"/>
                    <a:pt x="2027" y="2447"/>
                    <a:pt x="1710" y="2447"/>
                  </a:cubicBezTo>
                  <a:cubicBezTo>
                    <a:pt x="1393" y="2447"/>
                    <a:pt x="1108" y="2320"/>
                    <a:pt x="887" y="2099"/>
                  </a:cubicBezTo>
                  <a:cubicBezTo>
                    <a:pt x="665" y="1877"/>
                    <a:pt x="538" y="1592"/>
                    <a:pt x="538" y="1275"/>
                  </a:cubicBezTo>
                  <a:cubicBezTo>
                    <a:pt x="538" y="958"/>
                    <a:pt x="665" y="673"/>
                    <a:pt x="887" y="452"/>
                  </a:cubicBezTo>
                  <a:cubicBezTo>
                    <a:pt x="982" y="357"/>
                    <a:pt x="982" y="167"/>
                    <a:pt x="887" y="72"/>
                  </a:cubicBezTo>
                  <a:cubicBezTo>
                    <a:pt x="823" y="24"/>
                    <a:pt x="752" y="0"/>
                    <a:pt x="68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2592700" y="2502400"/>
              <a:ext cx="12700" cy="39600"/>
            </a:xfrm>
            <a:custGeom>
              <a:rect b="b" l="l" r="r" t="t"/>
              <a:pathLst>
                <a:path extrusionOk="0" h="1584" w="508">
                  <a:moveTo>
                    <a:pt x="254" y="0"/>
                  </a:moveTo>
                  <a:cubicBezTo>
                    <a:pt x="96" y="0"/>
                    <a:pt x="1" y="95"/>
                    <a:pt x="1" y="253"/>
                  </a:cubicBezTo>
                  <a:lnTo>
                    <a:pt x="1" y="1298"/>
                  </a:lnTo>
                  <a:cubicBezTo>
                    <a:pt x="1" y="1457"/>
                    <a:pt x="96" y="1583"/>
                    <a:pt x="254" y="1583"/>
                  </a:cubicBezTo>
                  <a:cubicBezTo>
                    <a:pt x="381" y="1583"/>
                    <a:pt x="508" y="1457"/>
                    <a:pt x="508" y="1298"/>
                  </a:cubicBezTo>
                  <a:lnTo>
                    <a:pt x="508" y="253"/>
                  </a:lnTo>
                  <a:cubicBezTo>
                    <a:pt x="508" y="127"/>
                    <a:pt x="381" y="0"/>
                    <a:pt x="25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2320350" y="2050325"/>
              <a:ext cx="72875" cy="260500"/>
            </a:xfrm>
            <a:custGeom>
              <a:rect b="b" l="l" r="r" t="t"/>
              <a:pathLst>
                <a:path extrusionOk="0" h="10420" w="2915">
                  <a:moveTo>
                    <a:pt x="1806" y="0"/>
                  </a:moveTo>
                  <a:cubicBezTo>
                    <a:pt x="1552" y="697"/>
                    <a:pt x="1267" y="1298"/>
                    <a:pt x="1" y="1298"/>
                  </a:cubicBezTo>
                  <a:lnTo>
                    <a:pt x="1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467625" y="2050325"/>
              <a:ext cx="72850" cy="260500"/>
            </a:xfrm>
            <a:custGeom>
              <a:rect b="b" l="l" r="r" t="t"/>
              <a:pathLst>
                <a:path extrusionOk="0" h="10420" w="2914">
                  <a:moveTo>
                    <a:pt x="1805" y="0"/>
                  </a:moveTo>
                  <a:cubicBezTo>
                    <a:pt x="1552" y="697"/>
                    <a:pt x="1299" y="1298"/>
                    <a:pt x="32" y="1298"/>
                  </a:cubicBezTo>
                  <a:lnTo>
                    <a:pt x="0" y="1298"/>
                  </a:lnTo>
                  <a:lnTo>
                    <a:pt x="0" y="2470"/>
                  </a:lnTo>
                  <a:lnTo>
                    <a:pt x="1267" y="2470"/>
                  </a:lnTo>
                  <a:lnTo>
                    <a:pt x="1267" y="10419"/>
                  </a:lnTo>
                  <a:lnTo>
                    <a:pt x="2914" y="10419"/>
                  </a:lnTo>
                  <a:lnTo>
                    <a:pt x="2914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587175" y="2047150"/>
              <a:ext cx="124325" cy="266050"/>
            </a:xfrm>
            <a:custGeom>
              <a:rect b="b" l="l" r="r" t="t"/>
              <a:pathLst>
                <a:path extrusionOk="0" h="10642" w="4973">
                  <a:moveTo>
                    <a:pt x="2470" y="1489"/>
                  </a:moveTo>
                  <a:cubicBezTo>
                    <a:pt x="2977" y="1489"/>
                    <a:pt x="3325" y="1774"/>
                    <a:pt x="3325" y="2502"/>
                  </a:cubicBezTo>
                  <a:lnTo>
                    <a:pt x="3325" y="8139"/>
                  </a:lnTo>
                  <a:cubicBezTo>
                    <a:pt x="3325" y="8899"/>
                    <a:pt x="2977" y="9153"/>
                    <a:pt x="2470" y="9153"/>
                  </a:cubicBezTo>
                  <a:cubicBezTo>
                    <a:pt x="1964" y="9153"/>
                    <a:pt x="1615" y="8868"/>
                    <a:pt x="1615" y="8139"/>
                  </a:cubicBezTo>
                  <a:lnTo>
                    <a:pt x="1615" y="2502"/>
                  </a:lnTo>
                  <a:cubicBezTo>
                    <a:pt x="1615" y="1774"/>
                    <a:pt x="1932" y="1489"/>
                    <a:pt x="2470" y="1489"/>
                  </a:cubicBezTo>
                  <a:close/>
                  <a:moveTo>
                    <a:pt x="2470" y="0"/>
                  </a:moveTo>
                  <a:cubicBezTo>
                    <a:pt x="855" y="0"/>
                    <a:pt x="0" y="950"/>
                    <a:pt x="0" y="2629"/>
                  </a:cubicBezTo>
                  <a:lnTo>
                    <a:pt x="0" y="8044"/>
                  </a:lnTo>
                  <a:cubicBezTo>
                    <a:pt x="0" y="9691"/>
                    <a:pt x="855" y="10641"/>
                    <a:pt x="2470" y="10641"/>
                  </a:cubicBezTo>
                  <a:cubicBezTo>
                    <a:pt x="4085" y="10641"/>
                    <a:pt x="4972" y="9691"/>
                    <a:pt x="4972" y="8044"/>
                  </a:cubicBezTo>
                  <a:lnTo>
                    <a:pt x="4972" y="2629"/>
                  </a:lnTo>
                  <a:cubicBezTo>
                    <a:pt x="4972" y="950"/>
                    <a:pt x="4085" y="0"/>
                    <a:pt x="247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67675" y="2046350"/>
              <a:ext cx="67325" cy="102175"/>
            </a:xfrm>
            <a:custGeom>
              <a:rect b="b" l="l" r="r" t="t"/>
              <a:pathLst>
                <a:path extrusionOk="0" h="4087" w="2693">
                  <a:moveTo>
                    <a:pt x="1" y="1"/>
                  </a:moveTo>
                  <a:lnTo>
                    <a:pt x="1" y="4086"/>
                  </a:lnTo>
                  <a:lnTo>
                    <a:pt x="571" y="4086"/>
                  </a:lnTo>
                  <a:lnTo>
                    <a:pt x="571" y="1172"/>
                  </a:lnTo>
                  <a:lnTo>
                    <a:pt x="1046" y="4086"/>
                  </a:lnTo>
                  <a:lnTo>
                    <a:pt x="1647" y="4086"/>
                  </a:lnTo>
                  <a:lnTo>
                    <a:pt x="2059" y="1141"/>
                  </a:lnTo>
                  <a:lnTo>
                    <a:pt x="2091" y="1141"/>
                  </a:lnTo>
                  <a:lnTo>
                    <a:pt x="2091" y="4086"/>
                  </a:lnTo>
                  <a:lnTo>
                    <a:pt x="2693" y="4086"/>
                  </a:lnTo>
                  <a:lnTo>
                    <a:pt x="2693" y="1"/>
                  </a:lnTo>
                  <a:lnTo>
                    <a:pt x="1806" y="1"/>
                  </a:lnTo>
                  <a:lnTo>
                    <a:pt x="1362" y="288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845275" y="2044775"/>
              <a:ext cx="47525" cy="104525"/>
            </a:xfrm>
            <a:custGeom>
              <a:rect b="b" l="l" r="r" t="t"/>
              <a:pathLst>
                <a:path extrusionOk="0" h="4181" w="1901">
                  <a:moveTo>
                    <a:pt x="950" y="0"/>
                  </a:moveTo>
                  <a:cubicBezTo>
                    <a:pt x="317" y="0"/>
                    <a:pt x="0" y="380"/>
                    <a:pt x="0" y="1045"/>
                  </a:cubicBezTo>
                  <a:lnTo>
                    <a:pt x="0" y="3167"/>
                  </a:lnTo>
                  <a:cubicBezTo>
                    <a:pt x="0" y="3801"/>
                    <a:pt x="317" y="4181"/>
                    <a:pt x="950" y="4181"/>
                  </a:cubicBezTo>
                  <a:cubicBezTo>
                    <a:pt x="1584" y="4181"/>
                    <a:pt x="1900" y="3801"/>
                    <a:pt x="1900" y="3167"/>
                  </a:cubicBezTo>
                  <a:lnTo>
                    <a:pt x="1900" y="1869"/>
                  </a:lnTo>
                  <a:lnTo>
                    <a:pt x="1014" y="1869"/>
                  </a:lnTo>
                  <a:lnTo>
                    <a:pt x="1014" y="2439"/>
                  </a:lnTo>
                  <a:lnTo>
                    <a:pt x="1299" y="2439"/>
                  </a:lnTo>
                  <a:lnTo>
                    <a:pt x="1299" y="3199"/>
                  </a:lnTo>
                  <a:cubicBezTo>
                    <a:pt x="1299" y="3484"/>
                    <a:pt x="1172" y="3579"/>
                    <a:pt x="982" y="3579"/>
                  </a:cubicBezTo>
                  <a:cubicBezTo>
                    <a:pt x="760" y="3579"/>
                    <a:pt x="634" y="3484"/>
                    <a:pt x="634" y="3199"/>
                  </a:cubicBezTo>
                  <a:lnTo>
                    <a:pt x="634" y="982"/>
                  </a:lnTo>
                  <a:cubicBezTo>
                    <a:pt x="634" y="697"/>
                    <a:pt x="760" y="602"/>
                    <a:pt x="982" y="602"/>
                  </a:cubicBezTo>
                  <a:cubicBezTo>
                    <a:pt x="1172" y="602"/>
                    <a:pt x="1299" y="697"/>
                    <a:pt x="1299" y="982"/>
                  </a:cubicBezTo>
                  <a:lnTo>
                    <a:pt x="1299" y="1425"/>
                  </a:lnTo>
                  <a:lnTo>
                    <a:pt x="1900" y="1425"/>
                  </a:lnTo>
                  <a:lnTo>
                    <a:pt x="1900" y="1045"/>
                  </a:lnTo>
                  <a:cubicBezTo>
                    <a:pt x="1900" y="380"/>
                    <a:pt x="1584" y="0"/>
                    <a:pt x="95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776400" y="2198375"/>
              <a:ext cx="53850" cy="111650"/>
            </a:xfrm>
            <a:custGeom>
              <a:rect b="b" l="l" r="r" t="t"/>
              <a:pathLst>
                <a:path extrusionOk="0" h="4466" w="2154">
                  <a:moveTo>
                    <a:pt x="1077" y="634"/>
                  </a:moveTo>
                  <a:cubicBezTo>
                    <a:pt x="1298" y="634"/>
                    <a:pt x="1457" y="760"/>
                    <a:pt x="1457" y="1077"/>
                  </a:cubicBezTo>
                  <a:lnTo>
                    <a:pt x="1457" y="3389"/>
                  </a:lnTo>
                  <a:cubicBezTo>
                    <a:pt x="1457" y="3737"/>
                    <a:pt x="1298" y="3832"/>
                    <a:pt x="1077" y="3832"/>
                  </a:cubicBezTo>
                  <a:lnTo>
                    <a:pt x="697" y="3832"/>
                  </a:lnTo>
                  <a:lnTo>
                    <a:pt x="697" y="634"/>
                  </a:lnTo>
                  <a:close/>
                  <a:moveTo>
                    <a:pt x="0" y="0"/>
                  </a:moveTo>
                  <a:lnTo>
                    <a:pt x="0" y="4465"/>
                  </a:lnTo>
                  <a:lnTo>
                    <a:pt x="1108" y="4465"/>
                  </a:lnTo>
                  <a:cubicBezTo>
                    <a:pt x="1805" y="4465"/>
                    <a:pt x="2154" y="4085"/>
                    <a:pt x="2154" y="3357"/>
                  </a:cubicBezTo>
                  <a:lnTo>
                    <a:pt x="2154" y="1109"/>
                  </a:lnTo>
                  <a:cubicBezTo>
                    <a:pt x="2154" y="380"/>
                    <a:pt x="1805" y="0"/>
                    <a:pt x="110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841300" y="2198375"/>
              <a:ext cx="46750" cy="111650"/>
            </a:xfrm>
            <a:custGeom>
              <a:rect b="b" l="l" r="r" t="t"/>
              <a:pathLst>
                <a:path extrusionOk="0" h="4466" w="1870">
                  <a:moveTo>
                    <a:pt x="1" y="0"/>
                  </a:moveTo>
                  <a:lnTo>
                    <a:pt x="1" y="4465"/>
                  </a:lnTo>
                  <a:lnTo>
                    <a:pt x="1869" y="4465"/>
                  </a:lnTo>
                  <a:lnTo>
                    <a:pt x="1869" y="3832"/>
                  </a:lnTo>
                  <a:lnTo>
                    <a:pt x="698" y="3832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762125" y="2170650"/>
              <a:ext cx="139375" cy="7150"/>
            </a:xfrm>
            <a:custGeom>
              <a:rect b="b" l="l" r="r" t="t"/>
              <a:pathLst>
                <a:path extrusionOk="0" h="286" w="5575">
                  <a:moveTo>
                    <a:pt x="1" y="1"/>
                  </a:moveTo>
                  <a:lnTo>
                    <a:pt x="1" y="286"/>
                  </a:lnTo>
                  <a:lnTo>
                    <a:pt x="5575" y="286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014000" y="3297100"/>
              <a:ext cx="831350" cy="894850"/>
            </a:xfrm>
            <a:custGeom>
              <a:rect b="b" l="l" r="r" t="t"/>
              <a:pathLst>
                <a:path extrusionOk="0" h="35794" w="33254">
                  <a:moveTo>
                    <a:pt x="11806" y="0"/>
                  </a:moveTo>
                  <a:cubicBezTo>
                    <a:pt x="8617" y="0"/>
                    <a:pt x="5216" y="3316"/>
                    <a:pt x="3706" y="5011"/>
                  </a:cubicBezTo>
                  <a:cubicBezTo>
                    <a:pt x="3168" y="5613"/>
                    <a:pt x="2693" y="6246"/>
                    <a:pt x="2344" y="6975"/>
                  </a:cubicBezTo>
                  <a:cubicBezTo>
                    <a:pt x="1" y="11567"/>
                    <a:pt x="1362" y="14354"/>
                    <a:pt x="3896" y="15969"/>
                  </a:cubicBezTo>
                  <a:cubicBezTo>
                    <a:pt x="4269" y="16214"/>
                    <a:pt x="4659" y="16323"/>
                    <a:pt x="5062" y="16323"/>
                  </a:cubicBezTo>
                  <a:cubicBezTo>
                    <a:pt x="7565" y="16323"/>
                    <a:pt x="10561" y="12135"/>
                    <a:pt x="13017" y="10743"/>
                  </a:cubicBezTo>
                  <a:cubicBezTo>
                    <a:pt x="13777" y="12453"/>
                    <a:pt x="15550" y="17109"/>
                    <a:pt x="19034" y="18122"/>
                  </a:cubicBezTo>
                  <a:cubicBezTo>
                    <a:pt x="10705" y="27274"/>
                    <a:pt x="8013" y="35793"/>
                    <a:pt x="8013" y="35793"/>
                  </a:cubicBezTo>
                  <a:cubicBezTo>
                    <a:pt x="8013" y="35793"/>
                    <a:pt x="20712" y="34590"/>
                    <a:pt x="24861" y="30916"/>
                  </a:cubicBezTo>
                  <a:cubicBezTo>
                    <a:pt x="29010" y="27274"/>
                    <a:pt x="33253" y="16950"/>
                    <a:pt x="30688" y="12675"/>
                  </a:cubicBezTo>
                  <a:cubicBezTo>
                    <a:pt x="28091" y="8400"/>
                    <a:pt x="16342" y="261"/>
                    <a:pt x="12067" y="8"/>
                  </a:cubicBezTo>
                  <a:cubicBezTo>
                    <a:pt x="11980" y="3"/>
                    <a:pt x="11893" y="0"/>
                    <a:pt x="1180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142275" y="3147400"/>
              <a:ext cx="872500" cy="939250"/>
            </a:xfrm>
            <a:custGeom>
              <a:rect b="b" l="l" r="r" t="t"/>
              <a:pathLst>
                <a:path extrusionOk="0" h="37570" w="34900">
                  <a:moveTo>
                    <a:pt x="12366" y="0"/>
                  </a:moveTo>
                  <a:cubicBezTo>
                    <a:pt x="9030" y="0"/>
                    <a:pt x="5463" y="3483"/>
                    <a:pt x="3895" y="5236"/>
                  </a:cubicBezTo>
                  <a:cubicBezTo>
                    <a:pt x="3325" y="5869"/>
                    <a:pt x="2850" y="6566"/>
                    <a:pt x="2470" y="7294"/>
                  </a:cubicBezTo>
                  <a:cubicBezTo>
                    <a:pt x="0" y="12108"/>
                    <a:pt x="1425" y="15053"/>
                    <a:pt x="4085" y="16763"/>
                  </a:cubicBezTo>
                  <a:cubicBezTo>
                    <a:pt x="4477" y="17015"/>
                    <a:pt x="4884" y="17126"/>
                    <a:pt x="5305" y="17126"/>
                  </a:cubicBezTo>
                  <a:cubicBezTo>
                    <a:pt x="7948" y="17126"/>
                    <a:pt x="11085" y="12728"/>
                    <a:pt x="13681" y="11253"/>
                  </a:cubicBezTo>
                  <a:cubicBezTo>
                    <a:pt x="14441" y="13089"/>
                    <a:pt x="16310" y="17966"/>
                    <a:pt x="19983" y="19011"/>
                  </a:cubicBezTo>
                  <a:cubicBezTo>
                    <a:pt x="11243" y="28607"/>
                    <a:pt x="8424" y="37569"/>
                    <a:pt x="8424" y="37569"/>
                  </a:cubicBezTo>
                  <a:cubicBezTo>
                    <a:pt x="8424" y="37569"/>
                    <a:pt x="21725" y="36271"/>
                    <a:pt x="26095" y="32439"/>
                  </a:cubicBezTo>
                  <a:cubicBezTo>
                    <a:pt x="30466" y="28607"/>
                    <a:pt x="34899" y="17776"/>
                    <a:pt x="32208" y="13279"/>
                  </a:cubicBezTo>
                  <a:cubicBezTo>
                    <a:pt x="29484" y="8782"/>
                    <a:pt x="17165" y="295"/>
                    <a:pt x="12668" y="10"/>
                  </a:cubicBezTo>
                  <a:cubicBezTo>
                    <a:pt x="12567" y="4"/>
                    <a:pt x="12467" y="0"/>
                    <a:pt x="1236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403525" y="3389125"/>
              <a:ext cx="350775" cy="618800"/>
            </a:xfrm>
            <a:custGeom>
              <a:rect b="b" l="l" r="r" t="t"/>
              <a:pathLst>
                <a:path extrusionOk="0" h="24752" w="14031">
                  <a:moveTo>
                    <a:pt x="7031" y="0"/>
                  </a:moveTo>
                  <a:cubicBezTo>
                    <a:pt x="7031" y="0"/>
                    <a:pt x="4783" y="1045"/>
                    <a:pt x="3294" y="1774"/>
                  </a:cubicBezTo>
                  <a:cubicBezTo>
                    <a:pt x="4118" y="3705"/>
                    <a:pt x="5986" y="8329"/>
                    <a:pt x="9533" y="9342"/>
                  </a:cubicBezTo>
                  <a:cubicBezTo>
                    <a:pt x="4751" y="14600"/>
                    <a:pt x="1743" y="19667"/>
                    <a:pt x="1" y="23150"/>
                  </a:cubicBezTo>
                  <a:cubicBezTo>
                    <a:pt x="2028" y="23530"/>
                    <a:pt x="5036" y="23847"/>
                    <a:pt x="6651" y="24385"/>
                  </a:cubicBezTo>
                  <a:cubicBezTo>
                    <a:pt x="7475" y="24660"/>
                    <a:pt x="8354" y="24751"/>
                    <a:pt x="9161" y="24751"/>
                  </a:cubicBezTo>
                  <a:cubicBezTo>
                    <a:pt x="10775" y="24751"/>
                    <a:pt x="12098" y="24385"/>
                    <a:pt x="12098" y="24385"/>
                  </a:cubicBezTo>
                  <a:cubicBezTo>
                    <a:pt x="12098" y="24385"/>
                    <a:pt x="12700" y="20490"/>
                    <a:pt x="11497" y="19287"/>
                  </a:cubicBezTo>
                  <a:cubicBezTo>
                    <a:pt x="10325" y="18051"/>
                    <a:pt x="10705" y="11908"/>
                    <a:pt x="14030" y="8202"/>
                  </a:cubicBezTo>
                  <a:cubicBezTo>
                    <a:pt x="7696" y="7759"/>
                    <a:pt x="7158" y="824"/>
                    <a:pt x="703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455000" y="3449300"/>
              <a:ext cx="25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320400" y="3076950"/>
              <a:ext cx="893100" cy="938450"/>
            </a:xfrm>
            <a:custGeom>
              <a:rect b="b" l="l" r="r" t="t"/>
              <a:pathLst>
                <a:path extrusionOk="0" h="37538" w="35724">
                  <a:moveTo>
                    <a:pt x="13169" y="1"/>
                  </a:moveTo>
                  <a:cubicBezTo>
                    <a:pt x="8746" y="1"/>
                    <a:pt x="3864" y="6217"/>
                    <a:pt x="3864" y="6217"/>
                  </a:cubicBezTo>
                  <a:cubicBezTo>
                    <a:pt x="1" y="10049"/>
                    <a:pt x="2091" y="13469"/>
                    <a:pt x="4941" y="15306"/>
                  </a:cubicBezTo>
                  <a:cubicBezTo>
                    <a:pt x="5434" y="15624"/>
                    <a:pt x="5952" y="15760"/>
                    <a:pt x="6487" y="15760"/>
                  </a:cubicBezTo>
                  <a:cubicBezTo>
                    <a:pt x="9043" y="15760"/>
                    <a:pt x="11986" y="12640"/>
                    <a:pt x="14473" y="11252"/>
                  </a:cubicBezTo>
                  <a:cubicBezTo>
                    <a:pt x="15233" y="13057"/>
                    <a:pt x="17102" y="17934"/>
                    <a:pt x="20776" y="19011"/>
                  </a:cubicBezTo>
                  <a:cubicBezTo>
                    <a:pt x="12035" y="28575"/>
                    <a:pt x="9216" y="37537"/>
                    <a:pt x="9216" y="37537"/>
                  </a:cubicBezTo>
                  <a:cubicBezTo>
                    <a:pt x="9216" y="37537"/>
                    <a:pt x="22517" y="36271"/>
                    <a:pt x="26888" y="32439"/>
                  </a:cubicBezTo>
                  <a:cubicBezTo>
                    <a:pt x="31258" y="28607"/>
                    <a:pt x="35723" y="17776"/>
                    <a:pt x="33000" y="13279"/>
                  </a:cubicBezTo>
                  <a:cubicBezTo>
                    <a:pt x="30308" y="8782"/>
                    <a:pt x="17957" y="263"/>
                    <a:pt x="13460" y="10"/>
                  </a:cubicBezTo>
                  <a:cubicBezTo>
                    <a:pt x="13363" y="3"/>
                    <a:pt x="13267" y="1"/>
                    <a:pt x="1316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372650" y="3133400"/>
              <a:ext cx="719700" cy="882000"/>
            </a:xfrm>
            <a:custGeom>
              <a:rect b="b" l="l" r="r" t="t"/>
              <a:pathLst>
                <a:path extrusionOk="0" h="35280" w="28788">
                  <a:moveTo>
                    <a:pt x="5765" y="0"/>
                  </a:moveTo>
                  <a:cubicBezTo>
                    <a:pt x="3484" y="1774"/>
                    <a:pt x="1774" y="3959"/>
                    <a:pt x="1774" y="3959"/>
                  </a:cubicBezTo>
                  <a:cubicBezTo>
                    <a:pt x="888" y="4845"/>
                    <a:pt x="317" y="5701"/>
                    <a:pt x="1" y="6492"/>
                  </a:cubicBezTo>
                  <a:cubicBezTo>
                    <a:pt x="634" y="7917"/>
                    <a:pt x="1743" y="10324"/>
                    <a:pt x="2946" y="13111"/>
                  </a:cubicBezTo>
                  <a:cubicBezTo>
                    <a:pt x="3417" y="13394"/>
                    <a:pt x="3910" y="13516"/>
                    <a:pt x="4416" y="13516"/>
                  </a:cubicBezTo>
                  <a:cubicBezTo>
                    <a:pt x="6973" y="13516"/>
                    <a:pt x="9899" y="10395"/>
                    <a:pt x="12383" y="8994"/>
                  </a:cubicBezTo>
                  <a:cubicBezTo>
                    <a:pt x="13143" y="10799"/>
                    <a:pt x="15012" y="15708"/>
                    <a:pt x="18686" y="16753"/>
                  </a:cubicBezTo>
                  <a:cubicBezTo>
                    <a:pt x="9945" y="26349"/>
                    <a:pt x="7126" y="35279"/>
                    <a:pt x="7126" y="35279"/>
                  </a:cubicBezTo>
                  <a:cubicBezTo>
                    <a:pt x="7126" y="35279"/>
                    <a:pt x="20427" y="34013"/>
                    <a:pt x="24798" y="30181"/>
                  </a:cubicBezTo>
                  <a:cubicBezTo>
                    <a:pt x="26223" y="28945"/>
                    <a:pt x="27616" y="26982"/>
                    <a:pt x="28788" y="24734"/>
                  </a:cubicBezTo>
                  <a:cubicBezTo>
                    <a:pt x="27616" y="24734"/>
                    <a:pt x="25874" y="24860"/>
                    <a:pt x="23436" y="25209"/>
                  </a:cubicBezTo>
                  <a:cubicBezTo>
                    <a:pt x="22716" y="25315"/>
                    <a:pt x="22049" y="25365"/>
                    <a:pt x="21440" y="25365"/>
                  </a:cubicBezTo>
                  <a:cubicBezTo>
                    <a:pt x="17330" y="25365"/>
                    <a:pt x="15814" y="23077"/>
                    <a:pt x="18020" y="20237"/>
                  </a:cubicBezTo>
                  <a:cubicBezTo>
                    <a:pt x="20554" y="16943"/>
                    <a:pt x="24323" y="15455"/>
                    <a:pt x="23214" y="15455"/>
                  </a:cubicBezTo>
                  <a:cubicBezTo>
                    <a:pt x="22106" y="15455"/>
                    <a:pt x="16975" y="14124"/>
                    <a:pt x="15709" y="12636"/>
                  </a:cubicBezTo>
                  <a:cubicBezTo>
                    <a:pt x="14410" y="11116"/>
                    <a:pt x="13555" y="7284"/>
                    <a:pt x="12510" y="3769"/>
                  </a:cubicBezTo>
                  <a:cubicBezTo>
                    <a:pt x="11983" y="4786"/>
                    <a:pt x="11657" y="5780"/>
                    <a:pt x="11293" y="5780"/>
                  </a:cubicBezTo>
                  <a:cubicBezTo>
                    <a:pt x="11045" y="5780"/>
                    <a:pt x="10779" y="5318"/>
                    <a:pt x="10420" y="4085"/>
                  </a:cubicBezTo>
                  <a:cubicBezTo>
                    <a:pt x="9755" y="1837"/>
                    <a:pt x="7285" y="602"/>
                    <a:pt x="576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-11275" y="3173075"/>
              <a:ext cx="2943200" cy="1676800"/>
            </a:xfrm>
            <a:custGeom>
              <a:rect b="b" l="l" r="r" t="t"/>
              <a:pathLst>
                <a:path extrusionOk="0" h="67072" w="117728">
                  <a:moveTo>
                    <a:pt x="59848" y="0"/>
                  </a:moveTo>
                  <a:cubicBezTo>
                    <a:pt x="56768" y="0"/>
                    <a:pt x="52443" y="2176"/>
                    <a:pt x="47282" y="8801"/>
                  </a:cubicBezTo>
                  <a:cubicBezTo>
                    <a:pt x="44115" y="13899"/>
                    <a:pt x="42152" y="16053"/>
                    <a:pt x="35913" y="17541"/>
                  </a:cubicBezTo>
                  <a:cubicBezTo>
                    <a:pt x="28661" y="19251"/>
                    <a:pt x="24829" y="18650"/>
                    <a:pt x="18780" y="32077"/>
                  </a:cubicBezTo>
                  <a:cubicBezTo>
                    <a:pt x="16405" y="37398"/>
                    <a:pt x="0" y="46075"/>
                    <a:pt x="0" y="46075"/>
                  </a:cubicBezTo>
                  <a:lnTo>
                    <a:pt x="9849" y="67071"/>
                  </a:lnTo>
                  <a:cubicBezTo>
                    <a:pt x="9849" y="67071"/>
                    <a:pt x="48581" y="49717"/>
                    <a:pt x="58176" y="48133"/>
                  </a:cubicBezTo>
                  <a:cubicBezTo>
                    <a:pt x="67772" y="46518"/>
                    <a:pt x="71921" y="45980"/>
                    <a:pt x="89244" y="37683"/>
                  </a:cubicBezTo>
                  <a:cubicBezTo>
                    <a:pt x="104793" y="30209"/>
                    <a:pt x="110209" y="26978"/>
                    <a:pt x="114389" y="25237"/>
                  </a:cubicBezTo>
                  <a:cubicBezTo>
                    <a:pt x="117727" y="23861"/>
                    <a:pt x="114709" y="19121"/>
                    <a:pt x="107775" y="19121"/>
                  </a:cubicBezTo>
                  <a:cubicBezTo>
                    <a:pt x="106092" y="19121"/>
                    <a:pt x="104179" y="19400"/>
                    <a:pt x="102070" y="20075"/>
                  </a:cubicBezTo>
                  <a:cubicBezTo>
                    <a:pt x="88294" y="24508"/>
                    <a:pt x="82752" y="26472"/>
                    <a:pt x="68532" y="29290"/>
                  </a:cubicBezTo>
                  <a:cubicBezTo>
                    <a:pt x="66732" y="29650"/>
                    <a:pt x="64885" y="29898"/>
                    <a:pt x="63035" y="29898"/>
                  </a:cubicBezTo>
                  <a:cubicBezTo>
                    <a:pt x="62280" y="29898"/>
                    <a:pt x="61525" y="29857"/>
                    <a:pt x="60773" y="29765"/>
                  </a:cubicBezTo>
                  <a:cubicBezTo>
                    <a:pt x="52571" y="28752"/>
                    <a:pt x="50702" y="24002"/>
                    <a:pt x="55991" y="19156"/>
                  </a:cubicBezTo>
                  <a:cubicBezTo>
                    <a:pt x="61407" y="14216"/>
                    <a:pt x="65239" y="8547"/>
                    <a:pt x="64954" y="4335"/>
                  </a:cubicBezTo>
                  <a:cubicBezTo>
                    <a:pt x="64810" y="2232"/>
                    <a:pt x="62967" y="0"/>
                    <a:pt x="5984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321975" y="3172925"/>
              <a:ext cx="292175" cy="297700"/>
            </a:xfrm>
            <a:custGeom>
              <a:rect b="b" l="l" r="r" t="t"/>
              <a:pathLst>
                <a:path extrusionOk="0" h="11908" w="11687">
                  <a:moveTo>
                    <a:pt x="6506" y="0"/>
                  </a:moveTo>
                  <a:cubicBezTo>
                    <a:pt x="6287" y="0"/>
                    <a:pt x="6060" y="11"/>
                    <a:pt x="5828" y="34"/>
                  </a:cubicBezTo>
                  <a:cubicBezTo>
                    <a:pt x="4023" y="889"/>
                    <a:pt x="2123" y="2441"/>
                    <a:pt x="539" y="4880"/>
                  </a:cubicBezTo>
                  <a:cubicBezTo>
                    <a:pt x="1" y="5735"/>
                    <a:pt x="64" y="6875"/>
                    <a:pt x="698" y="7666"/>
                  </a:cubicBezTo>
                  <a:cubicBezTo>
                    <a:pt x="1743" y="8997"/>
                    <a:pt x="3516" y="10928"/>
                    <a:pt x="5575" y="11752"/>
                  </a:cubicBezTo>
                  <a:cubicBezTo>
                    <a:pt x="5842" y="11857"/>
                    <a:pt x="6124" y="11907"/>
                    <a:pt x="6405" y="11907"/>
                  </a:cubicBezTo>
                  <a:cubicBezTo>
                    <a:pt x="7057" y="11907"/>
                    <a:pt x="7707" y="11637"/>
                    <a:pt x="8172" y="11150"/>
                  </a:cubicBezTo>
                  <a:cubicBezTo>
                    <a:pt x="9122" y="10168"/>
                    <a:pt x="10357" y="8712"/>
                    <a:pt x="11307" y="7096"/>
                  </a:cubicBezTo>
                  <a:cubicBezTo>
                    <a:pt x="11592" y="6146"/>
                    <a:pt x="11687" y="5228"/>
                    <a:pt x="11624" y="4341"/>
                  </a:cubicBezTo>
                  <a:cubicBezTo>
                    <a:pt x="11505" y="2240"/>
                    <a:pt x="9644" y="0"/>
                    <a:pt x="650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644175" y="3699475"/>
              <a:ext cx="252575" cy="201900"/>
            </a:xfrm>
            <a:custGeom>
              <a:rect b="b" l="l" r="r" t="t"/>
              <a:pathLst>
                <a:path extrusionOk="0" h="8076" w="10103">
                  <a:moveTo>
                    <a:pt x="8044" y="0"/>
                  </a:moveTo>
                  <a:cubicBezTo>
                    <a:pt x="5542" y="729"/>
                    <a:pt x="2629" y="1679"/>
                    <a:pt x="1425" y="2439"/>
                  </a:cubicBezTo>
                  <a:cubicBezTo>
                    <a:pt x="0" y="3294"/>
                    <a:pt x="64" y="6334"/>
                    <a:pt x="222" y="8076"/>
                  </a:cubicBezTo>
                  <a:cubicBezTo>
                    <a:pt x="3832" y="6207"/>
                    <a:pt x="6144" y="5036"/>
                    <a:pt x="8171" y="4181"/>
                  </a:cubicBezTo>
                  <a:cubicBezTo>
                    <a:pt x="10103" y="3389"/>
                    <a:pt x="9913" y="1489"/>
                    <a:pt x="804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517500" y="3321425"/>
              <a:ext cx="205875" cy="290200"/>
            </a:xfrm>
            <a:custGeom>
              <a:rect b="b" l="l" r="r" t="t"/>
              <a:pathLst>
                <a:path extrusionOk="0" h="11608" w="8235">
                  <a:moveTo>
                    <a:pt x="4113" y="0"/>
                  </a:moveTo>
                  <a:cubicBezTo>
                    <a:pt x="4070" y="0"/>
                    <a:pt x="4022" y="16"/>
                    <a:pt x="3991" y="48"/>
                  </a:cubicBezTo>
                  <a:lnTo>
                    <a:pt x="982" y="4830"/>
                  </a:lnTo>
                  <a:lnTo>
                    <a:pt x="950" y="4830"/>
                  </a:lnTo>
                  <a:cubicBezTo>
                    <a:pt x="349" y="5558"/>
                    <a:pt x="0" y="6477"/>
                    <a:pt x="0" y="7490"/>
                  </a:cubicBezTo>
                  <a:cubicBezTo>
                    <a:pt x="0" y="9517"/>
                    <a:pt x="1457" y="11195"/>
                    <a:pt x="3389" y="11544"/>
                  </a:cubicBezTo>
                  <a:cubicBezTo>
                    <a:pt x="3421" y="11544"/>
                    <a:pt x="3452" y="11544"/>
                    <a:pt x="3484" y="11575"/>
                  </a:cubicBezTo>
                  <a:lnTo>
                    <a:pt x="3674" y="11575"/>
                  </a:lnTo>
                  <a:cubicBezTo>
                    <a:pt x="3706" y="11607"/>
                    <a:pt x="3706" y="11607"/>
                    <a:pt x="3737" y="11607"/>
                  </a:cubicBezTo>
                  <a:lnTo>
                    <a:pt x="4307" y="11607"/>
                  </a:lnTo>
                  <a:cubicBezTo>
                    <a:pt x="4339" y="11607"/>
                    <a:pt x="4402" y="11607"/>
                    <a:pt x="4434" y="11575"/>
                  </a:cubicBezTo>
                  <a:lnTo>
                    <a:pt x="4719" y="11575"/>
                  </a:lnTo>
                  <a:cubicBezTo>
                    <a:pt x="6714" y="11259"/>
                    <a:pt x="8234" y="9549"/>
                    <a:pt x="8234" y="7490"/>
                  </a:cubicBezTo>
                  <a:cubicBezTo>
                    <a:pt x="8234" y="6508"/>
                    <a:pt x="7886" y="5590"/>
                    <a:pt x="7284" y="4862"/>
                  </a:cubicBezTo>
                  <a:lnTo>
                    <a:pt x="4212" y="48"/>
                  </a:lnTo>
                  <a:cubicBezTo>
                    <a:pt x="4196" y="16"/>
                    <a:pt x="4157" y="0"/>
                    <a:pt x="4113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2522250" y="3449300"/>
              <a:ext cx="201125" cy="162325"/>
            </a:xfrm>
            <a:custGeom>
              <a:rect b="b" l="l" r="r" t="t"/>
              <a:pathLst>
                <a:path extrusionOk="0" h="6493" w="8045">
                  <a:moveTo>
                    <a:pt x="7284" y="0"/>
                  </a:moveTo>
                  <a:cubicBezTo>
                    <a:pt x="6821" y="1597"/>
                    <a:pt x="5582" y="4074"/>
                    <a:pt x="2460" y="4074"/>
                  </a:cubicBezTo>
                  <a:cubicBezTo>
                    <a:pt x="1744" y="4074"/>
                    <a:pt x="928" y="3943"/>
                    <a:pt x="0" y="3642"/>
                  </a:cubicBezTo>
                  <a:lnTo>
                    <a:pt x="0" y="3642"/>
                  </a:lnTo>
                  <a:cubicBezTo>
                    <a:pt x="475" y="5067"/>
                    <a:pt x="1679" y="6175"/>
                    <a:pt x="3199" y="6429"/>
                  </a:cubicBezTo>
                  <a:cubicBezTo>
                    <a:pt x="3231" y="6429"/>
                    <a:pt x="3262" y="6429"/>
                    <a:pt x="3294" y="6460"/>
                  </a:cubicBezTo>
                  <a:lnTo>
                    <a:pt x="3547" y="6460"/>
                  </a:lnTo>
                  <a:cubicBezTo>
                    <a:pt x="3579" y="6492"/>
                    <a:pt x="3611" y="6492"/>
                    <a:pt x="3642" y="6492"/>
                  </a:cubicBezTo>
                  <a:lnTo>
                    <a:pt x="4117" y="6492"/>
                  </a:lnTo>
                  <a:cubicBezTo>
                    <a:pt x="4149" y="6492"/>
                    <a:pt x="4212" y="6460"/>
                    <a:pt x="4244" y="6460"/>
                  </a:cubicBezTo>
                  <a:lnTo>
                    <a:pt x="4307" y="6460"/>
                  </a:lnTo>
                  <a:lnTo>
                    <a:pt x="4529" y="6429"/>
                  </a:lnTo>
                  <a:cubicBezTo>
                    <a:pt x="6524" y="6144"/>
                    <a:pt x="8044" y="4434"/>
                    <a:pt x="8044" y="2375"/>
                  </a:cubicBezTo>
                  <a:cubicBezTo>
                    <a:pt x="8044" y="1488"/>
                    <a:pt x="7759" y="665"/>
                    <a:pt x="728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547700" y="3374075"/>
              <a:ext cx="56900" cy="115475"/>
            </a:xfrm>
            <a:custGeom>
              <a:rect b="b" l="l" r="r" t="t"/>
              <a:pathLst>
                <a:path extrusionOk="0" h="4619" w="2276">
                  <a:moveTo>
                    <a:pt x="2276" y="0"/>
                  </a:moveTo>
                  <a:cubicBezTo>
                    <a:pt x="2272" y="4"/>
                    <a:pt x="2268" y="9"/>
                    <a:pt x="2265" y="14"/>
                  </a:cubicBezTo>
                  <a:lnTo>
                    <a:pt x="2265" y="14"/>
                  </a:lnTo>
                  <a:cubicBezTo>
                    <a:pt x="2272" y="5"/>
                    <a:pt x="2276" y="0"/>
                    <a:pt x="2276" y="0"/>
                  </a:cubicBezTo>
                  <a:close/>
                  <a:moveTo>
                    <a:pt x="2265" y="14"/>
                  </a:moveTo>
                  <a:cubicBezTo>
                    <a:pt x="2103" y="219"/>
                    <a:pt x="149" y="2708"/>
                    <a:pt x="27" y="3801"/>
                  </a:cubicBezTo>
                  <a:cubicBezTo>
                    <a:pt x="0" y="4292"/>
                    <a:pt x="255" y="4618"/>
                    <a:pt x="690" y="4618"/>
                  </a:cubicBezTo>
                  <a:cubicBezTo>
                    <a:pt x="760" y="4618"/>
                    <a:pt x="835" y="4610"/>
                    <a:pt x="914" y="4592"/>
                  </a:cubicBezTo>
                  <a:cubicBezTo>
                    <a:pt x="2022" y="4339"/>
                    <a:pt x="2149" y="3072"/>
                    <a:pt x="2213" y="2154"/>
                  </a:cubicBezTo>
                  <a:cubicBezTo>
                    <a:pt x="2244" y="1647"/>
                    <a:pt x="2276" y="1172"/>
                    <a:pt x="2276" y="697"/>
                  </a:cubicBezTo>
                  <a:cubicBezTo>
                    <a:pt x="2276" y="576"/>
                    <a:pt x="2188" y="134"/>
                    <a:pt x="2265" y="1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092375" y="3594175"/>
              <a:ext cx="661925" cy="381350"/>
            </a:xfrm>
            <a:custGeom>
              <a:rect b="b" l="l" r="r" t="t"/>
              <a:pathLst>
                <a:path extrusionOk="0" h="15254" w="26477">
                  <a:moveTo>
                    <a:pt x="26476" y="12003"/>
                  </a:moveTo>
                  <a:cubicBezTo>
                    <a:pt x="26469" y="12003"/>
                    <a:pt x="26464" y="12004"/>
                    <a:pt x="26460" y="12007"/>
                  </a:cubicBezTo>
                  <a:lnTo>
                    <a:pt x="26460" y="12007"/>
                  </a:lnTo>
                  <a:cubicBezTo>
                    <a:pt x="26465" y="12005"/>
                    <a:pt x="26471" y="12004"/>
                    <a:pt x="26476" y="12003"/>
                  </a:cubicBezTo>
                  <a:close/>
                  <a:moveTo>
                    <a:pt x="14220" y="0"/>
                  </a:moveTo>
                  <a:cubicBezTo>
                    <a:pt x="14189" y="32"/>
                    <a:pt x="7855" y="5226"/>
                    <a:pt x="5575" y="8139"/>
                  </a:cubicBezTo>
                  <a:cubicBezTo>
                    <a:pt x="3295" y="11053"/>
                    <a:pt x="1" y="13396"/>
                    <a:pt x="3200" y="14853"/>
                  </a:cubicBezTo>
                  <a:cubicBezTo>
                    <a:pt x="3822" y="15133"/>
                    <a:pt x="4912" y="15253"/>
                    <a:pt x="6298" y="15253"/>
                  </a:cubicBezTo>
                  <a:cubicBezTo>
                    <a:pt x="11956" y="15253"/>
                    <a:pt x="22546" y="13256"/>
                    <a:pt x="26413" y="12035"/>
                  </a:cubicBezTo>
                  <a:cubicBezTo>
                    <a:pt x="26438" y="12035"/>
                    <a:pt x="26443" y="12015"/>
                    <a:pt x="26460" y="12007"/>
                  </a:cubicBezTo>
                  <a:lnTo>
                    <a:pt x="26460" y="12007"/>
                  </a:lnTo>
                  <a:cubicBezTo>
                    <a:pt x="25768" y="12164"/>
                    <a:pt x="25077" y="12321"/>
                    <a:pt x="24386" y="12446"/>
                  </a:cubicBezTo>
                  <a:cubicBezTo>
                    <a:pt x="22564" y="12806"/>
                    <a:pt x="20726" y="13054"/>
                    <a:pt x="18883" y="13054"/>
                  </a:cubicBezTo>
                  <a:cubicBezTo>
                    <a:pt x="18132" y="13054"/>
                    <a:pt x="17379" y="13013"/>
                    <a:pt x="16627" y="12921"/>
                  </a:cubicBezTo>
                  <a:cubicBezTo>
                    <a:pt x="8425" y="11908"/>
                    <a:pt x="6556" y="7158"/>
                    <a:pt x="11845" y="2312"/>
                  </a:cubicBezTo>
                  <a:cubicBezTo>
                    <a:pt x="12669" y="1552"/>
                    <a:pt x="13460" y="792"/>
                    <a:pt x="1422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-11275" y="4100075"/>
              <a:ext cx="2262775" cy="749800"/>
            </a:xfrm>
            <a:custGeom>
              <a:rect b="b" l="l" r="r" t="t"/>
              <a:pathLst>
                <a:path extrusionOk="0" h="29992" w="90511">
                  <a:moveTo>
                    <a:pt x="90510" y="1"/>
                  </a:moveTo>
                  <a:lnTo>
                    <a:pt x="90510" y="1"/>
                  </a:lnTo>
                  <a:cubicBezTo>
                    <a:pt x="85792" y="1489"/>
                    <a:pt x="77146" y="4181"/>
                    <a:pt x="71066" y="5765"/>
                  </a:cubicBezTo>
                  <a:cubicBezTo>
                    <a:pt x="62293" y="8045"/>
                    <a:pt x="47536" y="6905"/>
                    <a:pt x="38225" y="10990"/>
                  </a:cubicBezTo>
                  <a:cubicBezTo>
                    <a:pt x="31217" y="14075"/>
                    <a:pt x="21589" y="17631"/>
                    <a:pt x="14677" y="17631"/>
                  </a:cubicBezTo>
                  <a:cubicBezTo>
                    <a:pt x="12437" y="17631"/>
                    <a:pt x="10482" y="17257"/>
                    <a:pt x="8994" y="16374"/>
                  </a:cubicBezTo>
                  <a:cubicBezTo>
                    <a:pt x="5036" y="14030"/>
                    <a:pt x="4624" y="9375"/>
                    <a:pt x="4624" y="6366"/>
                  </a:cubicBezTo>
                  <a:cubicBezTo>
                    <a:pt x="1964" y="7950"/>
                    <a:pt x="0" y="8995"/>
                    <a:pt x="0" y="8995"/>
                  </a:cubicBezTo>
                  <a:lnTo>
                    <a:pt x="9849" y="29991"/>
                  </a:lnTo>
                  <a:cubicBezTo>
                    <a:pt x="9849" y="29991"/>
                    <a:pt x="48581" y="12637"/>
                    <a:pt x="58176" y="11053"/>
                  </a:cubicBezTo>
                  <a:cubicBezTo>
                    <a:pt x="67772" y="9438"/>
                    <a:pt x="71921" y="8900"/>
                    <a:pt x="89244" y="603"/>
                  </a:cubicBezTo>
                  <a:cubicBezTo>
                    <a:pt x="89687" y="381"/>
                    <a:pt x="90099" y="191"/>
                    <a:pt x="9051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469950" y="3785775"/>
              <a:ext cx="353125" cy="353125"/>
            </a:xfrm>
            <a:custGeom>
              <a:rect b="b" l="l" r="r" t="t"/>
              <a:pathLst>
                <a:path extrusionOk="0" h="14125" w="14125">
                  <a:moveTo>
                    <a:pt x="12098" y="2027"/>
                  </a:moveTo>
                  <a:cubicBezTo>
                    <a:pt x="14125" y="4054"/>
                    <a:pt x="13523" y="7949"/>
                    <a:pt x="10736" y="10736"/>
                  </a:cubicBezTo>
                  <a:cubicBezTo>
                    <a:pt x="7949" y="13523"/>
                    <a:pt x="4054" y="14125"/>
                    <a:pt x="2027" y="12098"/>
                  </a:cubicBezTo>
                  <a:cubicBezTo>
                    <a:pt x="0" y="10071"/>
                    <a:pt x="602" y="6176"/>
                    <a:pt x="3389" y="3389"/>
                  </a:cubicBezTo>
                  <a:cubicBezTo>
                    <a:pt x="6176" y="602"/>
                    <a:pt x="10071" y="0"/>
                    <a:pt x="12098" y="202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486575" y="3890275"/>
              <a:ext cx="323050" cy="248625"/>
            </a:xfrm>
            <a:custGeom>
              <a:rect b="b" l="l" r="r" t="t"/>
              <a:pathLst>
                <a:path extrusionOk="0" h="9945" w="12922">
                  <a:moveTo>
                    <a:pt x="10071" y="4593"/>
                  </a:moveTo>
                  <a:cubicBezTo>
                    <a:pt x="7284" y="7379"/>
                    <a:pt x="3389" y="7981"/>
                    <a:pt x="1362" y="5954"/>
                  </a:cubicBezTo>
                  <a:cubicBezTo>
                    <a:pt x="760" y="5353"/>
                    <a:pt x="412" y="4624"/>
                    <a:pt x="254" y="3801"/>
                  </a:cubicBezTo>
                  <a:cubicBezTo>
                    <a:pt x="0" y="5384"/>
                    <a:pt x="349" y="6904"/>
                    <a:pt x="1362" y="7918"/>
                  </a:cubicBezTo>
                  <a:cubicBezTo>
                    <a:pt x="3389" y="9945"/>
                    <a:pt x="7284" y="9343"/>
                    <a:pt x="10071" y="6556"/>
                  </a:cubicBezTo>
                  <a:cubicBezTo>
                    <a:pt x="12034" y="4561"/>
                    <a:pt x="12921" y="2027"/>
                    <a:pt x="12541" y="1"/>
                  </a:cubicBezTo>
                  <a:cubicBezTo>
                    <a:pt x="12288" y="1552"/>
                    <a:pt x="11464" y="3231"/>
                    <a:pt x="10071" y="459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523775" y="3839600"/>
              <a:ext cx="219325" cy="219350"/>
            </a:xfrm>
            <a:custGeom>
              <a:rect b="b" l="l" r="r" t="t"/>
              <a:pathLst>
                <a:path extrusionOk="0" h="8774" w="8773">
                  <a:moveTo>
                    <a:pt x="7601" y="1204"/>
                  </a:moveTo>
                  <a:cubicBezTo>
                    <a:pt x="8773" y="2408"/>
                    <a:pt x="8330" y="4814"/>
                    <a:pt x="6588" y="6556"/>
                  </a:cubicBezTo>
                  <a:cubicBezTo>
                    <a:pt x="4814" y="8330"/>
                    <a:pt x="2407" y="8773"/>
                    <a:pt x="1204" y="7570"/>
                  </a:cubicBezTo>
                  <a:cubicBezTo>
                    <a:pt x="1" y="6366"/>
                    <a:pt x="856" y="4371"/>
                    <a:pt x="2629" y="2629"/>
                  </a:cubicBezTo>
                  <a:cubicBezTo>
                    <a:pt x="4403" y="856"/>
                    <a:pt x="6398" y="1"/>
                    <a:pt x="7601" y="120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720925" y="3823275"/>
              <a:ext cx="40400" cy="28225"/>
            </a:xfrm>
            <a:custGeom>
              <a:rect b="b" l="l" r="r" t="t"/>
              <a:pathLst>
                <a:path extrusionOk="0" h="1129" w="1616">
                  <a:moveTo>
                    <a:pt x="449" y="1"/>
                  </a:moveTo>
                  <a:cubicBezTo>
                    <a:pt x="293" y="1"/>
                    <a:pt x="139" y="92"/>
                    <a:pt x="64" y="242"/>
                  </a:cubicBezTo>
                  <a:cubicBezTo>
                    <a:pt x="0" y="464"/>
                    <a:pt x="95" y="685"/>
                    <a:pt x="285" y="749"/>
                  </a:cubicBezTo>
                  <a:cubicBezTo>
                    <a:pt x="539" y="844"/>
                    <a:pt x="760" y="939"/>
                    <a:pt x="982" y="1065"/>
                  </a:cubicBezTo>
                  <a:cubicBezTo>
                    <a:pt x="1045" y="1129"/>
                    <a:pt x="1109" y="1129"/>
                    <a:pt x="1172" y="1129"/>
                  </a:cubicBezTo>
                  <a:cubicBezTo>
                    <a:pt x="1330" y="1129"/>
                    <a:pt x="1457" y="1065"/>
                    <a:pt x="1520" y="939"/>
                  </a:cubicBezTo>
                  <a:cubicBezTo>
                    <a:pt x="1615" y="749"/>
                    <a:pt x="1552" y="495"/>
                    <a:pt x="1362" y="400"/>
                  </a:cubicBezTo>
                  <a:cubicBezTo>
                    <a:pt x="1109" y="242"/>
                    <a:pt x="855" y="115"/>
                    <a:pt x="570" y="20"/>
                  </a:cubicBezTo>
                  <a:cubicBezTo>
                    <a:pt x="531" y="7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580000" y="3815700"/>
              <a:ext cx="129075" cy="60350"/>
            </a:xfrm>
            <a:custGeom>
              <a:rect b="b" l="l" r="r" t="t"/>
              <a:pathLst>
                <a:path extrusionOk="0" h="2414" w="5163">
                  <a:moveTo>
                    <a:pt x="4522" y="0"/>
                  </a:moveTo>
                  <a:cubicBezTo>
                    <a:pt x="2113" y="0"/>
                    <a:pt x="251" y="1656"/>
                    <a:pt x="190" y="1717"/>
                  </a:cubicBezTo>
                  <a:cubicBezTo>
                    <a:pt x="0" y="1875"/>
                    <a:pt x="0" y="2097"/>
                    <a:pt x="158" y="2287"/>
                  </a:cubicBezTo>
                  <a:cubicBezTo>
                    <a:pt x="222" y="2350"/>
                    <a:pt x="349" y="2414"/>
                    <a:pt x="444" y="2414"/>
                  </a:cubicBezTo>
                  <a:cubicBezTo>
                    <a:pt x="539" y="2414"/>
                    <a:pt x="634" y="2382"/>
                    <a:pt x="697" y="2287"/>
                  </a:cubicBezTo>
                  <a:cubicBezTo>
                    <a:pt x="727" y="2287"/>
                    <a:pt x="2400" y="791"/>
                    <a:pt x="4473" y="791"/>
                  </a:cubicBezTo>
                  <a:cubicBezTo>
                    <a:pt x="4554" y="791"/>
                    <a:pt x="4636" y="794"/>
                    <a:pt x="4719" y="798"/>
                  </a:cubicBezTo>
                  <a:cubicBezTo>
                    <a:pt x="4941" y="798"/>
                    <a:pt x="5131" y="640"/>
                    <a:pt x="5131" y="418"/>
                  </a:cubicBezTo>
                  <a:cubicBezTo>
                    <a:pt x="5162" y="197"/>
                    <a:pt x="5004" y="7"/>
                    <a:pt x="4782" y="7"/>
                  </a:cubicBezTo>
                  <a:cubicBezTo>
                    <a:pt x="4695" y="2"/>
                    <a:pt x="4608" y="0"/>
                    <a:pt x="452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946550" y="3726400"/>
              <a:ext cx="338100" cy="338875"/>
            </a:xfrm>
            <a:custGeom>
              <a:rect b="b" l="l" r="r" t="t"/>
              <a:pathLst>
                <a:path extrusionOk="0" h="13555" w="13524">
                  <a:moveTo>
                    <a:pt x="10262" y="3262"/>
                  </a:moveTo>
                  <a:cubicBezTo>
                    <a:pt x="12954" y="5922"/>
                    <a:pt x="13524" y="9659"/>
                    <a:pt x="11592" y="11591"/>
                  </a:cubicBezTo>
                  <a:cubicBezTo>
                    <a:pt x="9660" y="13554"/>
                    <a:pt x="5923" y="12953"/>
                    <a:pt x="3231" y="10293"/>
                  </a:cubicBezTo>
                  <a:cubicBezTo>
                    <a:pt x="571" y="7632"/>
                    <a:pt x="1" y="3895"/>
                    <a:pt x="1933" y="1964"/>
                  </a:cubicBezTo>
                  <a:cubicBezTo>
                    <a:pt x="3865" y="0"/>
                    <a:pt x="7601" y="602"/>
                    <a:pt x="10262" y="326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959225" y="3826950"/>
              <a:ext cx="309600" cy="238325"/>
            </a:xfrm>
            <a:custGeom>
              <a:rect b="b" l="l" r="r" t="t"/>
              <a:pathLst>
                <a:path extrusionOk="0" h="9533" w="12384">
                  <a:moveTo>
                    <a:pt x="2724" y="4402"/>
                  </a:moveTo>
                  <a:cubicBezTo>
                    <a:pt x="5416" y="7062"/>
                    <a:pt x="9153" y="7632"/>
                    <a:pt x="11085" y="5700"/>
                  </a:cubicBezTo>
                  <a:cubicBezTo>
                    <a:pt x="11655" y="5130"/>
                    <a:pt x="12003" y="4402"/>
                    <a:pt x="12130" y="3610"/>
                  </a:cubicBezTo>
                  <a:cubicBezTo>
                    <a:pt x="12383" y="5162"/>
                    <a:pt x="12067" y="6587"/>
                    <a:pt x="11085" y="7569"/>
                  </a:cubicBezTo>
                  <a:cubicBezTo>
                    <a:pt x="9153" y="9532"/>
                    <a:pt x="5416" y="8931"/>
                    <a:pt x="2724" y="6271"/>
                  </a:cubicBezTo>
                  <a:cubicBezTo>
                    <a:pt x="856" y="4370"/>
                    <a:pt x="1" y="1964"/>
                    <a:pt x="349" y="0"/>
                  </a:cubicBezTo>
                  <a:cubicBezTo>
                    <a:pt x="602" y="1488"/>
                    <a:pt x="1426" y="3072"/>
                    <a:pt x="2724" y="440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4022575" y="3778650"/>
              <a:ext cx="210625" cy="209825"/>
            </a:xfrm>
            <a:custGeom>
              <a:rect b="b" l="l" r="r" t="t"/>
              <a:pathLst>
                <a:path extrusionOk="0" h="8393" w="8425">
                  <a:moveTo>
                    <a:pt x="1172" y="1140"/>
                  </a:moveTo>
                  <a:cubicBezTo>
                    <a:pt x="0" y="2280"/>
                    <a:pt x="444" y="4592"/>
                    <a:pt x="2122" y="6271"/>
                  </a:cubicBezTo>
                  <a:cubicBezTo>
                    <a:pt x="3832" y="7949"/>
                    <a:pt x="6112" y="8393"/>
                    <a:pt x="7284" y="7252"/>
                  </a:cubicBezTo>
                  <a:cubicBezTo>
                    <a:pt x="8424" y="6112"/>
                    <a:pt x="7601" y="4181"/>
                    <a:pt x="5922" y="2502"/>
                  </a:cubicBezTo>
                  <a:cubicBezTo>
                    <a:pt x="4212" y="824"/>
                    <a:pt x="2312" y="0"/>
                    <a:pt x="1172" y="114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4005150" y="3762325"/>
              <a:ext cx="39600" cy="27425"/>
            </a:xfrm>
            <a:custGeom>
              <a:rect b="b" l="l" r="r" t="t"/>
              <a:pathLst>
                <a:path extrusionOk="0" h="1097" w="1584">
                  <a:moveTo>
                    <a:pt x="1135" y="0"/>
                  </a:moveTo>
                  <a:cubicBezTo>
                    <a:pt x="1095" y="0"/>
                    <a:pt x="1054" y="7"/>
                    <a:pt x="1014" y="20"/>
                  </a:cubicBezTo>
                  <a:cubicBezTo>
                    <a:pt x="760" y="115"/>
                    <a:pt x="507" y="242"/>
                    <a:pt x="254" y="400"/>
                  </a:cubicBezTo>
                  <a:cubicBezTo>
                    <a:pt x="64" y="495"/>
                    <a:pt x="0" y="717"/>
                    <a:pt x="95" y="907"/>
                  </a:cubicBezTo>
                  <a:cubicBezTo>
                    <a:pt x="190" y="1033"/>
                    <a:pt x="317" y="1097"/>
                    <a:pt x="444" y="1097"/>
                  </a:cubicBezTo>
                  <a:cubicBezTo>
                    <a:pt x="507" y="1097"/>
                    <a:pt x="570" y="1097"/>
                    <a:pt x="634" y="1033"/>
                  </a:cubicBezTo>
                  <a:cubicBezTo>
                    <a:pt x="855" y="938"/>
                    <a:pt x="1046" y="812"/>
                    <a:pt x="1267" y="748"/>
                  </a:cubicBezTo>
                  <a:cubicBezTo>
                    <a:pt x="1489" y="653"/>
                    <a:pt x="1584" y="463"/>
                    <a:pt x="1489" y="242"/>
                  </a:cubicBezTo>
                  <a:cubicBezTo>
                    <a:pt x="1439" y="91"/>
                    <a:pt x="1289" y="0"/>
                    <a:pt x="1135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4055825" y="3755525"/>
              <a:ext cx="123525" cy="57200"/>
            </a:xfrm>
            <a:custGeom>
              <a:rect b="b" l="l" r="r" t="t"/>
              <a:pathLst>
                <a:path extrusionOk="0" h="2288" w="4941">
                  <a:moveTo>
                    <a:pt x="641" y="0"/>
                  </a:moveTo>
                  <a:cubicBezTo>
                    <a:pt x="554" y="0"/>
                    <a:pt x="468" y="2"/>
                    <a:pt x="380" y="7"/>
                  </a:cubicBezTo>
                  <a:cubicBezTo>
                    <a:pt x="159" y="7"/>
                    <a:pt x="0" y="197"/>
                    <a:pt x="0" y="419"/>
                  </a:cubicBezTo>
                  <a:cubicBezTo>
                    <a:pt x="32" y="609"/>
                    <a:pt x="190" y="767"/>
                    <a:pt x="412" y="767"/>
                  </a:cubicBezTo>
                  <a:cubicBezTo>
                    <a:pt x="494" y="762"/>
                    <a:pt x="575" y="760"/>
                    <a:pt x="656" y="760"/>
                  </a:cubicBezTo>
                  <a:cubicBezTo>
                    <a:pt x="2636" y="760"/>
                    <a:pt x="4245" y="2192"/>
                    <a:pt x="4276" y="2192"/>
                  </a:cubicBezTo>
                  <a:cubicBezTo>
                    <a:pt x="4339" y="2255"/>
                    <a:pt x="4434" y="2287"/>
                    <a:pt x="4529" y="2287"/>
                  </a:cubicBezTo>
                  <a:cubicBezTo>
                    <a:pt x="4624" y="2287"/>
                    <a:pt x="4719" y="2255"/>
                    <a:pt x="4814" y="2160"/>
                  </a:cubicBezTo>
                  <a:cubicBezTo>
                    <a:pt x="4941" y="2034"/>
                    <a:pt x="4941" y="1780"/>
                    <a:pt x="4782" y="1654"/>
                  </a:cubicBezTo>
                  <a:cubicBezTo>
                    <a:pt x="4691" y="1562"/>
                    <a:pt x="2923" y="0"/>
                    <a:pt x="64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810375" y="3506300"/>
              <a:ext cx="266050" cy="201900"/>
            </a:xfrm>
            <a:custGeom>
              <a:rect b="b" l="l" r="r" t="t"/>
              <a:pathLst>
                <a:path extrusionOk="0" h="8076" w="10642">
                  <a:moveTo>
                    <a:pt x="10357" y="3357"/>
                  </a:moveTo>
                  <a:cubicBezTo>
                    <a:pt x="10642" y="5384"/>
                    <a:pt x="8583" y="7347"/>
                    <a:pt x="5796" y="7696"/>
                  </a:cubicBezTo>
                  <a:cubicBezTo>
                    <a:pt x="3009" y="8076"/>
                    <a:pt x="539" y="6714"/>
                    <a:pt x="254" y="4687"/>
                  </a:cubicBezTo>
                  <a:cubicBezTo>
                    <a:pt x="1" y="2660"/>
                    <a:pt x="2059" y="729"/>
                    <a:pt x="4846" y="349"/>
                  </a:cubicBezTo>
                  <a:cubicBezTo>
                    <a:pt x="7633" y="0"/>
                    <a:pt x="10103" y="1330"/>
                    <a:pt x="10357" y="335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3813550" y="3553000"/>
              <a:ext cx="247825" cy="154425"/>
            </a:xfrm>
            <a:custGeom>
              <a:rect b="b" l="l" r="r" t="t"/>
              <a:pathLst>
                <a:path extrusionOk="0" h="6177" w="9913">
                  <a:moveTo>
                    <a:pt x="6524" y="4719"/>
                  </a:moveTo>
                  <a:cubicBezTo>
                    <a:pt x="3737" y="5068"/>
                    <a:pt x="1267" y="3738"/>
                    <a:pt x="1014" y="1711"/>
                  </a:cubicBezTo>
                  <a:cubicBezTo>
                    <a:pt x="919" y="1109"/>
                    <a:pt x="1046" y="539"/>
                    <a:pt x="1331" y="1"/>
                  </a:cubicBezTo>
                  <a:cubicBezTo>
                    <a:pt x="476" y="761"/>
                    <a:pt x="1" y="1774"/>
                    <a:pt x="159" y="2819"/>
                  </a:cubicBezTo>
                  <a:cubicBezTo>
                    <a:pt x="412" y="4846"/>
                    <a:pt x="2882" y="6176"/>
                    <a:pt x="5669" y="5828"/>
                  </a:cubicBezTo>
                  <a:cubicBezTo>
                    <a:pt x="7633" y="5574"/>
                    <a:pt x="9248" y="4529"/>
                    <a:pt x="9913" y="3199"/>
                  </a:cubicBezTo>
                  <a:cubicBezTo>
                    <a:pt x="9090" y="3959"/>
                    <a:pt x="7886" y="4529"/>
                    <a:pt x="6524" y="471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857875" y="3543500"/>
              <a:ext cx="167100" cy="110075"/>
            </a:xfrm>
            <a:custGeom>
              <a:rect b="b" l="l" r="r" t="t"/>
              <a:pathLst>
                <a:path extrusionOk="0" h="4403" w="6684">
                  <a:moveTo>
                    <a:pt x="6556" y="1584"/>
                  </a:moveTo>
                  <a:cubicBezTo>
                    <a:pt x="6683" y="2787"/>
                    <a:pt x="5385" y="3959"/>
                    <a:pt x="3643" y="4181"/>
                  </a:cubicBezTo>
                  <a:cubicBezTo>
                    <a:pt x="1869" y="4403"/>
                    <a:pt x="318" y="3643"/>
                    <a:pt x="159" y="2439"/>
                  </a:cubicBezTo>
                  <a:cubicBezTo>
                    <a:pt x="1" y="1236"/>
                    <a:pt x="1363" y="476"/>
                    <a:pt x="3105" y="222"/>
                  </a:cubicBezTo>
                  <a:cubicBezTo>
                    <a:pt x="4878" y="1"/>
                    <a:pt x="6398" y="381"/>
                    <a:pt x="6556" y="158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4039975" y="3563500"/>
              <a:ext cx="23000" cy="27250"/>
            </a:xfrm>
            <a:custGeom>
              <a:rect b="b" l="l" r="r" t="t"/>
              <a:pathLst>
                <a:path extrusionOk="0" h="1090" w="920">
                  <a:moveTo>
                    <a:pt x="329" y="0"/>
                  </a:moveTo>
                  <a:cubicBezTo>
                    <a:pt x="269" y="0"/>
                    <a:pt x="209" y="18"/>
                    <a:pt x="159" y="56"/>
                  </a:cubicBezTo>
                  <a:cubicBezTo>
                    <a:pt x="33" y="119"/>
                    <a:pt x="1" y="309"/>
                    <a:pt x="64" y="436"/>
                  </a:cubicBezTo>
                  <a:cubicBezTo>
                    <a:pt x="191" y="594"/>
                    <a:pt x="254" y="752"/>
                    <a:pt x="318" y="911"/>
                  </a:cubicBezTo>
                  <a:cubicBezTo>
                    <a:pt x="349" y="974"/>
                    <a:pt x="381" y="1006"/>
                    <a:pt x="413" y="1037"/>
                  </a:cubicBezTo>
                  <a:cubicBezTo>
                    <a:pt x="450" y="1074"/>
                    <a:pt x="509" y="1090"/>
                    <a:pt x="570" y="1090"/>
                  </a:cubicBezTo>
                  <a:cubicBezTo>
                    <a:pt x="613" y="1090"/>
                    <a:pt x="658" y="1082"/>
                    <a:pt x="698" y="1069"/>
                  </a:cubicBezTo>
                  <a:cubicBezTo>
                    <a:pt x="824" y="1006"/>
                    <a:pt x="919" y="847"/>
                    <a:pt x="856" y="689"/>
                  </a:cubicBezTo>
                  <a:cubicBezTo>
                    <a:pt x="761" y="499"/>
                    <a:pt x="666" y="309"/>
                    <a:pt x="571" y="119"/>
                  </a:cubicBezTo>
                  <a:cubicBezTo>
                    <a:pt x="513" y="42"/>
                    <a:pt x="421" y="0"/>
                    <a:pt x="32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946550" y="3520825"/>
              <a:ext cx="93450" cy="38650"/>
            </a:xfrm>
            <a:custGeom>
              <a:rect b="b" l="l" r="r" t="t"/>
              <a:pathLst>
                <a:path extrusionOk="0" h="1546" w="3738">
                  <a:moveTo>
                    <a:pt x="587" y="1"/>
                  </a:moveTo>
                  <a:cubicBezTo>
                    <a:pt x="397" y="1"/>
                    <a:pt x="276" y="13"/>
                    <a:pt x="254" y="21"/>
                  </a:cubicBezTo>
                  <a:cubicBezTo>
                    <a:pt x="96" y="21"/>
                    <a:pt x="1" y="148"/>
                    <a:pt x="1" y="306"/>
                  </a:cubicBezTo>
                  <a:cubicBezTo>
                    <a:pt x="1" y="401"/>
                    <a:pt x="64" y="464"/>
                    <a:pt x="128" y="496"/>
                  </a:cubicBezTo>
                  <a:cubicBezTo>
                    <a:pt x="159" y="559"/>
                    <a:pt x="254" y="559"/>
                    <a:pt x="318" y="559"/>
                  </a:cubicBezTo>
                  <a:cubicBezTo>
                    <a:pt x="318" y="559"/>
                    <a:pt x="384" y="554"/>
                    <a:pt x="499" y="554"/>
                  </a:cubicBezTo>
                  <a:cubicBezTo>
                    <a:pt x="976" y="554"/>
                    <a:pt x="2288" y="636"/>
                    <a:pt x="3231" y="1478"/>
                  </a:cubicBezTo>
                  <a:cubicBezTo>
                    <a:pt x="3290" y="1522"/>
                    <a:pt x="3356" y="1545"/>
                    <a:pt x="3422" y="1545"/>
                  </a:cubicBezTo>
                  <a:cubicBezTo>
                    <a:pt x="3498" y="1545"/>
                    <a:pt x="3575" y="1514"/>
                    <a:pt x="3643" y="1446"/>
                  </a:cubicBezTo>
                  <a:cubicBezTo>
                    <a:pt x="3738" y="1319"/>
                    <a:pt x="3738" y="1161"/>
                    <a:pt x="3611" y="1034"/>
                  </a:cubicBezTo>
                  <a:cubicBezTo>
                    <a:pt x="2568" y="136"/>
                    <a:pt x="1208" y="1"/>
                    <a:pt x="58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808800" y="4066825"/>
              <a:ext cx="273950" cy="227250"/>
            </a:xfrm>
            <a:custGeom>
              <a:rect b="b" l="l" r="r" t="t"/>
              <a:pathLst>
                <a:path extrusionOk="0" h="9090" w="10958">
                  <a:moveTo>
                    <a:pt x="7063" y="1204"/>
                  </a:moveTo>
                  <a:cubicBezTo>
                    <a:pt x="9596" y="2408"/>
                    <a:pt x="10958" y="4878"/>
                    <a:pt x="10071" y="6715"/>
                  </a:cubicBezTo>
                  <a:cubicBezTo>
                    <a:pt x="9216" y="8551"/>
                    <a:pt x="6461" y="9090"/>
                    <a:pt x="3896" y="7918"/>
                  </a:cubicBezTo>
                  <a:cubicBezTo>
                    <a:pt x="1362" y="6715"/>
                    <a:pt x="1" y="4244"/>
                    <a:pt x="887" y="2376"/>
                  </a:cubicBezTo>
                  <a:cubicBezTo>
                    <a:pt x="1742" y="539"/>
                    <a:pt x="4498" y="1"/>
                    <a:pt x="7063" y="120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825425" y="4158675"/>
              <a:ext cx="247050" cy="136200"/>
            </a:xfrm>
            <a:custGeom>
              <a:rect b="b" l="l" r="r" t="t"/>
              <a:pathLst>
                <a:path extrusionOk="0" h="5448" w="9882">
                  <a:moveTo>
                    <a:pt x="2756" y="2914"/>
                  </a:moveTo>
                  <a:cubicBezTo>
                    <a:pt x="5321" y="4117"/>
                    <a:pt x="8076" y="3579"/>
                    <a:pt x="8963" y="1742"/>
                  </a:cubicBezTo>
                  <a:cubicBezTo>
                    <a:pt x="9216" y="1204"/>
                    <a:pt x="9280" y="602"/>
                    <a:pt x="9185" y="0"/>
                  </a:cubicBezTo>
                  <a:cubicBezTo>
                    <a:pt x="9723" y="1014"/>
                    <a:pt x="9881" y="2122"/>
                    <a:pt x="9438" y="3041"/>
                  </a:cubicBezTo>
                  <a:cubicBezTo>
                    <a:pt x="8551" y="4909"/>
                    <a:pt x="5796" y="5447"/>
                    <a:pt x="3231" y="4244"/>
                  </a:cubicBezTo>
                  <a:cubicBezTo>
                    <a:pt x="1426" y="3389"/>
                    <a:pt x="222" y="1900"/>
                    <a:pt x="1" y="444"/>
                  </a:cubicBezTo>
                  <a:cubicBezTo>
                    <a:pt x="539" y="1425"/>
                    <a:pt x="1521" y="2344"/>
                    <a:pt x="2756" y="291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865800" y="4107200"/>
              <a:ext cx="171050" cy="130675"/>
            </a:xfrm>
            <a:custGeom>
              <a:rect b="b" l="l" r="r" t="t"/>
              <a:pathLst>
                <a:path extrusionOk="0" h="5227" w="6842">
                  <a:moveTo>
                    <a:pt x="507" y="1109"/>
                  </a:moveTo>
                  <a:cubicBezTo>
                    <a:pt x="1" y="2218"/>
                    <a:pt x="887" y="3706"/>
                    <a:pt x="2503" y="4466"/>
                  </a:cubicBezTo>
                  <a:cubicBezTo>
                    <a:pt x="4086" y="5226"/>
                    <a:pt x="5828" y="4941"/>
                    <a:pt x="6334" y="3833"/>
                  </a:cubicBezTo>
                  <a:cubicBezTo>
                    <a:pt x="6841" y="2756"/>
                    <a:pt x="5796" y="1616"/>
                    <a:pt x="4181" y="856"/>
                  </a:cubicBezTo>
                  <a:cubicBezTo>
                    <a:pt x="2566" y="96"/>
                    <a:pt x="1014" y="1"/>
                    <a:pt x="507" y="110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838875" y="4107575"/>
              <a:ext cx="26150" cy="24500"/>
            </a:xfrm>
            <a:custGeom>
              <a:rect b="b" l="l" r="r" t="t"/>
              <a:pathLst>
                <a:path extrusionOk="0" h="980" w="1046">
                  <a:moveTo>
                    <a:pt x="729" y="0"/>
                  </a:moveTo>
                  <a:cubicBezTo>
                    <a:pt x="663" y="0"/>
                    <a:pt x="595" y="25"/>
                    <a:pt x="539" y="81"/>
                  </a:cubicBezTo>
                  <a:cubicBezTo>
                    <a:pt x="381" y="208"/>
                    <a:pt x="254" y="366"/>
                    <a:pt x="96" y="524"/>
                  </a:cubicBezTo>
                  <a:cubicBezTo>
                    <a:pt x="1" y="651"/>
                    <a:pt x="1" y="809"/>
                    <a:pt x="128" y="904"/>
                  </a:cubicBezTo>
                  <a:cubicBezTo>
                    <a:pt x="197" y="951"/>
                    <a:pt x="267" y="980"/>
                    <a:pt x="336" y="980"/>
                  </a:cubicBezTo>
                  <a:cubicBezTo>
                    <a:pt x="362" y="980"/>
                    <a:pt x="387" y="976"/>
                    <a:pt x="413" y="968"/>
                  </a:cubicBezTo>
                  <a:cubicBezTo>
                    <a:pt x="476" y="936"/>
                    <a:pt x="508" y="904"/>
                    <a:pt x="539" y="873"/>
                  </a:cubicBezTo>
                  <a:cubicBezTo>
                    <a:pt x="666" y="746"/>
                    <a:pt x="793" y="619"/>
                    <a:pt x="919" y="493"/>
                  </a:cubicBezTo>
                  <a:cubicBezTo>
                    <a:pt x="1046" y="398"/>
                    <a:pt x="1046" y="208"/>
                    <a:pt x="951" y="113"/>
                  </a:cubicBezTo>
                  <a:cubicBezTo>
                    <a:pt x="898" y="41"/>
                    <a:pt x="814" y="0"/>
                    <a:pt x="72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869775" y="4087625"/>
              <a:ext cx="98175" cy="21975"/>
            </a:xfrm>
            <a:custGeom>
              <a:rect b="b" l="l" r="r" t="t"/>
              <a:pathLst>
                <a:path extrusionOk="0" h="879" w="3927">
                  <a:moveTo>
                    <a:pt x="1831" y="0"/>
                  </a:moveTo>
                  <a:cubicBezTo>
                    <a:pt x="1325" y="0"/>
                    <a:pt x="767" y="78"/>
                    <a:pt x="222" y="309"/>
                  </a:cubicBezTo>
                  <a:cubicBezTo>
                    <a:pt x="63" y="372"/>
                    <a:pt x="0" y="530"/>
                    <a:pt x="63" y="689"/>
                  </a:cubicBezTo>
                  <a:cubicBezTo>
                    <a:pt x="110" y="782"/>
                    <a:pt x="207" y="840"/>
                    <a:pt x="318" y="840"/>
                  </a:cubicBezTo>
                  <a:cubicBezTo>
                    <a:pt x="359" y="840"/>
                    <a:pt x="401" y="832"/>
                    <a:pt x="443" y="816"/>
                  </a:cubicBezTo>
                  <a:cubicBezTo>
                    <a:pt x="902" y="622"/>
                    <a:pt x="1381" y="556"/>
                    <a:pt x="1819" y="556"/>
                  </a:cubicBezTo>
                  <a:cubicBezTo>
                    <a:pt x="2741" y="556"/>
                    <a:pt x="3484" y="847"/>
                    <a:pt x="3484" y="847"/>
                  </a:cubicBezTo>
                  <a:cubicBezTo>
                    <a:pt x="3579" y="879"/>
                    <a:pt x="3642" y="879"/>
                    <a:pt x="3705" y="879"/>
                  </a:cubicBezTo>
                  <a:cubicBezTo>
                    <a:pt x="3769" y="847"/>
                    <a:pt x="3832" y="784"/>
                    <a:pt x="3864" y="721"/>
                  </a:cubicBezTo>
                  <a:cubicBezTo>
                    <a:pt x="3927" y="562"/>
                    <a:pt x="3864" y="404"/>
                    <a:pt x="3705" y="340"/>
                  </a:cubicBezTo>
                  <a:cubicBezTo>
                    <a:pt x="3663" y="319"/>
                    <a:pt x="2855" y="0"/>
                    <a:pt x="183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24300" y="2497525"/>
              <a:ext cx="313550" cy="301050"/>
            </a:xfrm>
            <a:custGeom>
              <a:rect b="b" l="l" r="r" t="t"/>
              <a:pathLst>
                <a:path extrusionOk="0" h="12042" w="12542">
                  <a:moveTo>
                    <a:pt x="4334" y="1"/>
                  </a:moveTo>
                  <a:cubicBezTo>
                    <a:pt x="4109" y="1"/>
                    <a:pt x="3886" y="74"/>
                    <a:pt x="3706" y="227"/>
                  </a:cubicBezTo>
                  <a:cubicBezTo>
                    <a:pt x="634" y="2824"/>
                    <a:pt x="0" y="7162"/>
                    <a:pt x="2312" y="9917"/>
                  </a:cubicBezTo>
                  <a:cubicBezTo>
                    <a:pt x="3493" y="11328"/>
                    <a:pt x="5234" y="12042"/>
                    <a:pt x="7070" y="12042"/>
                  </a:cubicBezTo>
                  <a:cubicBezTo>
                    <a:pt x="8779" y="12042"/>
                    <a:pt x="10570" y="11423"/>
                    <a:pt x="12066" y="10171"/>
                  </a:cubicBezTo>
                  <a:cubicBezTo>
                    <a:pt x="12478" y="9822"/>
                    <a:pt x="12541" y="9189"/>
                    <a:pt x="12161" y="8746"/>
                  </a:cubicBezTo>
                  <a:cubicBezTo>
                    <a:pt x="11965" y="8514"/>
                    <a:pt x="11680" y="8393"/>
                    <a:pt x="11394" y="8393"/>
                  </a:cubicBezTo>
                  <a:cubicBezTo>
                    <a:pt x="11171" y="8393"/>
                    <a:pt x="10948" y="8466"/>
                    <a:pt x="10768" y="8619"/>
                  </a:cubicBezTo>
                  <a:cubicBezTo>
                    <a:pt x="9653" y="9561"/>
                    <a:pt x="8328" y="10028"/>
                    <a:pt x="7082" y="10028"/>
                  </a:cubicBezTo>
                  <a:cubicBezTo>
                    <a:pt x="5815" y="10028"/>
                    <a:pt x="4631" y="9545"/>
                    <a:pt x="3832" y="8587"/>
                  </a:cubicBezTo>
                  <a:cubicBezTo>
                    <a:pt x="2249" y="6719"/>
                    <a:pt x="2756" y="3647"/>
                    <a:pt x="5004" y="1778"/>
                  </a:cubicBezTo>
                  <a:cubicBezTo>
                    <a:pt x="5416" y="1430"/>
                    <a:pt x="5479" y="797"/>
                    <a:pt x="5131" y="353"/>
                  </a:cubicBezTo>
                  <a:cubicBezTo>
                    <a:pt x="4917" y="122"/>
                    <a:pt x="4623" y="1"/>
                    <a:pt x="433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783600" y="2659475"/>
              <a:ext cx="394325" cy="341400"/>
            </a:xfrm>
            <a:custGeom>
              <a:rect b="b" l="l" r="r" t="t"/>
              <a:pathLst>
                <a:path extrusionOk="0" h="13656" w="15773">
                  <a:moveTo>
                    <a:pt x="8682" y="2010"/>
                  </a:moveTo>
                  <a:cubicBezTo>
                    <a:pt x="9943" y="2010"/>
                    <a:pt x="11129" y="2485"/>
                    <a:pt x="11940" y="3439"/>
                  </a:cubicBezTo>
                  <a:cubicBezTo>
                    <a:pt x="13524" y="5308"/>
                    <a:pt x="12985" y="8380"/>
                    <a:pt x="10768" y="10248"/>
                  </a:cubicBezTo>
                  <a:cubicBezTo>
                    <a:pt x="9665" y="11178"/>
                    <a:pt x="8341" y="11646"/>
                    <a:pt x="7091" y="11646"/>
                  </a:cubicBezTo>
                  <a:cubicBezTo>
                    <a:pt x="5830" y="11646"/>
                    <a:pt x="4644" y="11171"/>
                    <a:pt x="3833" y="10216"/>
                  </a:cubicBezTo>
                  <a:cubicBezTo>
                    <a:pt x="2249" y="8348"/>
                    <a:pt x="2788" y="5276"/>
                    <a:pt x="5005" y="3408"/>
                  </a:cubicBezTo>
                  <a:cubicBezTo>
                    <a:pt x="6108" y="2477"/>
                    <a:pt x="7432" y="2010"/>
                    <a:pt x="8682" y="2010"/>
                  </a:cubicBezTo>
                  <a:close/>
                  <a:moveTo>
                    <a:pt x="8679" y="1"/>
                  </a:moveTo>
                  <a:cubicBezTo>
                    <a:pt x="6970" y="1"/>
                    <a:pt x="5187" y="619"/>
                    <a:pt x="3706" y="1856"/>
                  </a:cubicBezTo>
                  <a:cubicBezTo>
                    <a:pt x="634" y="4453"/>
                    <a:pt x="1" y="8791"/>
                    <a:pt x="2313" y="11515"/>
                  </a:cubicBezTo>
                  <a:cubicBezTo>
                    <a:pt x="3494" y="12942"/>
                    <a:pt x="5243" y="13655"/>
                    <a:pt x="7083" y="13655"/>
                  </a:cubicBezTo>
                  <a:cubicBezTo>
                    <a:pt x="8796" y="13655"/>
                    <a:pt x="10586" y="13037"/>
                    <a:pt x="12067" y="11800"/>
                  </a:cubicBezTo>
                  <a:cubicBezTo>
                    <a:pt x="15139" y="9203"/>
                    <a:pt x="15772" y="4864"/>
                    <a:pt x="13460" y="2141"/>
                  </a:cubicBezTo>
                  <a:cubicBezTo>
                    <a:pt x="12263" y="714"/>
                    <a:pt x="10514" y="1"/>
                    <a:pt x="8679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623675" y="2861850"/>
              <a:ext cx="313550" cy="300975"/>
            </a:xfrm>
            <a:custGeom>
              <a:rect b="b" l="l" r="r" t="t"/>
              <a:pathLst>
                <a:path extrusionOk="0" h="12039" w="12542">
                  <a:moveTo>
                    <a:pt x="5445" y="1"/>
                  </a:moveTo>
                  <a:cubicBezTo>
                    <a:pt x="3737" y="1"/>
                    <a:pt x="1953" y="620"/>
                    <a:pt x="476" y="1868"/>
                  </a:cubicBezTo>
                  <a:cubicBezTo>
                    <a:pt x="64" y="2217"/>
                    <a:pt x="1" y="2850"/>
                    <a:pt x="349" y="3293"/>
                  </a:cubicBezTo>
                  <a:cubicBezTo>
                    <a:pt x="563" y="3525"/>
                    <a:pt x="857" y="3646"/>
                    <a:pt x="1146" y="3646"/>
                  </a:cubicBezTo>
                  <a:cubicBezTo>
                    <a:pt x="1371" y="3646"/>
                    <a:pt x="1594" y="3572"/>
                    <a:pt x="1774" y="3420"/>
                  </a:cubicBezTo>
                  <a:cubicBezTo>
                    <a:pt x="2894" y="2474"/>
                    <a:pt x="4217" y="2007"/>
                    <a:pt x="5464" y="2007"/>
                  </a:cubicBezTo>
                  <a:cubicBezTo>
                    <a:pt x="6721" y="2007"/>
                    <a:pt x="7899" y="2482"/>
                    <a:pt x="8710" y="3420"/>
                  </a:cubicBezTo>
                  <a:cubicBezTo>
                    <a:pt x="10293" y="5320"/>
                    <a:pt x="9787" y="8392"/>
                    <a:pt x="7538" y="10260"/>
                  </a:cubicBezTo>
                  <a:cubicBezTo>
                    <a:pt x="7126" y="10609"/>
                    <a:pt x="7063" y="11242"/>
                    <a:pt x="7411" y="11686"/>
                  </a:cubicBezTo>
                  <a:cubicBezTo>
                    <a:pt x="7625" y="11917"/>
                    <a:pt x="7919" y="12038"/>
                    <a:pt x="8208" y="12038"/>
                  </a:cubicBezTo>
                  <a:cubicBezTo>
                    <a:pt x="8434" y="12038"/>
                    <a:pt x="8656" y="11965"/>
                    <a:pt x="8837" y="11812"/>
                  </a:cubicBezTo>
                  <a:cubicBezTo>
                    <a:pt x="11908" y="9215"/>
                    <a:pt x="12542" y="4877"/>
                    <a:pt x="10230" y="2153"/>
                  </a:cubicBezTo>
                  <a:cubicBezTo>
                    <a:pt x="9046" y="723"/>
                    <a:pt x="7290" y="1"/>
                    <a:pt x="5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1154150" y="2575400"/>
              <a:ext cx="110850" cy="124525"/>
            </a:xfrm>
            <a:custGeom>
              <a:rect b="b" l="l" r="r" t="t"/>
              <a:pathLst>
                <a:path extrusionOk="0" h="4981" w="4434">
                  <a:moveTo>
                    <a:pt x="444" y="0"/>
                  </a:moveTo>
                  <a:cubicBezTo>
                    <a:pt x="352" y="0"/>
                    <a:pt x="261" y="32"/>
                    <a:pt x="190" y="89"/>
                  </a:cubicBezTo>
                  <a:cubicBezTo>
                    <a:pt x="32" y="247"/>
                    <a:pt x="0" y="500"/>
                    <a:pt x="158" y="659"/>
                  </a:cubicBezTo>
                  <a:lnTo>
                    <a:pt x="3674" y="4839"/>
                  </a:lnTo>
                  <a:cubicBezTo>
                    <a:pt x="3748" y="4931"/>
                    <a:pt x="3864" y="4980"/>
                    <a:pt x="3987" y="4980"/>
                  </a:cubicBezTo>
                  <a:cubicBezTo>
                    <a:pt x="4074" y="4980"/>
                    <a:pt x="4164" y="4955"/>
                    <a:pt x="4244" y="4902"/>
                  </a:cubicBezTo>
                  <a:cubicBezTo>
                    <a:pt x="4402" y="4744"/>
                    <a:pt x="4434" y="4491"/>
                    <a:pt x="4275" y="4332"/>
                  </a:cubicBezTo>
                  <a:lnTo>
                    <a:pt x="760" y="152"/>
                  </a:lnTo>
                  <a:cubicBezTo>
                    <a:pt x="673" y="47"/>
                    <a:pt x="557" y="0"/>
                    <a:pt x="44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117725" y="2637950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68" y="0"/>
                  </a:moveTo>
                  <a:cubicBezTo>
                    <a:pt x="374" y="0"/>
                    <a:pt x="276" y="31"/>
                    <a:pt x="190" y="88"/>
                  </a:cubicBezTo>
                  <a:cubicBezTo>
                    <a:pt x="32" y="247"/>
                    <a:pt x="0" y="500"/>
                    <a:pt x="159" y="658"/>
                  </a:cubicBezTo>
                  <a:lnTo>
                    <a:pt x="2407" y="3350"/>
                  </a:lnTo>
                  <a:cubicBezTo>
                    <a:pt x="2477" y="3437"/>
                    <a:pt x="2585" y="3486"/>
                    <a:pt x="2699" y="3486"/>
                  </a:cubicBezTo>
                  <a:cubicBezTo>
                    <a:pt x="2793" y="3486"/>
                    <a:pt x="2892" y="3453"/>
                    <a:pt x="2977" y="3382"/>
                  </a:cubicBezTo>
                  <a:cubicBezTo>
                    <a:pt x="3136" y="3255"/>
                    <a:pt x="3167" y="3002"/>
                    <a:pt x="3009" y="2812"/>
                  </a:cubicBezTo>
                  <a:lnTo>
                    <a:pt x="760" y="152"/>
                  </a:lnTo>
                  <a:cubicBezTo>
                    <a:pt x="691" y="47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696525" y="2960425"/>
              <a:ext cx="110875" cy="124525"/>
            </a:xfrm>
            <a:custGeom>
              <a:rect b="b" l="l" r="r" t="t"/>
              <a:pathLst>
                <a:path extrusionOk="0" h="4981" w="4435">
                  <a:moveTo>
                    <a:pt x="448" y="0"/>
                  </a:moveTo>
                  <a:cubicBezTo>
                    <a:pt x="360" y="0"/>
                    <a:pt x="270" y="26"/>
                    <a:pt x="190" y="79"/>
                  </a:cubicBezTo>
                  <a:cubicBezTo>
                    <a:pt x="32" y="237"/>
                    <a:pt x="0" y="490"/>
                    <a:pt x="159" y="649"/>
                  </a:cubicBezTo>
                  <a:lnTo>
                    <a:pt x="3674" y="4829"/>
                  </a:lnTo>
                  <a:cubicBezTo>
                    <a:pt x="3761" y="4934"/>
                    <a:pt x="3877" y="4981"/>
                    <a:pt x="3990" y="4981"/>
                  </a:cubicBezTo>
                  <a:cubicBezTo>
                    <a:pt x="4083" y="4981"/>
                    <a:pt x="4173" y="4949"/>
                    <a:pt x="4244" y="4892"/>
                  </a:cubicBezTo>
                  <a:cubicBezTo>
                    <a:pt x="4402" y="4734"/>
                    <a:pt x="4434" y="4481"/>
                    <a:pt x="4276" y="4322"/>
                  </a:cubicBezTo>
                  <a:lnTo>
                    <a:pt x="760" y="142"/>
                  </a:lnTo>
                  <a:cubicBezTo>
                    <a:pt x="687" y="50"/>
                    <a:pt x="570" y="0"/>
                    <a:pt x="44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925325" y="2767775"/>
              <a:ext cx="110875" cy="124800"/>
            </a:xfrm>
            <a:custGeom>
              <a:rect b="b" l="l" r="r" t="t"/>
              <a:pathLst>
                <a:path extrusionOk="0" h="4992" w="4435">
                  <a:moveTo>
                    <a:pt x="468" y="1"/>
                  </a:moveTo>
                  <a:cubicBezTo>
                    <a:pt x="374" y="1"/>
                    <a:pt x="276" y="32"/>
                    <a:pt x="191" y="89"/>
                  </a:cubicBezTo>
                  <a:cubicBezTo>
                    <a:pt x="32" y="247"/>
                    <a:pt x="1" y="501"/>
                    <a:pt x="159" y="659"/>
                  </a:cubicBezTo>
                  <a:lnTo>
                    <a:pt x="3674" y="4839"/>
                  </a:lnTo>
                  <a:cubicBezTo>
                    <a:pt x="3744" y="4944"/>
                    <a:pt x="3852" y="4991"/>
                    <a:pt x="3967" y="4991"/>
                  </a:cubicBezTo>
                  <a:cubicBezTo>
                    <a:pt x="4061" y="4991"/>
                    <a:pt x="4159" y="4960"/>
                    <a:pt x="4244" y="4903"/>
                  </a:cubicBezTo>
                  <a:cubicBezTo>
                    <a:pt x="4403" y="4744"/>
                    <a:pt x="4434" y="4491"/>
                    <a:pt x="4276" y="4333"/>
                  </a:cubicBezTo>
                  <a:lnTo>
                    <a:pt x="761" y="152"/>
                  </a:lnTo>
                  <a:cubicBezTo>
                    <a:pt x="691" y="48"/>
                    <a:pt x="583" y="1"/>
                    <a:pt x="46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764600" y="2935225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45" y="1"/>
                  </a:moveTo>
                  <a:cubicBezTo>
                    <a:pt x="353" y="1"/>
                    <a:pt x="262" y="34"/>
                    <a:pt x="191" y="105"/>
                  </a:cubicBezTo>
                  <a:cubicBezTo>
                    <a:pt x="33" y="232"/>
                    <a:pt x="1" y="485"/>
                    <a:pt x="159" y="675"/>
                  </a:cubicBezTo>
                  <a:lnTo>
                    <a:pt x="2408" y="3335"/>
                  </a:lnTo>
                  <a:cubicBezTo>
                    <a:pt x="2478" y="3440"/>
                    <a:pt x="2586" y="3487"/>
                    <a:pt x="2700" y="3487"/>
                  </a:cubicBezTo>
                  <a:cubicBezTo>
                    <a:pt x="2794" y="3487"/>
                    <a:pt x="2892" y="3455"/>
                    <a:pt x="2978" y="3398"/>
                  </a:cubicBezTo>
                  <a:cubicBezTo>
                    <a:pt x="3136" y="3240"/>
                    <a:pt x="3168" y="2987"/>
                    <a:pt x="3009" y="2828"/>
                  </a:cubicBezTo>
                  <a:lnTo>
                    <a:pt x="761" y="137"/>
                  </a:lnTo>
                  <a:cubicBezTo>
                    <a:pt x="674" y="50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991825" y="2744025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45" y="1"/>
                  </a:moveTo>
                  <a:cubicBezTo>
                    <a:pt x="353" y="1"/>
                    <a:pt x="262" y="32"/>
                    <a:pt x="191" y="89"/>
                  </a:cubicBezTo>
                  <a:cubicBezTo>
                    <a:pt x="33" y="247"/>
                    <a:pt x="1" y="501"/>
                    <a:pt x="128" y="659"/>
                  </a:cubicBezTo>
                  <a:lnTo>
                    <a:pt x="2408" y="3351"/>
                  </a:lnTo>
                  <a:cubicBezTo>
                    <a:pt x="2477" y="3438"/>
                    <a:pt x="2585" y="3487"/>
                    <a:pt x="2700" y="3487"/>
                  </a:cubicBezTo>
                  <a:cubicBezTo>
                    <a:pt x="2794" y="3487"/>
                    <a:pt x="2892" y="3454"/>
                    <a:pt x="2978" y="3383"/>
                  </a:cubicBezTo>
                  <a:cubicBezTo>
                    <a:pt x="3136" y="3256"/>
                    <a:pt x="3168" y="3003"/>
                    <a:pt x="3010" y="2813"/>
                  </a:cubicBezTo>
                  <a:lnTo>
                    <a:pt x="761" y="152"/>
                  </a:lnTo>
                  <a:cubicBezTo>
                    <a:pt x="674" y="48"/>
                    <a:pt x="558" y="1"/>
                    <a:pt x="445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890500" y="2829150"/>
              <a:ext cx="79200" cy="87175"/>
            </a:xfrm>
            <a:custGeom>
              <a:rect b="b" l="l" r="r" t="t"/>
              <a:pathLst>
                <a:path extrusionOk="0" h="3487" w="3168">
                  <a:moveTo>
                    <a:pt x="468" y="0"/>
                  </a:moveTo>
                  <a:cubicBezTo>
                    <a:pt x="374" y="0"/>
                    <a:pt x="276" y="33"/>
                    <a:pt x="190" y="104"/>
                  </a:cubicBezTo>
                  <a:cubicBezTo>
                    <a:pt x="32" y="231"/>
                    <a:pt x="0" y="484"/>
                    <a:pt x="159" y="674"/>
                  </a:cubicBezTo>
                  <a:lnTo>
                    <a:pt x="2407" y="3334"/>
                  </a:lnTo>
                  <a:cubicBezTo>
                    <a:pt x="2494" y="3439"/>
                    <a:pt x="2610" y="3486"/>
                    <a:pt x="2723" y="3486"/>
                  </a:cubicBezTo>
                  <a:cubicBezTo>
                    <a:pt x="2816" y="3486"/>
                    <a:pt x="2906" y="3455"/>
                    <a:pt x="2977" y="3398"/>
                  </a:cubicBezTo>
                  <a:cubicBezTo>
                    <a:pt x="3136" y="3239"/>
                    <a:pt x="3167" y="2986"/>
                    <a:pt x="3009" y="2828"/>
                  </a:cubicBezTo>
                  <a:lnTo>
                    <a:pt x="760" y="136"/>
                  </a:lnTo>
                  <a:cubicBezTo>
                    <a:pt x="691" y="49"/>
                    <a:pt x="583" y="0"/>
                    <a:pt x="468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061400" y="3680475"/>
              <a:ext cx="334925" cy="334925"/>
            </a:xfrm>
            <a:custGeom>
              <a:rect b="b" l="l" r="r" t="t"/>
              <a:pathLst>
                <a:path extrusionOk="0" h="13397" w="13397">
                  <a:moveTo>
                    <a:pt x="4973" y="0"/>
                  </a:moveTo>
                  <a:cubicBezTo>
                    <a:pt x="4625" y="0"/>
                    <a:pt x="4340" y="285"/>
                    <a:pt x="4340" y="602"/>
                  </a:cubicBezTo>
                  <a:lnTo>
                    <a:pt x="4340" y="3737"/>
                  </a:lnTo>
                  <a:cubicBezTo>
                    <a:pt x="4340" y="4054"/>
                    <a:pt x="4086" y="4339"/>
                    <a:pt x="3738" y="4339"/>
                  </a:cubicBezTo>
                  <a:lnTo>
                    <a:pt x="634" y="4339"/>
                  </a:lnTo>
                  <a:cubicBezTo>
                    <a:pt x="286" y="4339"/>
                    <a:pt x="1" y="4624"/>
                    <a:pt x="1" y="4941"/>
                  </a:cubicBezTo>
                  <a:lnTo>
                    <a:pt x="1" y="8424"/>
                  </a:lnTo>
                  <a:cubicBezTo>
                    <a:pt x="1" y="8773"/>
                    <a:pt x="286" y="9058"/>
                    <a:pt x="634" y="9058"/>
                  </a:cubicBezTo>
                  <a:lnTo>
                    <a:pt x="3738" y="9058"/>
                  </a:lnTo>
                  <a:cubicBezTo>
                    <a:pt x="4086" y="9058"/>
                    <a:pt x="4340" y="9311"/>
                    <a:pt x="4340" y="9659"/>
                  </a:cubicBezTo>
                  <a:lnTo>
                    <a:pt x="4340" y="12763"/>
                  </a:lnTo>
                  <a:cubicBezTo>
                    <a:pt x="4340" y="13111"/>
                    <a:pt x="4625" y="13396"/>
                    <a:pt x="4973" y="13396"/>
                  </a:cubicBezTo>
                  <a:lnTo>
                    <a:pt x="8457" y="13396"/>
                  </a:lnTo>
                  <a:cubicBezTo>
                    <a:pt x="8773" y="13396"/>
                    <a:pt x="9058" y="13111"/>
                    <a:pt x="9058" y="12763"/>
                  </a:cubicBezTo>
                  <a:lnTo>
                    <a:pt x="9058" y="9659"/>
                  </a:lnTo>
                  <a:cubicBezTo>
                    <a:pt x="9058" y="9311"/>
                    <a:pt x="9343" y="9058"/>
                    <a:pt x="9660" y="9058"/>
                  </a:cubicBezTo>
                  <a:lnTo>
                    <a:pt x="12795" y="9058"/>
                  </a:lnTo>
                  <a:cubicBezTo>
                    <a:pt x="13144" y="9058"/>
                    <a:pt x="13397" y="8773"/>
                    <a:pt x="13397" y="8424"/>
                  </a:cubicBezTo>
                  <a:lnTo>
                    <a:pt x="13397" y="4941"/>
                  </a:lnTo>
                  <a:cubicBezTo>
                    <a:pt x="13397" y="4624"/>
                    <a:pt x="13144" y="4339"/>
                    <a:pt x="12795" y="4339"/>
                  </a:cubicBezTo>
                  <a:lnTo>
                    <a:pt x="9660" y="4339"/>
                  </a:lnTo>
                  <a:cubicBezTo>
                    <a:pt x="9343" y="4339"/>
                    <a:pt x="9058" y="4054"/>
                    <a:pt x="9058" y="3737"/>
                  </a:cubicBezTo>
                  <a:lnTo>
                    <a:pt x="9058" y="602"/>
                  </a:lnTo>
                  <a:cubicBezTo>
                    <a:pt x="9058" y="285"/>
                    <a:pt x="8773" y="0"/>
                    <a:pt x="8457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415400" y="2659150"/>
              <a:ext cx="343650" cy="342850"/>
            </a:xfrm>
            <a:custGeom>
              <a:rect b="b" l="l" r="r" t="t"/>
              <a:pathLst>
                <a:path extrusionOk="0" h="13714" w="13746">
                  <a:moveTo>
                    <a:pt x="5100" y="0"/>
                  </a:moveTo>
                  <a:cubicBezTo>
                    <a:pt x="4751" y="0"/>
                    <a:pt x="4466" y="285"/>
                    <a:pt x="4466" y="634"/>
                  </a:cubicBezTo>
                  <a:lnTo>
                    <a:pt x="4466" y="3832"/>
                  </a:lnTo>
                  <a:cubicBezTo>
                    <a:pt x="4466" y="4181"/>
                    <a:pt x="4181" y="4434"/>
                    <a:pt x="3833" y="4434"/>
                  </a:cubicBezTo>
                  <a:lnTo>
                    <a:pt x="634" y="4434"/>
                  </a:lnTo>
                  <a:cubicBezTo>
                    <a:pt x="286" y="4434"/>
                    <a:pt x="1" y="4719"/>
                    <a:pt x="1" y="5067"/>
                  </a:cubicBezTo>
                  <a:lnTo>
                    <a:pt x="1" y="8646"/>
                  </a:lnTo>
                  <a:cubicBezTo>
                    <a:pt x="1" y="8994"/>
                    <a:pt x="286" y="9279"/>
                    <a:pt x="634" y="9279"/>
                  </a:cubicBezTo>
                  <a:lnTo>
                    <a:pt x="3833" y="9279"/>
                  </a:lnTo>
                  <a:cubicBezTo>
                    <a:pt x="4181" y="9279"/>
                    <a:pt x="4466" y="9564"/>
                    <a:pt x="4466" y="9913"/>
                  </a:cubicBezTo>
                  <a:lnTo>
                    <a:pt x="4466" y="13080"/>
                  </a:lnTo>
                  <a:cubicBezTo>
                    <a:pt x="4466" y="13428"/>
                    <a:pt x="4751" y="13713"/>
                    <a:pt x="5100" y="13713"/>
                  </a:cubicBezTo>
                  <a:lnTo>
                    <a:pt x="8647" y="13713"/>
                  </a:lnTo>
                  <a:cubicBezTo>
                    <a:pt x="8995" y="13713"/>
                    <a:pt x="9280" y="13428"/>
                    <a:pt x="9280" y="13080"/>
                  </a:cubicBezTo>
                  <a:lnTo>
                    <a:pt x="9280" y="9913"/>
                  </a:lnTo>
                  <a:cubicBezTo>
                    <a:pt x="9280" y="9564"/>
                    <a:pt x="9565" y="9279"/>
                    <a:pt x="9913" y="9279"/>
                  </a:cubicBezTo>
                  <a:lnTo>
                    <a:pt x="13112" y="9279"/>
                  </a:lnTo>
                  <a:cubicBezTo>
                    <a:pt x="13460" y="9279"/>
                    <a:pt x="13745" y="8994"/>
                    <a:pt x="13745" y="8646"/>
                  </a:cubicBezTo>
                  <a:lnTo>
                    <a:pt x="13745" y="5067"/>
                  </a:lnTo>
                  <a:cubicBezTo>
                    <a:pt x="13714" y="4719"/>
                    <a:pt x="13460" y="4434"/>
                    <a:pt x="13112" y="4434"/>
                  </a:cubicBezTo>
                  <a:lnTo>
                    <a:pt x="9913" y="4434"/>
                  </a:lnTo>
                  <a:cubicBezTo>
                    <a:pt x="9565" y="4434"/>
                    <a:pt x="9280" y="4181"/>
                    <a:pt x="9280" y="3832"/>
                  </a:cubicBezTo>
                  <a:lnTo>
                    <a:pt x="9280" y="634"/>
                  </a:lnTo>
                  <a:cubicBezTo>
                    <a:pt x="9280" y="285"/>
                    <a:pt x="8995" y="0"/>
                    <a:pt x="8647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386800" y="3473050"/>
              <a:ext cx="7950" cy="19025"/>
            </a:xfrm>
            <a:custGeom>
              <a:rect b="b" l="l" r="r" t="t"/>
              <a:pathLst>
                <a:path extrusionOk="0" h="761" w="318">
                  <a:moveTo>
                    <a:pt x="318" y="760"/>
                  </a:moveTo>
                  <a:cubicBezTo>
                    <a:pt x="191" y="507"/>
                    <a:pt x="64" y="253"/>
                    <a:pt x="1" y="0"/>
                  </a:cubicBezTo>
                  <a:cubicBezTo>
                    <a:pt x="64" y="253"/>
                    <a:pt x="191" y="507"/>
                    <a:pt x="318" y="76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3386800" y="3245025"/>
              <a:ext cx="194000" cy="246450"/>
            </a:xfrm>
            <a:custGeom>
              <a:rect b="b" l="l" r="r" t="t"/>
              <a:pathLst>
                <a:path extrusionOk="0" h="9858" w="7760">
                  <a:moveTo>
                    <a:pt x="6715" y="0"/>
                  </a:moveTo>
                  <a:lnTo>
                    <a:pt x="3801" y="2882"/>
                  </a:lnTo>
                  <a:lnTo>
                    <a:pt x="3809" y="2890"/>
                  </a:lnTo>
                  <a:lnTo>
                    <a:pt x="6715" y="0"/>
                  </a:lnTo>
                  <a:close/>
                  <a:moveTo>
                    <a:pt x="3809" y="2890"/>
                  </a:moveTo>
                  <a:lnTo>
                    <a:pt x="888" y="5796"/>
                  </a:lnTo>
                  <a:cubicBezTo>
                    <a:pt x="444" y="6239"/>
                    <a:pt x="159" y="6778"/>
                    <a:pt x="1" y="7316"/>
                  </a:cubicBezTo>
                  <a:cubicBezTo>
                    <a:pt x="159" y="7886"/>
                    <a:pt x="444" y="8393"/>
                    <a:pt x="888" y="8836"/>
                  </a:cubicBezTo>
                  <a:cubicBezTo>
                    <a:pt x="1553" y="9517"/>
                    <a:pt x="2431" y="9857"/>
                    <a:pt x="3310" y="9857"/>
                  </a:cubicBezTo>
                  <a:cubicBezTo>
                    <a:pt x="4189" y="9857"/>
                    <a:pt x="5068" y="9517"/>
                    <a:pt x="5733" y="8836"/>
                  </a:cubicBezTo>
                  <a:lnTo>
                    <a:pt x="7760" y="6841"/>
                  </a:lnTo>
                  <a:lnTo>
                    <a:pt x="3809" y="289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3396300" y="3494425"/>
              <a:ext cx="4000" cy="6350"/>
            </a:xfrm>
            <a:custGeom>
              <a:rect b="b" l="l" r="r" t="t"/>
              <a:pathLst>
                <a:path extrusionOk="0" h="254" w="160">
                  <a:moveTo>
                    <a:pt x="159" y="253"/>
                  </a:moveTo>
                  <a:cubicBezTo>
                    <a:pt x="96" y="158"/>
                    <a:pt x="33" y="95"/>
                    <a:pt x="1" y="0"/>
                  </a:cubicBezTo>
                  <a:cubicBezTo>
                    <a:pt x="33" y="95"/>
                    <a:pt x="96" y="158"/>
                    <a:pt x="159" y="25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3401850" y="3503125"/>
              <a:ext cx="7150" cy="7950"/>
            </a:xfrm>
            <a:custGeom>
              <a:rect b="b" l="l" r="r" t="t"/>
              <a:pathLst>
                <a:path extrusionOk="0" h="318" w="286">
                  <a:moveTo>
                    <a:pt x="286" y="317"/>
                  </a:moveTo>
                  <a:cubicBezTo>
                    <a:pt x="191" y="222"/>
                    <a:pt x="96" y="127"/>
                    <a:pt x="1" y="0"/>
                  </a:cubicBezTo>
                  <a:cubicBezTo>
                    <a:pt x="96" y="127"/>
                    <a:pt x="191" y="222"/>
                    <a:pt x="286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3385225" y="3427900"/>
              <a:ext cx="1600" cy="10325"/>
            </a:xfrm>
            <a:custGeom>
              <a:rect b="b" l="l" r="r" t="t"/>
              <a:pathLst>
                <a:path extrusionOk="0" h="413" w="64">
                  <a:moveTo>
                    <a:pt x="1" y="413"/>
                  </a:moveTo>
                  <a:cubicBezTo>
                    <a:pt x="1" y="286"/>
                    <a:pt x="32" y="159"/>
                    <a:pt x="64" y="1"/>
                  </a:cubicBezTo>
                  <a:cubicBezTo>
                    <a:pt x="32" y="159"/>
                    <a:pt x="1" y="286"/>
                    <a:pt x="1" y="41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384425" y="3461950"/>
              <a:ext cx="2400" cy="8750"/>
            </a:xfrm>
            <a:custGeom>
              <a:rect b="b" l="l" r="r" t="t"/>
              <a:pathLst>
                <a:path extrusionOk="0" h="350" w="96">
                  <a:moveTo>
                    <a:pt x="96" y="349"/>
                  </a:moveTo>
                  <a:cubicBezTo>
                    <a:pt x="64" y="222"/>
                    <a:pt x="33" y="127"/>
                    <a:pt x="1" y="1"/>
                  </a:cubicBezTo>
                  <a:cubicBezTo>
                    <a:pt x="33" y="127"/>
                    <a:pt x="64" y="222"/>
                    <a:pt x="96" y="34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3383650" y="3439000"/>
              <a:ext cx="800" cy="21400"/>
            </a:xfrm>
            <a:custGeom>
              <a:rect b="b" l="l" r="r" t="t"/>
              <a:pathLst>
                <a:path extrusionOk="0" h="856" w="32">
                  <a:moveTo>
                    <a:pt x="32" y="0"/>
                  </a:moveTo>
                  <a:cubicBezTo>
                    <a:pt x="0" y="285"/>
                    <a:pt x="0" y="570"/>
                    <a:pt x="32" y="855"/>
                  </a:cubicBezTo>
                  <a:cubicBezTo>
                    <a:pt x="0" y="570"/>
                    <a:pt x="0" y="285"/>
                    <a:pt x="3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3602950" y="3366150"/>
              <a:ext cx="72875" cy="72875"/>
            </a:xfrm>
            <a:custGeom>
              <a:rect b="b" l="l" r="r" t="t"/>
              <a:pathLst>
                <a:path extrusionOk="0" h="2915" w="2915">
                  <a:moveTo>
                    <a:pt x="1" y="2914"/>
                  </a:moveTo>
                  <a:lnTo>
                    <a:pt x="2914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3697950" y="3316275"/>
              <a:ext cx="2400" cy="9525"/>
            </a:xfrm>
            <a:custGeom>
              <a:rect b="b" l="l" r="r" t="t"/>
              <a:pathLst>
                <a:path extrusionOk="0" h="381" w="96">
                  <a:moveTo>
                    <a:pt x="96" y="1"/>
                  </a:moveTo>
                  <a:cubicBezTo>
                    <a:pt x="64" y="127"/>
                    <a:pt x="33" y="254"/>
                    <a:pt x="1" y="381"/>
                  </a:cubicBezTo>
                  <a:cubicBezTo>
                    <a:pt x="33" y="254"/>
                    <a:pt x="64" y="127"/>
                    <a:pt x="96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3690050" y="3327350"/>
              <a:ext cx="7925" cy="19050"/>
            </a:xfrm>
            <a:custGeom>
              <a:rect b="b" l="l" r="r" t="t"/>
              <a:pathLst>
                <a:path extrusionOk="0" h="762" w="317">
                  <a:moveTo>
                    <a:pt x="317" y="1"/>
                  </a:moveTo>
                  <a:cubicBezTo>
                    <a:pt x="253" y="286"/>
                    <a:pt x="127" y="539"/>
                    <a:pt x="0" y="761"/>
                  </a:cubicBezTo>
                  <a:cubicBezTo>
                    <a:pt x="127" y="539"/>
                    <a:pt x="253" y="286"/>
                    <a:pt x="31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3697950" y="328302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1" y="1"/>
                  </a:moveTo>
                  <a:cubicBezTo>
                    <a:pt x="33" y="127"/>
                    <a:pt x="64" y="254"/>
                    <a:pt x="64" y="412"/>
                  </a:cubicBezTo>
                  <a:cubicBezTo>
                    <a:pt x="64" y="254"/>
                    <a:pt x="33" y="127"/>
                    <a:pt x="1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3481825" y="3219500"/>
              <a:ext cx="216150" cy="196550"/>
            </a:xfrm>
            <a:custGeom>
              <a:rect b="b" l="l" r="r" t="t"/>
              <a:pathLst>
                <a:path extrusionOk="0" h="7862" w="8646">
                  <a:moveTo>
                    <a:pt x="5336" y="0"/>
                  </a:moveTo>
                  <a:cubicBezTo>
                    <a:pt x="4458" y="0"/>
                    <a:pt x="3579" y="341"/>
                    <a:pt x="2914" y="1021"/>
                  </a:cubicBezTo>
                  <a:lnTo>
                    <a:pt x="0" y="3903"/>
                  </a:lnTo>
                  <a:lnTo>
                    <a:pt x="3959" y="7862"/>
                  </a:lnTo>
                  <a:lnTo>
                    <a:pt x="7759" y="4062"/>
                  </a:lnTo>
                  <a:cubicBezTo>
                    <a:pt x="8202" y="3618"/>
                    <a:pt x="8487" y="3080"/>
                    <a:pt x="8646" y="2542"/>
                  </a:cubicBezTo>
                  <a:cubicBezTo>
                    <a:pt x="8487" y="1971"/>
                    <a:pt x="8202" y="1433"/>
                    <a:pt x="7759" y="1021"/>
                  </a:cubicBezTo>
                  <a:cubicBezTo>
                    <a:pt x="7094" y="341"/>
                    <a:pt x="6215" y="0"/>
                    <a:pt x="5336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3699550" y="3294100"/>
              <a:ext cx="1600" cy="21400"/>
            </a:xfrm>
            <a:custGeom>
              <a:rect b="b" l="l" r="r" t="t"/>
              <a:pathLst>
                <a:path extrusionOk="0" h="856" w="64">
                  <a:moveTo>
                    <a:pt x="32" y="856"/>
                  </a:moveTo>
                  <a:cubicBezTo>
                    <a:pt x="64" y="571"/>
                    <a:pt x="64" y="286"/>
                    <a:pt x="0" y="1"/>
                  </a:cubicBezTo>
                  <a:cubicBezTo>
                    <a:pt x="64" y="286"/>
                    <a:pt x="64" y="571"/>
                    <a:pt x="32" y="8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3684500" y="3348750"/>
              <a:ext cx="3975" cy="7150"/>
            </a:xfrm>
            <a:custGeom>
              <a:rect b="b" l="l" r="r" t="t"/>
              <a:pathLst>
                <a:path extrusionOk="0" h="286" w="159">
                  <a:moveTo>
                    <a:pt x="159" y="0"/>
                  </a:moveTo>
                  <a:cubicBezTo>
                    <a:pt x="127" y="95"/>
                    <a:pt x="64" y="190"/>
                    <a:pt x="0" y="285"/>
                  </a:cubicBezTo>
                  <a:cubicBezTo>
                    <a:pt x="64" y="190"/>
                    <a:pt x="127" y="95"/>
                    <a:pt x="15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3675800" y="3358250"/>
              <a:ext cx="7150" cy="7925"/>
            </a:xfrm>
            <a:custGeom>
              <a:rect b="b" l="l" r="r" t="t"/>
              <a:pathLst>
                <a:path extrusionOk="0" h="317" w="286">
                  <a:moveTo>
                    <a:pt x="0" y="317"/>
                  </a:moveTo>
                  <a:cubicBezTo>
                    <a:pt x="95" y="222"/>
                    <a:pt x="190" y="95"/>
                    <a:pt x="285" y="0"/>
                  </a:cubicBezTo>
                  <a:cubicBezTo>
                    <a:pt x="190" y="95"/>
                    <a:pt x="95" y="222"/>
                    <a:pt x="0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3386800" y="3470675"/>
              <a:ext cx="25" cy="2400"/>
            </a:xfrm>
            <a:custGeom>
              <a:rect b="b" l="l" r="r" t="t"/>
              <a:pathLst>
                <a:path extrusionOk="0" h="96" w="1">
                  <a:moveTo>
                    <a:pt x="1" y="95"/>
                  </a:moveTo>
                  <a:cubicBezTo>
                    <a:pt x="1" y="63"/>
                    <a:pt x="1" y="32"/>
                    <a:pt x="1" y="0"/>
                  </a:cubicBezTo>
                  <a:cubicBezTo>
                    <a:pt x="1" y="32"/>
                    <a:pt x="1" y="63"/>
                    <a:pt x="1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3408975" y="35110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400275" y="3500750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3384425" y="3460375"/>
              <a:ext cx="25" cy="1600"/>
            </a:xfrm>
            <a:custGeom>
              <a:rect b="b" l="l" r="r" t="t"/>
              <a:pathLst>
                <a:path extrusionOk="0" h="64" w="1">
                  <a:moveTo>
                    <a:pt x="1" y="64"/>
                  </a:moveTo>
                  <a:cubicBezTo>
                    <a:pt x="1" y="32"/>
                    <a:pt x="1" y="32"/>
                    <a:pt x="1" y="0"/>
                  </a:cubicBezTo>
                  <a:cubicBezTo>
                    <a:pt x="1" y="32"/>
                    <a:pt x="1" y="32"/>
                    <a:pt x="1" y="6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3394725" y="3492050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3697950" y="3325775"/>
              <a:ext cx="25" cy="1600"/>
            </a:xfrm>
            <a:custGeom>
              <a:rect b="b" l="l" r="r" t="t"/>
              <a:pathLst>
                <a:path extrusionOk="0" h="64" w="1">
                  <a:moveTo>
                    <a:pt x="1" y="1"/>
                  </a:moveTo>
                  <a:cubicBezTo>
                    <a:pt x="1" y="1"/>
                    <a:pt x="1" y="32"/>
                    <a:pt x="1" y="64"/>
                  </a:cubicBezTo>
                  <a:cubicBezTo>
                    <a:pt x="1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3688450" y="3346375"/>
              <a:ext cx="1625" cy="2400"/>
            </a:xfrm>
            <a:custGeom>
              <a:rect b="b" l="l" r="r" t="t"/>
              <a:pathLst>
                <a:path extrusionOk="0" h="96" w="65">
                  <a:moveTo>
                    <a:pt x="64" y="0"/>
                  </a:moveTo>
                  <a:cubicBezTo>
                    <a:pt x="64" y="32"/>
                    <a:pt x="32" y="63"/>
                    <a:pt x="1" y="95"/>
                  </a:cubicBezTo>
                  <a:cubicBezTo>
                    <a:pt x="32" y="63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3682925" y="3355875"/>
              <a:ext cx="1600" cy="2400"/>
            </a:xfrm>
            <a:custGeom>
              <a:rect b="b" l="l" r="r" t="t"/>
              <a:pathLst>
                <a:path extrusionOk="0" h="96" w="64">
                  <a:moveTo>
                    <a:pt x="63" y="0"/>
                  </a:moveTo>
                  <a:lnTo>
                    <a:pt x="63" y="0"/>
                  </a:lnTo>
                  <a:cubicBezTo>
                    <a:pt x="32" y="32"/>
                    <a:pt x="0" y="63"/>
                    <a:pt x="0" y="9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3699550" y="3315475"/>
              <a:ext cx="800" cy="825"/>
            </a:xfrm>
            <a:custGeom>
              <a:rect b="b" l="l" r="r" t="t"/>
              <a:pathLst>
                <a:path extrusionOk="0" h="33" w="32">
                  <a:moveTo>
                    <a:pt x="32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3697950" y="32830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3386800" y="3427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3699550" y="3293325"/>
              <a:ext cx="25" cy="800"/>
            </a:xfrm>
            <a:custGeom>
              <a:rect b="b" l="l" r="r" t="t"/>
              <a:pathLst>
                <a:path extrusionOk="0" h="32" w="1">
                  <a:moveTo>
                    <a:pt x="0" y="0"/>
                  </a:moveTo>
                  <a:cubicBezTo>
                    <a:pt x="0" y="0"/>
                    <a:pt x="0" y="32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3384425" y="3438200"/>
              <a:ext cx="25" cy="825"/>
            </a:xfrm>
            <a:custGeom>
              <a:rect b="b" l="l" r="r" t="t"/>
              <a:pathLst>
                <a:path extrusionOk="0" h="33" w="1">
                  <a:moveTo>
                    <a:pt x="1" y="32"/>
                  </a:moveTo>
                  <a:cubicBezTo>
                    <a:pt x="1" y="32"/>
                    <a:pt x="1" y="32"/>
                    <a:pt x="1" y="1"/>
                  </a:cubicBezTo>
                  <a:cubicBezTo>
                    <a:pt x="1" y="32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3383650" y="341602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3383650" y="341602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7886" y="1"/>
                  </a:moveTo>
                  <a:lnTo>
                    <a:pt x="5859" y="1996"/>
                  </a:lnTo>
                  <a:cubicBezTo>
                    <a:pt x="5194" y="2677"/>
                    <a:pt x="4315" y="3017"/>
                    <a:pt x="3436" y="3017"/>
                  </a:cubicBezTo>
                  <a:cubicBezTo>
                    <a:pt x="2557" y="3017"/>
                    <a:pt x="1679" y="2677"/>
                    <a:pt x="1014" y="1996"/>
                  </a:cubicBezTo>
                  <a:cubicBezTo>
                    <a:pt x="570" y="1553"/>
                    <a:pt x="285" y="1046"/>
                    <a:pt x="127" y="476"/>
                  </a:cubicBezTo>
                  <a:cubicBezTo>
                    <a:pt x="95" y="603"/>
                    <a:pt x="64" y="761"/>
                    <a:pt x="64" y="888"/>
                  </a:cubicBezTo>
                  <a:cubicBezTo>
                    <a:pt x="64" y="919"/>
                    <a:pt x="32" y="919"/>
                    <a:pt x="32" y="919"/>
                  </a:cubicBezTo>
                  <a:cubicBezTo>
                    <a:pt x="0" y="1204"/>
                    <a:pt x="0" y="1489"/>
                    <a:pt x="32" y="1774"/>
                  </a:cubicBezTo>
                  <a:cubicBezTo>
                    <a:pt x="32" y="1806"/>
                    <a:pt x="32" y="1806"/>
                    <a:pt x="32" y="1838"/>
                  </a:cubicBezTo>
                  <a:cubicBezTo>
                    <a:pt x="64" y="1964"/>
                    <a:pt x="95" y="2059"/>
                    <a:pt x="127" y="2186"/>
                  </a:cubicBezTo>
                  <a:cubicBezTo>
                    <a:pt x="127" y="2218"/>
                    <a:pt x="127" y="2249"/>
                    <a:pt x="127" y="2281"/>
                  </a:cubicBezTo>
                  <a:cubicBezTo>
                    <a:pt x="190" y="2534"/>
                    <a:pt x="317" y="2788"/>
                    <a:pt x="444" y="3041"/>
                  </a:cubicBezTo>
                  <a:cubicBezTo>
                    <a:pt x="444" y="3073"/>
                    <a:pt x="475" y="3104"/>
                    <a:pt x="507" y="3136"/>
                  </a:cubicBezTo>
                  <a:cubicBezTo>
                    <a:pt x="539" y="3231"/>
                    <a:pt x="602" y="3294"/>
                    <a:pt x="665" y="3389"/>
                  </a:cubicBezTo>
                  <a:lnTo>
                    <a:pt x="729" y="3484"/>
                  </a:lnTo>
                  <a:cubicBezTo>
                    <a:pt x="824" y="3611"/>
                    <a:pt x="919" y="3706"/>
                    <a:pt x="1014" y="3801"/>
                  </a:cubicBezTo>
                  <a:cubicBezTo>
                    <a:pt x="1679" y="4466"/>
                    <a:pt x="2557" y="4799"/>
                    <a:pt x="3436" y="4799"/>
                  </a:cubicBezTo>
                  <a:cubicBezTo>
                    <a:pt x="4315" y="4799"/>
                    <a:pt x="5194" y="4466"/>
                    <a:pt x="5859" y="3801"/>
                  </a:cubicBezTo>
                  <a:lnTo>
                    <a:pt x="8773" y="888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3580775" y="3283025"/>
              <a:ext cx="120375" cy="156000"/>
            </a:xfrm>
            <a:custGeom>
              <a:rect b="b" l="l" r="r" t="t"/>
              <a:pathLst>
                <a:path extrusionOk="0" h="6240" w="4815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3580775" y="3283025"/>
              <a:ext cx="120375" cy="156000"/>
            </a:xfrm>
            <a:custGeom>
              <a:rect b="b" l="l" r="r" t="t"/>
              <a:pathLst>
                <a:path extrusionOk="0" h="6240" w="4815">
                  <a:moveTo>
                    <a:pt x="4688" y="1"/>
                  </a:moveTo>
                  <a:cubicBezTo>
                    <a:pt x="4529" y="539"/>
                    <a:pt x="4244" y="1077"/>
                    <a:pt x="3801" y="1521"/>
                  </a:cubicBezTo>
                  <a:lnTo>
                    <a:pt x="1" y="5321"/>
                  </a:lnTo>
                  <a:lnTo>
                    <a:pt x="888" y="6239"/>
                  </a:lnTo>
                  <a:lnTo>
                    <a:pt x="3801" y="3326"/>
                  </a:lnTo>
                  <a:cubicBezTo>
                    <a:pt x="3896" y="3231"/>
                    <a:pt x="3991" y="3104"/>
                    <a:pt x="4086" y="3009"/>
                  </a:cubicBezTo>
                  <a:cubicBezTo>
                    <a:pt x="4086" y="2977"/>
                    <a:pt x="4118" y="2946"/>
                    <a:pt x="4149" y="2914"/>
                  </a:cubicBezTo>
                  <a:cubicBezTo>
                    <a:pt x="4213" y="2819"/>
                    <a:pt x="4276" y="2724"/>
                    <a:pt x="4308" y="2629"/>
                  </a:cubicBezTo>
                  <a:cubicBezTo>
                    <a:pt x="4339" y="2597"/>
                    <a:pt x="4339" y="2566"/>
                    <a:pt x="4371" y="2534"/>
                  </a:cubicBezTo>
                  <a:cubicBezTo>
                    <a:pt x="4498" y="2312"/>
                    <a:pt x="4624" y="2059"/>
                    <a:pt x="4688" y="1774"/>
                  </a:cubicBezTo>
                  <a:cubicBezTo>
                    <a:pt x="4688" y="1742"/>
                    <a:pt x="4688" y="1742"/>
                    <a:pt x="4688" y="1711"/>
                  </a:cubicBezTo>
                  <a:cubicBezTo>
                    <a:pt x="4720" y="1584"/>
                    <a:pt x="4751" y="1457"/>
                    <a:pt x="4783" y="1331"/>
                  </a:cubicBezTo>
                  <a:cubicBezTo>
                    <a:pt x="4783" y="1331"/>
                    <a:pt x="4783" y="1299"/>
                    <a:pt x="4783" y="1299"/>
                  </a:cubicBezTo>
                  <a:cubicBezTo>
                    <a:pt x="4815" y="1014"/>
                    <a:pt x="4815" y="729"/>
                    <a:pt x="4783" y="444"/>
                  </a:cubicBezTo>
                  <a:cubicBezTo>
                    <a:pt x="4783" y="444"/>
                    <a:pt x="4751" y="412"/>
                    <a:pt x="4751" y="412"/>
                  </a:cubicBezTo>
                  <a:cubicBezTo>
                    <a:pt x="4751" y="286"/>
                    <a:pt x="4720" y="127"/>
                    <a:pt x="4688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3520600" y="3231575"/>
              <a:ext cx="116425" cy="66525"/>
            </a:xfrm>
            <a:custGeom>
              <a:rect b="b" l="l" r="r" t="t"/>
              <a:pathLst>
                <a:path extrusionOk="0" h="2661" w="4657">
                  <a:moveTo>
                    <a:pt x="856" y="1679"/>
                  </a:moveTo>
                  <a:cubicBezTo>
                    <a:pt x="856" y="1679"/>
                    <a:pt x="2693" y="0"/>
                    <a:pt x="4245" y="285"/>
                  </a:cubicBezTo>
                  <a:cubicBezTo>
                    <a:pt x="4656" y="602"/>
                    <a:pt x="4150" y="1393"/>
                    <a:pt x="3073" y="1869"/>
                  </a:cubicBezTo>
                  <a:cubicBezTo>
                    <a:pt x="2028" y="2344"/>
                    <a:pt x="1" y="2660"/>
                    <a:pt x="856" y="1679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1231725" y="233137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64" y="1"/>
                  </a:moveTo>
                  <a:lnTo>
                    <a:pt x="64" y="1"/>
                  </a:lnTo>
                  <a:cubicBezTo>
                    <a:pt x="32" y="127"/>
                    <a:pt x="1" y="254"/>
                    <a:pt x="1" y="412"/>
                  </a:cubicBezTo>
                  <a:lnTo>
                    <a:pt x="1" y="412"/>
                  </a:ln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1233325" y="2329000"/>
              <a:ext cx="800" cy="2400"/>
            </a:xfrm>
            <a:custGeom>
              <a:rect b="b" l="l" r="r" t="t"/>
              <a:pathLst>
                <a:path extrusionOk="0" h="96" w="32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lnTo>
                    <a:pt x="0" y="96"/>
                  </a:ln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1350500" y="2365425"/>
              <a:ext cx="193975" cy="173800"/>
            </a:xfrm>
            <a:custGeom>
              <a:rect b="b" l="l" r="r" t="t"/>
              <a:pathLst>
                <a:path extrusionOk="0" h="6952" w="7759">
                  <a:moveTo>
                    <a:pt x="3959" y="0"/>
                  </a:moveTo>
                  <a:lnTo>
                    <a:pt x="3959" y="0"/>
                  </a:lnTo>
                  <a:lnTo>
                    <a:pt x="3959" y="0"/>
                  </a:lnTo>
                  <a:lnTo>
                    <a:pt x="3959" y="0"/>
                  </a:lnTo>
                  <a:close/>
                  <a:moveTo>
                    <a:pt x="3959" y="0"/>
                  </a:moveTo>
                  <a:lnTo>
                    <a:pt x="0" y="3959"/>
                  </a:lnTo>
                  <a:lnTo>
                    <a:pt x="2027" y="5954"/>
                  </a:lnTo>
                  <a:cubicBezTo>
                    <a:pt x="2692" y="6619"/>
                    <a:pt x="3571" y="6952"/>
                    <a:pt x="4450" y="6952"/>
                  </a:cubicBezTo>
                  <a:cubicBezTo>
                    <a:pt x="5328" y="6952"/>
                    <a:pt x="6207" y="6619"/>
                    <a:pt x="6872" y="5954"/>
                  </a:cubicBezTo>
                  <a:cubicBezTo>
                    <a:pt x="7316" y="5511"/>
                    <a:pt x="7601" y="5004"/>
                    <a:pt x="7759" y="4434"/>
                  </a:cubicBezTo>
                  <a:cubicBezTo>
                    <a:pt x="7601" y="3864"/>
                    <a:pt x="7316" y="3357"/>
                    <a:pt x="6872" y="2914"/>
                  </a:cubicBezTo>
                  <a:lnTo>
                    <a:pt x="3959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1240450" y="2292575"/>
              <a:ext cx="15050" cy="21400"/>
            </a:xfrm>
            <a:custGeom>
              <a:rect b="b" l="l" r="r" t="t"/>
              <a:pathLst>
                <a:path extrusionOk="0" h="856" w="602">
                  <a:moveTo>
                    <a:pt x="0" y="856"/>
                  </a:moveTo>
                  <a:cubicBezTo>
                    <a:pt x="158" y="539"/>
                    <a:pt x="348" y="254"/>
                    <a:pt x="602" y="1"/>
                  </a:cubicBezTo>
                  <a:cubicBezTo>
                    <a:pt x="348" y="254"/>
                    <a:pt x="158" y="539"/>
                    <a:pt x="0" y="8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1230950" y="2342450"/>
              <a:ext cx="25" cy="3200"/>
            </a:xfrm>
            <a:custGeom>
              <a:rect b="b" l="l" r="r" t="t"/>
              <a:pathLst>
                <a:path extrusionOk="0" h="128" w="1">
                  <a:moveTo>
                    <a:pt x="0" y="1"/>
                  </a:moveTo>
                  <a:cubicBezTo>
                    <a:pt x="0" y="33"/>
                    <a:pt x="0" y="64"/>
                    <a:pt x="0" y="128"/>
                  </a:cubicBezTo>
                  <a:cubicBezTo>
                    <a:pt x="0" y="64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242825" y="2397100"/>
              <a:ext cx="3975" cy="6350"/>
            </a:xfrm>
            <a:custGeom>
              <a:rect b="b" l="l" r="r" t="t"/>
              <a:pathLst>
                <a:path extrusionOk="0" h="254" w="159">
                  <a:moveTo>
                    <a:pt x="158" y="253"/>
                  </a:moveTo>
                  <a:cubicBezTo>
                    <a:pt x="95" y="190"/>
                    <a:pt x="32" y="95"/>
                    <a:pt x="0" y="0"/>
                  </a:cubicBezTo>
                  <a:cubicBezTo>
                    <a:pt x="32" y="95"/>
                    <a:pt x="95" y="190"/>
                    <a:pt x="158" y="25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230950" y="2364625"/>
              <a:ext cx="2400" cy="9525"/>
            </a:xfrm>
            <a:custGeom>
              <a:rect b="b" l="l" r="r" t="t"/>
              <a:pathLst>
                <a:path extrusionOk="0" h="381" w="96">
                  <a:moveTo>
                    <a:pt x="95" y="381"/>
                  </a:moveTo>
                  <a:cubicBezTo>
                    <a:pt x="63" y="254"/>
                    <a:pt x="32" y="127"/>
                    <a:pt x="0" y="1"/>
                  </a:cubicBezTo>
                  <a:cubicBezTo>
                    <a:pt x="32" y="127"/>
                    <a:pt x="63" y="254"/>
                    <a:pt x="95" y="38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1233325" y="2375700"/>
              <a:ext cx="7925" cy="19050"/>
            </a:xfrm>
            <a:custGeom>
              <a:rect b="b" l="l" r="r" t="t"/>
              <a:pathLst>
                <a:path extrusionOk="0" h="762" w="317">
                  <a:moveTo>
                    <a:pt x="317" y="761"/>
                  </a:moveTo>
                  <a:cubicBezTo>
                    <a:pt x="190" y="539"/>
                    <a:pt x="63" y="254"/>
                    <a:pt x="0" y="1"/>
                  </a:cubicBezTo>
                  <a:cubicBezTo>
                    <a:pt x="63" y="254"/>
                    <a:pt x="190" y="539"/>
                    <a:pt x="317" y="76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1233325" y="2267850"/>
              <a:ext cx="216150" cy="196550"/>
            </a:xfrm>
            <a:custGeom>
              <a:rect b="b" l="l" r="r" t="t"/>
              <a:pathLst>
                <a:path extrusionOk="0" h="7862" w="8646">
                  <a:moveTo>
                    <a:pt x="3309" y="0"/>
                  </a:moveTo>
                  <a:cubicBezTo>
                    <a:pt x="2431" y="0"/>
                    <a:pt x="1552" y="341"/>
                    <a:pt x="887" y="1021"/>
                  </a:cubicBezTo>
                  <a:cubicBezTo>
                    <a:pt x="633" y="1243"/>
                    <a:pt x="443" y="1528"/>
                    <a:pt x="285" y="1845"/>
                  </a:cubicBezTo>
                  <a:cubicBezTo>
                    <a:pt x="158" y="2035"/>
                    <a:pt x="95" y="2257"/>
                    <a:pt x="32" y="2447"/>
                  </a:cubicBezTo>
                  <a:cubicBezTo>
                    <a:pt x="32" y="2478"/>
                    <a:pt x="0" y="2510"/>
                    <a:pt x="0" y="2542"/>
                  </a:cubicBezTo>
                  <a:cubicBezTo>
                    <a:pt x="158" y="3080"/>
                    <a:pt x="443" y="3618"/>
                    <a:pt x="887" y="4062"/>
                  </a:cubicBezTo>
                  <a:lnTo>
                    <a:pt x="4687" y="7862"/>
                  </a:lnTo>
                  <a:lnTo>
                    <a:pt x="8646" y="3903"/>
                  </a:lnTo>
                  <a:lnTo>
                    <a:pt x="5732" y="1021"/>
                  </a:lnTo>
                  <a:cubicBezTo>
                    <a:pt x="5067" y="341"/>
                    <a:pt x="4188" y="0"/>
                    <a:pt x="3309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248350" y="2406600"/>
              <a:ext cx="80000" cy="79975"/>
            </a:xfrm>
            <a:custGeom>
              <a:rect b="b" l="l" r="r" t="t"/>
              <a:pathLst>
                <a:path extrusionOk="0" h="3199" w="3200">
                  <a:moveTo>
                    <a:pt x="3199" y="3199"/>
                  </a:moveTo>
                  <a:lnTo>
                    <a:pt x="286" y="317"/>
                  </a:lnTo>
                  <a:cubicBezTo>
                    <a:pt x="191" y="190"/>
                    <a:pt x="96" y="95"/>
                    <a:pt x="1" y="0"/>
                  </a:cubicBezTo>
                  <a:cubicBezTo>
                    <a:pt x="96" y="95"/>
                    <a:pt x="191" y="190"/>
                    <a:pt x="286" y="317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231725" y="2331375"/>
              <a:ext cx="1625" cy="10325"/>
            </a:xfrm>
            <a:custGeom>
              <a:rect b="b" l="l" r="r" t="t"/>
              <a:pathLst>
                <a:path extrusionOk="0" h="413" w="65">
                  <a:moveTo>
                    <a:pt x="64" y="1"/>
                  </a:moveTo>
                  <a:cubicBezTo>
                    <a:pt x="32" y="127"/>
                    <a:pt x="1" y="254"/>
                    <a:pt x="1" y="412"/>
                  </a:cubicBezTo>
                  <a:cubicBezTo>
                    <a:pt x="1" y="254"/>
                    <a:pt x="32" y="127"/>
                    <a:pt x="64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230325" y="2342450"/>
              <a:ext cx="650" cy="21400"/>
            </a:xfrm>
            <a:custGeom>
              <a:rect b="b" l="l" r="r" t="t"/>
              <a:pathLst>
                <a:path extrusionOk="0" h="856" w="26">
                  <a:moveTo>
                    <a:pt x="25" y="1"/>
                  </a:moveTo>
                  <a:cubicBezTo>
                    <a:pt x="8" y="153"/>
                    <a:pt x="0" y="304"/>
                    <a:pt x="1" y="456"/>
                  </a:cubicBezTo>
                  <a:lnTo>
                    <a:pt x="1" y="456"/>
                  </a:lnTo>
                  <a:cubicBezTo>
                    <a:pt x="2" y="342"/>
                    <a:pt x="10" y="231"/>
                    <a:pt x="25" y="128"/>
                  </a:cubicBezTo>
                  <a:cubicBezTo>
                    <a:pt x="25" y="64"/>
                    <a:pt x="25" y="33"/>
                    <a:pt x="25" y="1"/>
                  </a:cubicBezTo>
                  <a:close/>
                  <a:moveTo>
                    <a:pt x="1" y="456"/>
                  </a:moveTo>
                  <a:cubicBezTo>
                    <a:pt x="0" y="586"/>
                    <a:pt x="8" y="721"/>
                    <a:pt x="25" y="856"/>
                  </a:cubicBezTo>
                  <a:cubicBezTo>
                    <a:pt x="10" y="723"/>
                    <a:pt x="2" y="589"/>
                    <a:pt x="1" y="456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1233325" y="2374125"/>
              <a:ext cx="25" cy="1600"/>
            </a:xfrm>
            <a:custGeom>
              <a:rect b="b" l="l" r="r" t="t"/>
              <a:pathLst>
                <a:path extrusionOk="0" h="64" w="1">
                  <a:moveTo>
                    <a:pt x="0" y="64"/>
                  </a:moveTo>
                  <a:cubicBezTo>
                    <a:pt x="0" y="32"/>
                    <a:pt x="0" y="1"/>
                    <a:pt x="0" y="1"/>
                  </a:cubicBezTo>
                  <a:cubicBezTo>
                    <a:pt x="0" y="1"/>
                    <a:pt x="0" y="32"/>
                    <a:pt x="0" y="64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1230950" y="2363825"/>
              <a:ext cx="25" cy="825"/>
            </a:xfrm>
            <a:custGeom>
              <a:rect b="b" l="l" r="r" t="t"/>
              <a:pathLst>
                <a:path extrusionOk="0" h="33" w="1">
                  <a:moveTo>
                    <a:pt x="0" y="33"/>
                  </a:moveTo>
                  <a:cubicBezTo>
                    <a:pt x="0" y="33"/>
                    <a:pt x="0" y="1"/>
                    <a:pt x="0" y="1"/>
                  </a:cubicBezTo>
                  <a:cubicBezTo>
                    <a:pt x="0" y="1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230950" y="2341675"/>
              <a:ext cx="800" cy="800"/>
            </a:xfrm>
            <a:custGeom>
              <a:rect b="b" l="l" r="r" t="t"/>
              <a:pathLst>
                <a:path extrusionOk="0" h="32" w="32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241225" y="2394725"/>
              <a:ext cx="1625" cy="2400"/>
            </a:xfrm>
            <a:custGeom>
              <a:rect b="b" l="l" r="r" t="t"/>
              <a:pathLst>
                <a:path extrusionOk="0" h="96" w="65">
                  <a:moveTo>
                    <a:pt x="64" y="95"/>
                  </a:moveTo>
                  <a:cubicBezTo>
                    <a:pt x="32" y="63"/>
                    <a:pt x="1" y="32"/>
                    <a:pt x="1" y="0"/>
                  </a:cubicBezTo>
                  <a:cubicBezTo>
                    <a:pt x="1" y="32"/>
                    <a:pt x="32" y="63"/>
                    <a:pt x="64" y="95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246775" y="2403425"/>
              <a:ext cx="1600" cy="3200"/>
            </a:xfrm>
            <a:custGeom>
              <a:rect b="b" l="l" r="r" t="t"/>
              <a:pathLst>
                <a:path extrusionOk="0" h="128" w="64">
                  <a:moveTo>
                    <a:pt x="64" y="1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1233325" y="23313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328325" y="2464375"/>
              <a:ext cx="219325" cy="119975"/>
            </a:xfrm>
            <a:custGeom>
              <a:rect b="b" l="l" r="r" t="t"/>
              <a:pathLst>
                <a:path extrusionOk="0" h="4799" w="8773">
                  <a:moveTo>
                    <a:pt x="887" y="1"/>
                  </a:moveTo>
                  <a:lnTo>
                    <a:pt x="0" y="888"/>
                  </a:lnTo>
                  <a:lnTo>
                    <a:pt x="2914" y="3801"/>
                  </a:lnTo>
                  <a:cubicBezTo>
                    <a:pt x="3579" y="4466"/>
                    <a:pt x="4458" y="4799"/>
                    <a:pt x="5337" y="4799"/>
                  </a:cubicBezTo>
                  <a:cubicBezTo>
                    <a:pt x="6215" y="4799"/>
                    <a:pt x="7094" y="4466"/>
                    <a:pt x="7759" y="3801"/>
                  </a:cubicBezTo>
                  <a:cubicBezTo>
                    <a:pt x="7854" y="3706"/>
                    <a:pt x="7949" y="3611"/>
                    <a:pt x="8044" y="3484"/>
                  </a:cubicBezTo>
                  <a:lnTo>
                    <a:pt x="8108" y="3389"/>
                  </a:lnTo>
                  <a:cubicBezTo>
                    <a:pt x="8171" y="3294"/>
                    <a:pt x="8234" y="3231"/>
                    <a:pt x="8266" y="3136"/>
                  </a:cubicBezTo>
                  <a:cubicBezTo>
                    <a:pt x="8298" y="3104"/>
                    <a:pt x="8329" y="3073"/>
                    <a:pt x="8329" y="3041"/>
                  </a:cubicBezTo>
                  <a:cubicBezTo>
                    <a:pt x="8456" y="2788"/>
                    <a:pt x="8583" y="2534"/>
                    <a:pt x="8646" y="2281"/>
                  </a:cubicBezTo>
                  <a:cubicBezTo>
                    <a:pt x="8646" y="2249"/>
                    <a:pt x="8646" y="2218"/>
                    <a:pt x="8678" y="2186"/>
                  </a:cubicBezTo>
                  <a:cubicBezTo>
                    <a:pt x="8678" y="2059"/>
                    <a:pt x="8709" y="1964"/>
                    <a:pt x="8741" y="1838"/>
                  </a:cubicBezTo>
                  <a:cubicBezTo>
                    <a:pt x="8741" y="1806"/>
                    <a:pt x="8741" y="1806"/>
                    <a:pt x="8741" y="1774"/>
                  </a:cubicBezTo>
                  <a:cubicBezTo>
                    <a:pt x="8773" y="1489"/>
                    <a:pt x="8773" y="1204"/>
                    <a:pt x="8741" y="919"/>
                  </a:cubicBezTo>
                  <a:cubicBezTo>
                    <a:pt x="8741" y="919"/>
                    <a:pt x="8709" y="919"/>
                    <a:pt x="8709" y="888"/>
                  </a:cubicBezTo>
                  <a:cubicBezTo>
                    <a:pt x="8709" y="761"/>
                    <a:pt x="8678" y="603"/>
                    <a:pt x="8646" y="476"/>
                  </a:cubicBezTo>
                  <a:cubicBezTo>
                    <a:pt x="8488" y="1046"/>
                    <a:pt x="8203" y="1553"/>
                    <a:pt x="7759" y="1996"/>
                  </a:cubicBezTo>
                  <a:cubicBezTo>
                    <a:pt x="7094" y="2661"/>
                    <a:pt x="6215" y="2994"/>
                    <a:pt x="5337" y="2994"/>
                  </a:cubicBezTo>
                  <a:cubicBezTo>
                    <a:pt x="4458" y="2994"/>
                    <a:pt x="3579" y="2661"/>
                    <a:pt x="2914" y="19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231725" y="2341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1231725" y="2341675"/>
              <a:ext cx="25" cy="800"/>
            </a:xfrm>
            <a:custGeom>
              <a:rect b="b" l="l" r="r" t="t"/>
              <a:pathLst>
                <a:path extrusionOk="0" h="32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32"/>
                  </a:cubicBezTo>
                  <a:lnTo>
                    <a:pt x="1" y="32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230150" y="2331375"/>
              <a:ext cx="120375" cy="155200"/>
            </a:xfrm>
            <a:custGeom>
              <a:rect b="b" l="l" r="r" t="t"/>
              <a:pathLst>
                <a:path extrusionOk="0" h="6208" w="4815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230150" y="2331375"/>
              <a:ext cx="120375" cy="155200"/>
            </a:xfrm>
            <a:custGeom>
              <a:rect b="b" l="l" r="r" t="t"/>
              <a:pathLst>
                <a:path extrusionOk="0" h="6208" w="4815">
                  <a:moveTo>
                    <a:pt x="127" y="1"/>
                  </a:moveTo>
                  <a:cubicBezTo>
                    <a:pt x="95" y="127"/>
                    <a:pt x="64" y="254"/>
                    <a:pt x="64" y="412"/>
                  </a:cubicBezTo>
                  <a:cubicBezTo>
                    <a:pt x="64" y="412"/>
                    <a:pt x="64" y="412"/>
                    <a:pt x="64" y="444"/>
                  </a:cubicBezTo>
                  <a:cubicBezTo>
                    <a:pt x="0" y="729"/>
                    <a:pt x="0" y="1014"/>
                    <a:pt x="32" y="1299"/>
                  </a:cubicBezTo>
                  <a:cubicBezTo>
                    <a:pt x="32" y="1299"/>
                    <a:pt x="32" y="1331"/>
                    <a:pt x="64" y="1331"/>
                  </a:cubicBezTo>
                  <a:cubicBezTo>
                    <a:pt x="64" y="1457"/>
                    <a:pt x="95" y="1584"/>
                    <a:pt x="127" y="1711"/>
                  </a:cubicBezTo>
                  <a:cubicBezTo>
                    <a:pt x="127" y="1711"/>
                    <a:pt x="127" y="1742"/>
                    <a:pt x="127" y="1774"/>
                  </a:cubicBezTo>
                  <a:cubicBezTo>
                    <a:pt x="222" y="2027"/>
                    <a:pt x="317" y="2281"/>
                    <a:pt x="444" y="2534"/>
                  </a:cubicBezTo>
                  <a:cubicBezTo>
                    <a:pt x="475" y="2566"/>
                    <a:pt x="475" y="2597"/>
                    <a:pt x="507" y="2629"/>
                  </a:cubicBezTo>
                  <a:cubicBezTo>
                    <a:pt x="570" y="2724"/>
                    <a:pt x="602" y="2819"/>
                    <a:pt x="665" y="2882"/>
                  </a:cubicBezTo>
                  <a:lnTo>
                    <a:pt x="760" y="2977"/>
                  </a:lnTo>
                  <a:cubicBezTo>
                    <a:pt x="824" y="3104"/>
                    <a:pt x="919" y="3199"/>
                    <a:pt x="1014" y="3326"/>
                  </a:cubicBezTo>
                  <a:lnTo>
                    <a:pt x="3927" y="6208"/>
                  </a:lnTo>
                  <a:lnTo>
                    <a:pt x="4814" y="5321"/>
                  </a:lnTo>
                  <a:lnTo>
                    <a:pt x="1014" y="1521"/>
                  </a:lnTo>
                  <a:cubicBezTo>
                    <a:pt x="570" y="1077"/>
                    <a:pt x="285" y="539"/>
                    <a:pt x="127" y="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294275" y="2279125"/>
              <a:ext cx="116400" cy="67325"/>
            </a:xfrm>
            <a:custGeom>
              <a:rect b="b" l="l" r="r" t="t"/>
              <a:pathLst>
                <a:path extrusionOk="0" h="2693" w="4656">
                  <a:moveTo>
                    <a:pt x="3801" y="1711"/>
                  </a:moveTo>
                  <a:cubicBezTo>
                    <a:pt x="3801" y="1711"/>
                    <a:pt x="1964" y="0"/>
                    <a:pt x="412" y="317"/>
                  </a:cubicBezTo>
                  <a:cubicBezTo>
                    <a:pt x="1" y="634"/>
                    <a:pt x="507" y="1425"/>
                    <a:pt x="1584" y="1901"/>
                  </a:cubicBezTo>
                  <a:cubicBezTo>
                    <a:pt x="2629" y="2376"/>
                    <a:pt x="4656" y="2692"/>
                    <a:pt x="3801" y="1711"/>
                  </a:cubicBezTo>
                  <a:close/>
                </a:path>
              </a:pathLst>
            </a:custGeom>
            <a:solidFill>
              <a:srgbClr val="0C2F47"/>
            </a:solidFill>
            <a:ln cap="flat" cmpd="sng" w="9525">
              <a:solidFill>
                <a:srgbClr val="FFEA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24"/>
          <p:cNvSpPr txBox="1"/>
          <p:nvPr/>
        </p:nvSpPr>
        <p:spPr>
          <a:xfrm>
            <a:off x="6513194" y="-3433724"/>
            <a:ext cx="18687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Bijay Adhikari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 Merit Kayastha</a:t>
            </a:r>
            <a:endParaRPr b="0"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Nischal Bhandari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 Saurav Dahal</a:t>
            </a:r>
            <a:endParaRPr b="0" i="0" sz="16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2F2F2"/>
                </a:solidFill>
              </a:rPr>
              <a:t>03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889" name="Google Shape;889;p4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42"/>
          <p:cNvCxnSpPr>
            <a:stCxn id="88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2" name="Google Shape;892;p42"/>
          <p:cNvSpPr txBox="1"/>
          <p:nvPr>
            <p:ph type="ctrTitle"/>
          </p:nvPr>
        </p:nvSpPr>
        <p:spPr>
          <a:xfrm>
            <a:off x="1072700" y="2700029"/>
            <a:ext cx="4762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What are the key predictors of diabetes in the most accurate predictive models?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43"/>
          <p:cNvPicPr preferRelativeResize="0"/>
          <p:nvPr/>
        </p:nvPicPr>
        <p:blipFill rotWithShape="1">
          <a:blip r:embed="rId3">
            <a:alphaModFix/>
          </a:blip>
          <a:srcRect b="0" l="0" r="-684" t="0"/>
          <a:stretch/>
        </p:blipFill>
        <p:spPr>
          <a:xfrm>
            <a:off x="184125" y="130175"/>
            <a:ext cx="4371985" cy="24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3"/>
          <p:cNvSpPr txBox="1"/>
          <p:nvPr/>
        </p:nvSpPr>
        <p:spPr>
          <a:xfrm>
            <a:off x="4992188" y="1251938"/>
            <a:ext cx="365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Common predictors:Heavy Alcohol Consumption, Age, Sex, High Chol, High BP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99" name="Google Shape;8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60" y="2413188"/>
            <a:ext cx="4283089" cy="2435306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3"/>
          <p:cNvSpPr txBox="1"/>
          <p:nvPr/>
        </p:nvSpPr>
        <p:spPr>
          <a:xfrm>
            <a:off x="418138" y="3183713"/>
            <a:ext cx="365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Accuracy of Log Reg: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0.7464460004243582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Accuracy of SVM, c=10:0.7464460004243582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4"/>
          <p:cNvSpPr txBox="1"/>
          <p:nvPr>
            <p:ph type="ctrTitle"/>
          </p:nvPr>
        </p:nvSpPr>
        <p:spPr>
          <a:xfrm>
            <a:off x="597375" y="321325"/>
            <a:ext cx="620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of Logistic Regression</a:t>
            </a:r>
            <a:endParaRPr/>
          </a:p>
        </p:txBody>
      </p:sp>
      <p:sp>
        <p:nvSpPr>
          <p:cNvPr id="906" name="Google Shape;906;p44"/>
          <p:cNvSpPr txBox="1"/>
          <p:nvPr>
            <p:ph idx="2" type="body"/>
          </p:nvPr>
        </p:nvSpPr>
        <p:spPr>
          <a:xfrm>
            <a:off x="1513675" y="2681375"/>
            <a:ext cx="50466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10 folds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Scoring metric: Accuracy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Accuracy score consistent across all folds. Generalizes well across different subsets of data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Overall better model performance (74 %)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Lower variance, not sensitive to a specific subset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44"/>
          <p:cNvPicPr preferRelativeResize="0"/>
          <p:nvPr/>
        </p:nvPicPr>
        <p:blipFill rotWithShape="1">
          <a:blip r:embed="rId3">
            <a:alphaModFix/>
          </a:blip>
          <a:srcRect b="0" l="0" r="3325" t="0"/>
          <a:stretch/>
        </p:blipFill>
        <p:spPr>
          <a:xfrm>
            <a:off x="118175" y="1069050"/>
            <a:ext cx="8840074" cy="11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5"/>
          <p:cNvSpPr txBox="1"/>
          <p:nvPr>
            <p:ph type="ctrTitle"/>
          </p:nvPr>
        </p:nvSpPr>
        <p:spPr>
          <a:xfrm>
            <a:off x="597375" y="321325"/>
            <a:ext cx="620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of Tuned SVM</a:t>
            </a:r>
            <a:endParaRPr/>
          </a:p>
        </p:txBody>
      </p:sp>
      <p:sp>
        <p:nvSpPr>
          <p:cNvPr id="913" name="Google Shape;913;p45"/>
          <p:cNvSpPr txBox="1"/>
          <p:nvPr>
            <p:ph idx="2" type="body"/>
          </p:nvPr>
        </p:nvSpPr>
        <p:spPr>
          <a:xfrm>
            <a:off x="1513675" y="2681375"/>
            <a:ext cx="50466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Similar performances as logistic regression</a:t>
            </a:r>
            <a:endParaRPr/>
          </a:p>
        </p:txBody>
      </p:sp>
      <p:pic>
        <p:nvPicPr>
          <p:cNvPr id="914" name="Google Shape;9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0" y="1073250"/>
            <a:ext cx="8832748" cy="9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6"/>
          <p:cNvSpPr txBox="1"/>
          <p:nvPr>
            <p:ph type="ctrTitle"/>
          </p:nvPr>
        </p:nvSpPr>
        <p:spPr>
          <a:xfrm>
            <a:off x="1208276" y="2992675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What is the impact of lifestyle factors (like smoking, alcohol consumption, physical activity) on the likelihood of getting diabetes?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0" name="Google Shape;920;p4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6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2" name="Google Shape;922;p4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4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4" name="Google Shape;924;p46"/>
          <p:cNvCxnSpPr>
            <a:stCxn id="92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9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124" y="2597750"/>
            <a:ext cx="2346250" cy="2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54" y="2622075"/>
            <a:ext cx="2299494" cy="2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775" y="2646398"/>
            <a:ext cx="2299500" cy="239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450" y="166300"/>
            <a:ext cx="2226402" cy="23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1475" y="154138"/>
            <a:ext cx="2249771" cy="23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47"/>
          <p:cNvSpPr txBox="1"/>
          <p:nvPr/>
        </p:nvSpPr>
        <p:spPr>
          <a:xfrm>
            <a:off x="3766700" y="992425"/>
            <a:ext cx="139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1: Yes</a:t>
            </a:r>
            <a:b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0: No</a:t>
            </a:r>
            <a:endParaRPr b="1"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8"/>
          <p:cNvSpPr txBox="1"/>
          <p:nvPr>
            <p:ph idx="1" type="body"/>
          </p:nvPr>
        </p:nvSpPr>
        <p:spPr>
          <a:xfrm>
            <a:off x="242900" y="1639578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Accuracy of logistic regression classifier on lifestyle factors for diabetes: 0.5841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fitted the logistic regression model using scikit-learn, and then convert it to the statsmodels format to obtain a summary using the summary2 method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0" name="Google Shape;940;p48"/>
          <p:cNvSpPr txBox="1"/>
          <p:nvPr>
            <p:ph type="ctrTitle"/>
          </p:nvPr>
        </p:nvSpPr>
        <p:spPr>
          <a:xfrm>
            <a:off x="618825" y="411675"/>
            <a:ext cx="649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Lifestyle Features</a:t>
            </a:r>
            <a:endParaRPr/>
          </a:p>
        </p:txBody>
      </p:sp>
      <p:pic>
        <p:nvPicPr>
          <p:cNvPr id="941" name="Google Shape;9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900" y="1183575"/>
            <a:ext cx="4687599" cy="336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9"/>
          <p:cNvSpPr txBox="1"/>
          <p:nvPr>
            <p:ph idx="1" type="body"/>
          </p:nvPr>
        </p:nvSpPr>
        <p:spPr>
          <a:xfrm>
            <a:off x="1056125" y="1424100"/>
            <a:ext cx="65676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The accuracy of predicting diabetes only from the lifestyles factors is 58.4% in logistic regression.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more than 70% accuracy when all predictors were used.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So we can not necessarily isolate other health conditions like stroke, mental health, physical health, cholesterol, and so on that might additionally contribute to diabetes.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4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0"/>
          <p:cNvSpPr txBox="1"/>
          <p:nvPr>
            <p:ph type="ctrTitle"/>
          </p:nvPr>
        </p:nvSpPr>
        <p:spPr>
          <a:xfrm>
            <a:off x="1182851" y="2992688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Are there significant differences in the prevalence of diabetes across different demographic groups?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3" name="Google Shape;953;p5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5" name="Google Shape;955;p5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p50"/>
          <p:cNvCxnSpPr>
            <a:stCxn id="95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1"/>
          <p:cNvSpPr txBox="1"/>
          <p:nvPr>
            <p:ph type="ctrTitle"/>
          </p:nvPr>
        </p:nvSpPr>
        <p:spPr>
          <a:xfrm>
            <a:off x="1182851" y="2992688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Prevalence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of Diabetes across Age.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63" name="Google Shape;963;p5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5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Google Shape;966;p51"/>
          <p:cNvCxnSpPr>
            <a:stCxn id="96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5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Source and Features</a:t>
            </a:r>
            <a:endParaRPr/>
          </a:p>
        </p:txBody>
      </p:sp>
      <p:sp>
        <p:nvSpPr>
          <p:cNvPr id="737" name="Google Shape;737;p25"/>
          <p:cNvSpPr txBox="1"/>
          <p:nvPr>
            <p:ph type="ctrTitle"/>
          </p:nvPr>
        </p:nvSpPr>
        <p:spPr>
          <a:xfrm>
            <a:off x="817732" y="1586075"/>
            <a:ext cx="2509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2"/>
                </a:solidFill>
              </a:rPr>
              <a:t>Source and Description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8" name="Google Shape;738;p25"/>
          <p:cNvSpPr txBox="1"/>
          <p:nvPr>
            <p:ph idx="1" type="subTitle"/>
          </p:nvPr>
        </p:nvSpPr>
        <p:spPr>
          <a:xfrm>
            <a:off x="725742" y="2081299"/>
            <a:ext cx="30309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Kaggle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Compiled from the Behavioral Risk Factor Surveillance System (BRFSS) 2015.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Comprises </a:t>
            </a:r>
            <a:r>
              <a:rPr b="1" lang="en" sz="1300"/>
              <a:t>70,692</a:t>
            </a:r>
            <a:r>
              <a:rPr lang="en" sz="1200"/>
              <a:t> survey responses, encompassing </a:t>
            </a:r>
            <a:r>
              <a:rPr b="1" lang="en" sz="1200"/>
              <a:t>17</a:t>
            </a:r>
            <a:r>
              <a:rPr lang="en" sz="1200"/>
              <a:t> feature variables and </a:t>
            </a:r>
            <a:r>
              <a:rPr b="1" lang="en" sz="1200"/>
              <a:t>1</a:t>
            </a:r>
            <a:r>
              <a:rPr lang="en" sz="1200"/>
              <a:t> target variable, focusing on various health-related aspects.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</p:txBody>
      </p:sp>
      <p:sp>
        <p:nvSpPr>
          <p:cNvPr id="739" name="Google Shape;739;p25"/>
          <p:cNvSpPr txBox="1"/>
          <p:nvPr>
            <p:ph idx="2" type="ctrTitle"/>
          </p:nvPr>
        </p:nvSpPr>
        <p:spPr>
          <a:xfrm>
            <a:off x="6171950" y="1122038"/>
            <a:ext cx="1248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3"/>
                </a:solidFill>
              </a:rPr>
              <a:t>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40" name="Google Shape;740;p25"/>
          <p:cNvSpPr txBox="1"/>
          <p:nvPr>
            <p:ph idx="3" type="subTitle"/>
          </p:nvPr>
        </p:nvSpPr>
        <p:spPr>
          <a:xfrm>
            <a:off x="3756650" y="1832400"/>
            <a:ext cx="24540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Age (1-13)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Sex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HighChol 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CholCheck 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BMI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Smoker 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HeartDiseaseorAttack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PhysActivitity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/>
              <a:t>Fruits [B]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41" name="Google Shape;741;p25"/>
          <p:cNvCxnSpPr>
            <a:stCxn id="737" idx="1"/>
          </p:cNvCxnSpPr>
          <p:nvPr/>
        </p:nvCxnSpPr>
        <p:spPr>
          <a:xfrm>
            <a:off x="817732" y="1904375"/>
            <a:ext cx="2509500" cy="2426700"/>
          </a:xfrm>
          <a:prstGeom prst="bentConnector3">
            <a:avLst>
              <a:gd fmla="val -7926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25"/>
          <p:cNvCxnSpPr/>
          <p:nvPr/>
        </p:nvCxnSpPr>
        <p:spPr>
          <a:xfrm flipH="1">
            <a:off x="3916463" y="1422300"/>
            <a:ext cx="3474600" cy="3343200"/>
          </a:xfrm>
          <a:prstGeom prst="bentConnector3">
            <a:avLst>
              <a:gd fmla="val -3193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3" name="Google Shape;743;p25"/>
          <p:cNvSpPr/>
          <p:nvPr/>
        </p:nvSpPr>
        <p:spPr>
          <a:xfrm>
            <a:off x="810255" y="4276372"/>
            <a:ext cx="119542" cy="133582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4741659" y="4705666"/>
            <a:ext cx="157251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5"/>
          <p:cNvSpPr txBox="1"/>
          <p:nvPr>
            <p:ph idx="3" type="subTitle"/>
          </p:nvPr>
        </p:nvSpPr>
        <p:spPr>
          <a:xfrm>
            <a:off x="6121100" y="1781775"/>
            <a:ext cx="23796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Veggies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HvyAlcoholConsump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GenHlth (1-5)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Ment Hlth (1-30)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PhysHlth (1-30)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DiffWalk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Stroke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 startAt="10"/>
            </a:pPr>
            <a:r>
              <a:rPr lang="en" sz="1200"/>
              <a:t>HighBP [B]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AutoNum type="arabicPeriod" startAt="10"/>
            </a:pPr>
            <a:r>
              <a:rPr b="1" lang="en" sz="1300"/>
              <a:t>Diabetes [B]</a:t>
            </a:r>
            <a:endParaRPr b="1"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0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3"/>
          <p:cNvSpPr txBox="1"/>
          <p:nvPr>
            <p:ph type="ctrTitle"/>
          </p:nvPr>
        </p:nvSpPr>
        <p:spPr>
          <a:xfrm>
            <a:off x="1182851" y="2992688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The older you get, chances of being diabetic significantly increases.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77" name="Google Shape;977;p5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0" name="Google Shape;980;p53"/>
          <p:cNvCxnSpPr>
            <a:stCxn id="97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4"/>
          <p:cNvSpPr txBox="1"/>
          <p:nvPr>
            <p:ph type="ctrTitle"/>
          </p:nvPr>
        </p:nvSpPr>
        <p:spPr>
          <a:xfrm>
            <a:off x="2445676" y="2043263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Prevalence of Diabetes across Sex.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" name="Google Shape;9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900" y="585625"/>
            <a:ext cx="4108476" cy="40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38888"/>
            <a:ext cx="4143101" cy="41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6"/>
          <p:cNvSpPr txBox="1"/>
          <p:nvPr>
            <p:ph type="ctrTitle"/>
          </p:nvPr>
        </p:nvSpPr>
        <p:spPr>
          <a:xfrm>
            <a:off x="1652950" y="2043275"/>
            <a:ext cx="6154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Male are more likely to be diagnosed with diabetes.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7"/>
          <p:cNvSpPr txBox="1"/>
          <p:nvPr>
            <p:ph type="ctrTitle"/>
          </p:nvPr>
        </p:nvSpPr>
        <p:spPr>
          <a:xfrm>
            <a:off x="1182851" y="2992688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Prevalence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of Diabetes across BMI.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02" name="Google Shape;1002;p5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57"/>
          <p:cNvCxnSpPr>
            <a:stCxn id="100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675"/>
            <a:ext cx="8839198" cy="324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9"/>
          <p:cNvSpPr txBox="1"/>
          <p:nvPr>
            <p:ph type="ctrTitle"/>
          </p:nvPr>
        </p:nvSpPr>
        <p:spPr>
          <a:xfrm>
            <a:off x="1182851" y="2992688"/>
            <a:ext cx="47622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Higher BMI is a key factor in diabetes.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6" name="Google Shape;1016;p5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9" name="Google Shape;1019;p59"/>
          <p:cNvCxnSpPr>
            <a:stCxn id="101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0"/>
          <p:cNvSpPr txBox="1"/>
          <p:nvPr>
            <p:ph type="ctrTitle"/>
          </p:nvPr>
        </p:nvSpPr>
        <p:spPr>
          <a:xfrm>
            <a:off x="500700" y="2024825"/>
            <a:ext cx="9961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Let’s see how Logistic Regression behaves with just these predictors.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5" y="2012050"/>
            <a:ext cx="8839203" cy="46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51" name="Google Shape;7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0" y="1990075"/>
            <a:ext cx="8839202" cy="245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0" y="1253901"/>
            <a:ext cx="1293919" cy="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2"/>
          <p:cNvSpPr txBox="1"/>
          <p:nvPr/>
        </p:nvSpPr>
        <p:spPr>
          <a:xfrm>
            <a:off x="0" y="2266950"/>
            <a:ext cx="47838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Age and Diabetes Prevalence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Coefficient: 0.7109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Significance: p-value &lt; 0.0001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Implication: Higher age is significantly associated with an increased likelihood of having diabetes.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Sex and Diabetes Prevalence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Coefficient: 0.1083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Significance: p-value &lt; 0.0001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Implication: There is a significant difference in diabetes prevalence between the sexes. 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2"/>
          <p:cNvSpPr txBox="1"/>
          <p:nvPr/>
        </p:nvSpPr>
        <p:spPr>
          <a:xfrm>
            <a:off x="5134500" y="2174700"/>
            <a:ext cx="3779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BMI and Diabetes Prevalence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Coefficient: 0.8176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Significance: p-value &lt; 0.0001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Implication: Higher BMI is a strong predictor of diabetes, with higher values increasing the likelihood of the condition.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Model's Explanatory Power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Pseudo R-squared: 0.140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Implication: The model explains approximately 14% of the variability in diabetes status, indicating a moderate level of explanatory power.</a:t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6" name="Google Shape;1036;p62"/>
          <p:cNvCxnSpPr/>
          <p:nvPr/>
        </p:nvCxnSpPr>
        <p:spPr>
          <a:xfrm>
            <a:off x="4701050" y="2295225"/>
            <a:ext cx="27300" cy="27747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7" name="Google Shape;10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199" y="97100"/>
            <a:ext cx="4940724" cy="20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50" y="617600"/>
            <a:ext cx="4990351" cy="10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63"/>
          <p:cNvSpPr txBox="1"/>
          <p:nvPr/>
        </p:nvSpPr>
        <p:spPr>
          <a:xfrm>
            <a:off x="396350" y="1772575"/>
            <a:ext cx="817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and Diabetes Correlation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Chi-squared test p-value: &lt; 0.0001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Interpretation: Strong statistical evidence that the prevalence of diabetes increases with age.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Sex and Diabetes Correlation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Chi-squared test p-value: 3.86 x 10^-32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Interpretation: Clear statistical evidence of a significant association between gender and the prevalence of diabetes. The risk differs between sexes.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BMI and Diabetes Correlation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Chi-squared test p-value: &lt; 0.0001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Interpretation: High statistical significance for the relationship between BMI and diabetes, indicating that higher BMI is associated with increased diabetes prevalence.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63"/>
          <p:cNvSpPr txBox="1"/>
          <p:nvPr/>
        </p:nvSpPr>
        <p:spPr>
          <a:xfrm>
            <a:off x="1622325" y="239675"/>
            <a:ext cx="817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Statistical Association Between Demographics and Diabetes</a:t>
            </a:r>
            <a:endParaRPr b="1" sz="1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Google Shape;104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675" y="647700"/>
            <a:ext cx="60579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5"/>
          <p:cNvSpPr txBox="1"/>
          <p:nvPr/>
        </p:nvSpPr>
        <p:spPr>
          <a:xfrm>
            <a:off x="3484300" y="2253700"/>
            <a:ext cx="2839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WHY LOW ACCURACIES?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6"/>
          <p:cNvSpPr txBox="1"/>
          <p:nvPr/>
        </p:nvSpPr>
        <p:spPr>
          <a:xfrm>
            <a:off x="728200" y="1189100"/>
            <a:ext cx="58716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Size of the dataset.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Predictors validity.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Background of the dataset.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7"/>
          <p:cNvSpPr txBox="1"/>
          <p:nvPr>
            <p:ph type="title"/>
          </p:nvPr>
        </p:nvSpPr>
        <p:spPr>
          <a:xfrm>
            <a:off x="2471150" y="1830075"/>
            <a:ext cx="40977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65" name="Google Shape;1065;p67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6" name="Google Shape;1066;p67"/>
          <p:cNvGrpSpPr/>
          <p:nvPr/>
        </p:nvGrpSpPr>
        <p:grpSpPr>
          <a:xfrm>
            <a:off x="7981436" y="-1177061"/>
            <a:ext cx="203789" cy="1274754"/>
            <a:chOff x="2877432" y="975334"/>
            <a:chExt cx="188886" cy="1181532"/>
          </a:xfrm>
        </p:grpSpPr>
        <p:sp>
          <p:nvSpPr>
            <p:cNvPr id="1067" name="Google Shape;1067;p6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0" name="Google Shape;1070;p67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7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7"/>
          <p:cNvSpPr/>
          <p:nvPr/>
        </p:nvSpPr>
        <p:spPr>
          <a:xfrm>
            <a:off x="2273600" y="4028050"/>
            <a:ext cx="4591800" cy="5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58" name="Google Shape;7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989475"/>
            <a:ext cx="3671020" cy="3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70" y="1190625"/>
            <a:ext cx="25622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8"/>
          <p:cNvSpPr txBox="1"/>
          <p:nvPr>
            <p:ph type="ctrTitle"/>
          </p:nvPr>
        </p:nvSpPr>
        <p:spPr>
          <a:xfrm>
            <a:off x="51007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65" name="Google Shape;7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5" y="989475"/>
            <a:ext cx="4046862" cy="3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8"/>
          <p:cNvSpPr txBox="1"/>
          <p:nvPr>
            <p:ph type="ctrTitle"/>
          </p:nvPr>
        </p:nvSpPr>
        <p:spPr>
          <a:xfrm>
            <a:off x="4939050" y="2234700"/>
            <a:ext cx="33819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"/>
          <p:cNvSpPr txBox="1"/>
          <p:nvPr>
            <p:ph type="ctrTitle"/>
          </p:nvPr>
        </p:nvSpPr>
        <p:spPr>
          <a:xfrm>
            <a:off x="618825" y="411675"/>
            <a:ext cx="751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(Data Viz)</a:t>
            </a:r>
            <a:endParaRPr/>
          </a:p>
        </p:txBody>
      </p:sp>
      <p:pic>
        <p:nvPicPr>
          <p:cNvPr id="772" name="Google Shape;7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00" y="989475"/>
            <a:ext cx="5737232" cy="38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9"/>
          <p:cNvSpPr txBox="1"/>
          <p:nvPr/>
        </p:nvSpPr>
        <p:spPr>
          <a:xfrm>
            <a:off x="5043250" y="2969650"/>
            <a:ext cx="11655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not smoked 5 packs of cigarettes in life.</a:t>
            </a:r>
            <a:endParaRPr sz="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smoked at least 5 packs of cigarettes..</a:t>
            </a:r>
            <a:endParaRPr sz="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4" name="Google Shape;774;p29"/>
          <p:cNvSpPr txBox="1"/>
          <p:nvPr/>
        </p:nvSpPr>
        <p:spPr>
          <a:xfrm>
            <a:off x="1047000" y="3623625"/>
            <a:ext cx="13674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no 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cholesterol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check in 5 yrs.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cholesterol check in 5 yrs.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5" name="Google Shape;775;p29"/>
          <p:cNvSpPr txBox="1"/>
          <p:nvPr/>
        </p:nvSpPr>
        <p:spPr>
          <a:xfrm>
            <a:off x="3189050" y="1197325"/>
            <a:ext cx="6915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female.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male.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6" name="Google Shape;776;p29"/>
          <p:cNvSpPr txBox="1"/>
          <p:nvPr/>
        </p:nvSpPr>
        <p:spPr>
          <a:xfrm>
            <a:off x="5115200" y="1387825"/>
            <a:ext cx="10260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no 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high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cholesterol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high cholesterol.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7" name="Google Shape;777;p29"/>
          <p:cNvSpPr txBox="1"/>
          <p:nvPr/>
        </p:nvSpPr>
        <p:spPr>
          <a:xfrm>
            <a:off x="1107725" y="1052575"/>
            <a:ext cx="536100" cy="12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1=18-24,,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2=25-29,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3=30-34,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4=35-39,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5=40-44,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6=45-49,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7=50-54,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8=55-59,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9=60-64,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10=65-69, 11=70-74,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12=75-79,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alatino Linotype"/>
                <a:ea typeface="Palatino Linotype"/>
                <a:cs typeface="Palatino Linotype"/>
                <a:sym typeface="Palatino Linotype"/>
              </a:rPr>
              <a:t>13=80+.</a:t>
            </a:r>
            <a:endParaRPr sz="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Google Shape;7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25" y="989475"/>
            <a:ext cx="5812877" cy="38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0"/>
          <p:cNvSpPr txBox="1"/>
          <p:nvPr>
            <p:ph type="ctrTitle"/>
          </p:nvPr>
        </p:nvSpPr>
        <p:spPr>
          <a:xfrm>
            <a:off x="618825" y="411675"/>
            <a:ext cx="751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(Data Viz)</a:t>
            </a:r>
            <a:endParaRPr/>
          </a:p>
        </p:txBody>
      </p:sp>
      <p:sp>
        <p:nvSpPr>
          <p:cNvPr id="784" name="Google Shape;784;p30"/>
          <p:cNvSpPr txBox="1"/>
          <p:nvPr/>
        </p:nvSpPr>
        <p:spPr>
          <a:xfrm>
            <a:off x="1104850" y="1370875"/>
            <a:ext cx="1236300" cy="43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vegetables not consumed at least once a day</a:t>
            </a:r>
            <a:endParaRPr sz="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vegetables consumed at least once a day</a:t>
            </a:r>
            <a:endParaRPr sz="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5" name="Google Shape;785;p30"/>
          <p:cNvSpPr txBox="1"/>
          <p:nvPr/>
        </p:nvSpPr>
        <p:spPr>
          <a:xfrm>
            <a:off x="3225750" y="1370875"/>
            <a:ext cx="13674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no heavy alcohol 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consumption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heavy alcohol consumption.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6" name="Google Shape;786;p30"/>
          <p:cNvSpPr txBox="1"/>
          <p:nvPr/>
        </p:nvSpPr>
        <p:spPr>
          <a:xfrm>
            <a:off x="5149100" y="3322450"/>
            <a:ext cx="13674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0: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no difficulty while walking.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1:</a:t>
            </a:r>
            <a:r>
              <a:rPr lang="en" sz="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difficulty while walking.</a:t>
            </a:r>
            <a:endParaRPr sz="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1"/>
          <p:cNvSpPr txBox="1"/>
          <p:nvPr>
            <p:ph idx="2" type="subTitle"/>
          </p:nvPr>
        </p:nvSpPr>
        <p:spPr>
          <a:xfrm>
            <a:off x="1341950" y="2569538"/>
            <a:ext cx="5676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What are the key predictors of diabetes in the most accurate predictive models?</a:t>
            </a:r>
            <a:endParaRPr/>
          </a:p>
        </p:txBody>
      </p:sp>
      <p:sp>
        <p:nvSpPr>
          <p:cNvPr id="792" name="Google Shape;792;p31"/>
          <p:cNvSpPr txBox="1"/>
          <p:nvPr>
            <p:ph idx="3" type="title"/>
          </p:nvPr>
        </p:nvSpPr>
        <p:spPr>
          <a:xfrm>
            <a:off x="754400" y="1208913"/>
            <a:ext cx="54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3" name="Google Shape;793;p31"/>
          <p:cNvSpPr txBox="1"/>
          <p:nvPr>
            <p:ph idx="5" type="subTitle"/>
          </p:nvPr>
        </p:nvSpPr>
        <p:spPr>
          <a:xfrm>
            <a:off x="1295288" y="1123638"/>
            <a:ext cx="535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How do the factors interact with each other in influencing the likelihood of diabetes?</a:t>
            </a:r>
            <a:endParaRPr/>
          </a:p>
        </p:txBody>
      </p:sp>
      <p:sp>
        <p:nvSpPr>
          <p:cNvPr id="794" name="Google Shape;794;p31"/>
          <p:cNvSpPr txBox="1"/>
          <p:nvPr>
            <p:ph idx="6" type="title"/>
          </p:nvPr>
        </p:nvSpPr>
        <p:spPr>
          <a:xfrm>
            <a:off x="754401" y="1868625"/>
            <a:ext cx="54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5" name="Google Shape;795;p31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96" name="Google Shape;796;p31"/>
          <p:cNvSpPr txBox="1"/>
          <p:nvPr>
            <p:ph idx="9" type="title"/>
          </p:nvPr>
        </p:nvSpPr>
        <p:spPr>
          <a:xfrm>
            <a:off x="754403" y="2628476"/>
            <a:ext cx="540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797" name="Google Shape;797;p31"/>
          <p:cNvGrpSpPr/>
          <p:nvPr/>
        </p:nvGrpSpPr>
        <p:grpSpPr>
          <a:xfrm>
            <a:off x="6789179" y="1684656"/>
            <a:ext cx="583819" cy="580314"/>
            <a:chOff x="3541011" y="3367320"/>
            <a:chExt cx="348257" cy="346188"/>
          </a:xfrm>
        </p:grpSpPr>
        <p:sp>
          <p:nvSpPr>
            <p:cNvPr id="798" name="Google Shape;798;p31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1"/>
          <p:cNvSpPr txBox="1"/>
          <p:nvPr>
            <p:ph idx="6" type="title"/>
          </p:nvPr>
        </p:nvSpPr>
        <p:spPr>
          <a:xfrm>
            <a:off x="754401" y="4048013"/>
            <a:ext cx="54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6B65"/>
                </a:solidFill>
              </a:rPr>
              <a:t>5</a:t>
            </a:r>
            <a:endParaRPr>
              <a:solidFill>
                <a:srgbClr val="FF6B65"/>
              </a:solidFill>
            </a:endParaRPr>
          </a:p>
        </p:txBody>
      </p:sp>
      <p:sp>
        <p:nvSpPr>
          <p:cNvPr id="803" name="Google Shape;803;p31"/>
          <p:cNvSpPr txBox="1"/>
          <p:nvPr>
            <p:ph idx="6" type="title"/>
          </p:nvPr>
        </p:nvSpPr>
        <p:spPr>
          <a:xfrm>
            <a:off x="754401" y="3316938"/>
            <a:ext cx="54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93C47D"/>
                </a:solidFill>
              </a:rPr>
              <a:t>4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804" name="Google Shape;804;p31"/>
          <p:cNvSpPr txBox="1"/>
          <p:nvPr>
            <p:ph idx="5" type="subTitle"/>
          </p:nvPr>
        </p:nvSpPr>
        <p:spPr>
          <a:xfrm>
            <a:off x="1341950" y="1868625"/>
            <a:ext cx="5464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Can we develop a predictive model that most accurately identifies individuals at risks of getting diabetes? </a:t>
            </a:r>
            <a:endParaRPr/>
          </a:p>
        </p:txBody>
      </p:sp>
      <p:sp>
        <p:nvSpPr>
          <p:cNvPr id="805" name="Google Shape;805;p31"/>
          <p:cNvSpPr txBox="1"/>
          <p:nvPr>
            <p:ph idx="5" type="subTitle"/>
          </p:nvPr>
        </p:nvSpPr>
        <p:spPr>
          <a:xfrm>
            <a:off x="1341950" y="3299338"/>
            <a:ext cx="61851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What is the impact of lifestyle factors (like smoking, alcohol consumption, physical activity) on the likelihood of getting diabetes?</a:t>
            </a:r>
            <a:endParaRPr/>
          </a:p>
        </p:txBody>
      </p:sp>
      <p:sp>
        <p:nvSpPr>
          <p:cNvPr id="806" name="Google Shape;806;p31"/>
          <p:cNvSpPr txBox="1"/>
          <p:nvPr>
            <p:ph idx="5" type="subTitle"/>
          </p:nvPr>
        </p:nvSpPr>
        <p:spPr>
          <a:xfrm>
            <a:off x="1341950" y="4031525"/>
            <a:ext cx="6109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Are there significant differences in the prevalence of these health conditions across different demographic groups (e.g. age, gender)?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