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3653-B3F9-2A4E-B383-FB288DAF9395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41F7-D99C-2240-8B54-C320329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GERD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Scene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is on an island walking into cave</a:t>
            </a:r>
          </a:p>
          <a:p>
            <a:r>
              <a:rPr lang="en-US" dirty="0" smtClean="0"/>
              <a:t>Unsure of where they are</a:t>
            </a:r>
          </a:p>
          <a:p>
            <a:r>
              <a:rPr lang="en-US" dirty="0" smtClean="0"/>
              <a:t>Character realizes what’s happening when they get there</a:t>
            </a:r>
          </a:p>
        </p:txBody>
      </p:sp>
    </p:spTree>
    <p:extLst>
      <p:ext uri="{BB962C8B-B14F-4D97-AF65-F5344CB8AC3E}">
        <p14:creationId xmlns:p14="http://schemas.microsoft.com/office/powerpoint/2010/main" val="137049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 Shadow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meets shadow character within the cave (darker version of the person)</a:t>
            </a:r>
          </a:p>
          <a:p>
            <a:r>
              <a:rPr lang="en-US" dirty="0" smtClean="0"/>
              <a:t>Shadow says mean statements to the character (your friends don’t want to go out with you)</a:t>
            </a:r>
          </a:p>
          <a:p>
            <a:r>
              <a:rPr lang="en-US" dirty="0" smtClean="0"/>
              <a:t>Shadow gives character key to help them get through door (tells them they need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0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begins journey (5 levels total)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uses key to open door into new world</a:t>
            </a:r>
          </a:p>
          <a:p>
            <a:r>
              <a:rPr lang="en-US" dirty="0" smtClean="0"/>
              <a:t>Encounters obstacles throughout</a:t>
            </a:r>
          </a:p>
          <a:p>
            <a:r>
              <a:rPr lang="en-US" dirty="0" smtClean="0"/>
              <a:t>When reaches the end of the level, given another key</a:t>
            </a:r>
          </a:p>
          <a:p>
            <a:pPr lvl="1"/>
            <a:r>
              <a:rPr lang="en-US" dirty="0" smtClean="0"/>
              <a:t>Comments I don’t feel so good (or something similar)</a:t>
            </a:r>
          </a:p>
        </p:txBody>
      </p:sp>
    </p:spTree>
    <p:extLst>
      <p:ext uri="{BB962C8B-B14F-4D97-AF65-F5344CB8AC3E}">
        <p14:creationId xmlns:p14="http://schemas.microsoft.com/office/powerpoint/2010/main" val="109943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continues journey (3 levels)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level is in a different environment (music may change)</a:t>
            </a:r>
          </a:p>
          <a:p>
            <a:r>
              <a:rPr lang="en-US" dirty="0" smtClean="0"/>
              <a:t>Character moves slightly slower (may not be noticeable to player)</a:t>
            </a:r>
          </a:p>
          <a:p>
            <a:r>
              <a:rPr lang="en-US" dirty="0" smtClean="0"/>
              <a:t>At the end of the level </a:t>
            </a:r>
            <a:r>
              <a:rPr lang="en-US" dirty="0" err="1" smtClean="0"/>
              <a:t>recieves</a:t>
            </a:r>
            <a:r>
              <a:rPr lang="en-US" dirty="0" smtClean="0"/>
              <a:t> another key which is heavier and makes the character move slower</a:t>
            </a:r>
          </a:p>
        </p:txBody>
      </p:sp>
    </p:spTree>
    <p:extLst>
      <p:ext uri="{BB962C8B-B14F-4D97-AF65-F5344CB8AC3E}">
        <p14:creationId xmlns:p14="http://schemas.microsoft.com/office/powerpoint/2010/main" val="176498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is heavily weighed down by the keys and the player is aware</a:t>
            </a:r>
          </a:p>
          <a:p>
            <a:r>
              <a:rPr lang="en-US" dirty="0" smtClean="0"/>
              <a:t>Player should have learned which food reduce energy and which one increase but we could only have the bad food available for a time so they are forced to eat them for the small increase in energy</a:t>
            </a:r>
          </a:p>
          <a:p>
            <a:r>
              <a:rPr lang="en-US" dirty="0" smtClean="0"/>
              <a:t>Player reaches the end of the level but it exhausted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3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 scene 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conversation with the shadow character about how they are feeling</a:t>
            </a:r>
          </a:p>
          <a:p>
            <a:r>
              <a:rPr lang="en-US" dirty="0" smtClean="0"/>
              <a:t>Drive home the point that they had to learn to manage their resources but they eventually completed </a:t>
            </a:r>
            <a:r>
              <a:rPr lang="en-US" smtClean="0"/>
              <a:t>every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24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267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GERD Game</vt:lpstr>
      <vt:lpstr>Opening Scene </vt:lpstr>
      <vt:lpstr>Meeting the Shadow Character</vt:lpstr>
      <vt:lpstr>Character begins journey (5 levels total) </vt:lpstr>
      <vt:lpstr>Character continues journey (3 levels) </vt:lpstr>
      <vt:lpstr>Final level</vt:lpstr>
      <vt:lpstr>Moral of the story scene (?)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GERD Game</dc:title>
  <dc:creator>Microsoft Office User</dc:creator>
  <cp:lastModifiedBy>Microsoft Office User</cp:lastModifiedBy>
  <cp:revision>8</cp:revision>
  <dcterms:created xsi:type="dcterms:W3CDTF">2018-10-20T16:01:10Z</dcterms:created>
  <dcterms:modified xsi:type="dcterms:W3CDTF">2018-10-20T16:59:48Z</dcterms:modified>
</cp:coreProperties>
</file>