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60" r:id="rId5"/>
    <p:sldId id="259" r:id="rId6"/>
    <p:sldId id="265" r:id="rId7"/>
    <p:sldId id="264" r:id="rId8"/>
    <p:sldId id="266" r:id="rId9"/>
    <p:sldId id="263" r:id="rId10"/>
    <p:sldId id="262" r:id="rId11"/>
    <p:sldId id="258" r:id="rId12"/>
    <p:sldId id="271" r:id="rId13"/>
    <p:sldId id="268" r:id="rId14"/>
    <p:sldId id="270" r:id="rId15"/>
    <p:sldId id="269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D05406-B8D2-4400-9A00-9B154AF5383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6B02FB0-191E-4A81-A248-69577007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murderaccountability/homicide-report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Homicide Analysis Report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Gaddam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nitishg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@bu.edu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sample means is equal to the mean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sizes of 5, 20, 30, 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9064"/>
            <a:ext cx="6705600" cy="32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93976"/>
            <a:ext cx="583169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Sampling</a:t>
            </a:r>
          </a:p>
          <a:p>
            <a:pPr lvl="1">
              <a:buFont typeface="Times New Roman" panose="02020603050405020304" pitchFamily="18" charset="0"/>
              <a:buChar char="−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size of 500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Replacement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Replacement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</a:t>
            </a:r>
          </a:p>
          <a:p>
            <a:pPr lvl="1">
              <a:buFont typeface="Times New Roman" panose="02020603050405020304" pitchFamily="18" charset="0"/>
              <a:buChar char="−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500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</a:p>
          <a:p>
            <a:pPr lvl="1">
              <a:buFont typeface="Times New Roman" panose="02020603050405020304" pitchFamily="18" charset="0"/>
              <a:buChar char="−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size of 8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609344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Sampling with Replacement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Victim age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1327" y="2590800"/>
            <a:ext cx="6317673" cy="1905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24344" y="4992624"/>
            <a:ext cx="6490855" cy="10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443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Sampling w/o Replacemen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500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victim age state wise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3114675" cy="5126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809999"/>
            <a:ext cx="5943600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500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1265 groups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victim age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915390"/>
            <a:ext cx="2795587" cy="20989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089563"/>
            <a:ext cx="6553200" cy="33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05079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8 without replacement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9145" y="2667000"/>
            <a:ext cx="59436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114800"/>
            <a:ext cx="594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size 8 grouped by victim age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4895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accuracy of the estimate.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80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4467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Confidence </a:t>
            </a:r>
            <a:r>
              <a:rPr lang="en-US" dirty="0"/>
              <a:t>intervals for the confidence levels 90% and 80%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Population mean lies between the ranges</a:t>
            </a:r>
          </a:p>
          <a:p>
            <a:r>
              <a:rPr lang="en-US" dirty="0" smtClean="0"/>
              <a:t>Length </a:t>
            </a:r>
            <a:r>
              <a:rPr lang="en-US" dirty="0"/>
              <a:t>of the confidence interval provides the precision </a:t>
            </a:r>
            <a:endParaRPr lang="en-US" dirty="0" smtClean="0"/>
          </a:p>
          <a:p>
            <a:r>
              <a:rPr lang="en-US" dirty="0" smtClean="0"/>
              <a:t>90% confidence interval is more precise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5619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87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www.kaggle.com/murderaccountability/homicide-reports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Includes </a:t>
            </a:r>
            <a:r>
              <a:rPr lang="en-US" sz="2000" dirty="0"/>
              <a:t>murders from the FBI's Supplementary Homicide Report from 1976 to the </a:t>
            </a:r>
            <a:r>
              <a:rPr lang="en-US" sz="2000" dirty="0" smtClean="0"/>
              <a:t>present</a:t>
            </a:r>
          </a:p>
          <a:p>
            <a:r>
              <a:rPr lang="en-US" sz="2000" dirty="0" smtClean="0"/>
              <a:t>This dataset includes more than 22,000 homicides were reported in different states were reported</a:t>
            </a:r>
          </a:p>
          <a:p>
            <a:r>
              <a:rPr lang="en-US" dirty="0"/>
              <a:t>This dataset includes the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Age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Race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Sex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Ethnicity </a:t>
            </a:r>
            <a:r>
              <a:rPr lang="en-US" dirty="0"/>
              <a:t>of victims and </a:t>
            </a:r>
            <a:r>
              <a:rPr lang="en-US" dirty="0" smtClean="0"/>
              <a:t>perpetrators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Relationship </a:t>
            </a:r>
            <a:r>
              <a:rPr lang="en-US" dirty="0"/>
              <a:t>between the victim and </a:t>
            </a:r>
            <a:r>
              <a:rPr lang="en-US" dirty="0" smtClean="0"/>
              <a:t>perpetrator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Weapon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Preparing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all required libraries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dataset through read.csv()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missing values: There were no missing values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611315"/>
            <a:ext cx="7848600" cy="2113085"/>
          </a:xfrm>
          <a:prstGeom prst="rect">
            <a:avLst/>
          </a:prstGeom>
        </p:spPr>
      </p:pic>
      <p:pic>
        <p:nvPicPr>
          <p:cNvPr id="7" name="Picture 6" descr="../Screen%20Shot%202017-12-04%20at%2011.42.01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16946"/>
            <a:ext cx="3868420" cy="71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609344"/>
          </a:xfrm>
        </p:spPr>
        <p:txBody>
          <a:bodyPr/>
          <a:lstStyle/>
          <a:p>
            <a:r>
              <a:rPr lang="en-US" dirty="0" smtClean="0"/>
              <a:t>Analyzing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</a:p>
          <a:p>
            <a:pPr lvl="1">
              <a:buFont typeface="Times New Roman" panose="02020603050405020304" pitchFamily="18" charset="0"/>
              <a:buChar char="−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Race</a:t>
            </a:r>
          </a:p>
          <a:p>
            <a:pPr lvl="1">
              <a:buFont typeface="Times New Roman" panose="02020603050405020304" pitchFamily="18" charset="0"/>
              <a:buChar char="−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where crime happened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R techniques, I can interpret which state and race is highly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victimized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</a:p>
          <a:p>
            <a:pPr marL="742950" lvl="2" indent="-342900">
              <a:buFont typeface="Calibri" panose="020F0502020204030204" pitchFamily="34" charset="0"/>
              <a:buChar char="—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Age</a:t>
            </a:r>
          </a:p>
          <a:p>
            <a:pPr marL="40005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for Victim age, I can determine which range of age is most prone to murders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7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01000" cy="426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Race: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race is highly victimized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American shares mere 0.7%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4850" y="3371850"/>
            <a:ext cx="5391150" cy="14287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"/>
            <a:ext cx="3657600" cy="35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609344"/>
          </a:xfrm>
        </p:spPr>
        <p:txBody>
          <a:bodyPr/>
          <a:lstStyle/>
          <a:p>
            <a:r>
              <a:rPr lang="en-US" dirty="0" smtClean="0"/>
              <a:t>Categorical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48225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through Bar Plot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has highest crime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Vermont has lowest crime rate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94000"/>
            <a:ext cx="5013659" cy="1854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199"/>
            <a:ext cx="4552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Age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larger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505200"/>
            <a:ext cx="4314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03673" cy="4952999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Age: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below 30 more prone as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above 30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491" y="2691245"/>
            <a:ext cx="5067300" cy="16383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73" y="2438400"/>
            <a:ext cx="3581400" cy="381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6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Victim 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428999"/>
            <a:ext cx="4191000" cy="7334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55" y="3505200"/>
            <a:ext cx="3409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556</TotalTime>
  <Words>376</Words>
  <Application>Microsoft Macintosh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Arial</vt:lpstr>
      <vt:lpstr>Wood Type</vt:lpstr>
      <vt:lpstr>Homicide Analysis Report</vt:lpstr>
      <vt:lpstr>About the dataset</vt:lpstr>
      <vt:lpstr> Preparing data </vt:lpstr>
      <vt:lpstr>Analyzing the data</vt:lpstr>
      <vt:lpstr>Categorical Attribute</vt:lpstr>
      <vt:lpstr>Categorical Attribute</vt:lpstr>
      <vt:lpstr>Numerical Attribute</vt:lpstr>
      <vt:lpstr>Numerical Attribute</vt:lpstr>
      <vt:lpstr>Numerical Attribute</vt:lpstr>
      <vt:lpstr>Central Limit Theorem</vt:lpstr>
      <vt:lpstr>Central Limit Theorem</vt:lpstr>
      <vt:lpstr>Sampling Methods</vt:lpstr>
      <vt:lpstr>Sampling Methods</vt:lpstr>
      <vt:lpstr>Sampling Methods</vt:lpstr>
      <vt:lpstr>Sampling Methods</vt:lpstr>
      <vt:lpstr>Sampling Methods</vt:lpstr>
      <vt:lpstr>Sampling Methods</vt:lpstr>
      <vt:lpstr>Confidence Interval</vt:lpstr>
      <vt:lpstr>Confidence Interval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Report</dc:title>
  <dc:creator>hp</dc:creator>
  <cp:lastModifiedBy>Microsoft Office User</cp:lastModifiedBy>
  <cp:revision>22</cp:revision>
  <dcterms:created xsi:type="dcterms:W3CDTF">2017-05-01T04:56:53Z</dcterms:created>
  <dcterms:modified xsi:type="dcterms:W3CDTF">2017-12-04T23:41:00Z</dcterms:modified>
</cp:coreProperties>
</file>