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A33D-00D8-413E-B8CF-634A4E427D69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45BA-667D-411D-BC7B-21EE1DB2B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8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A33D-00D8-413E-B8CF-634A4E427D69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45BA-667D-411D-BC7B-21EE1DB2B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07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A33D-00D8-413E-B8CF-634A4E427D69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45BA-667D-411D-BC7B-21EE1DB2B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6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A33D-00D8-413E-B8CF-634A4E427D69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45BA-667D-411D-BC7B-21EE1DB2B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12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A33D-00D8-413E-B8CF-634A4E427D69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45BA-667D-411D-BC7B-21EE1DB2B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9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A33D-00D8-413E-B8CF-634A4E427D69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45BA-667D-411D-BC7B-21EE1DB2B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90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A33D-00D8-413E-B8CF-634A4E427D69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45BA-667D-411D-BC7B-21EE1DB2B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23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A33D-00D8-413E-B8CF-634A4E427D69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45BA-667D-411D-BC7B-21EE1DB2B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65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A33D-00D8-413E-B8CF-634A4E427D69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45BA-667D-411D-BC7B-21EE1DB2B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66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A33D-00D8-413E-B8CF-634A4E427D69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45BA-667D-411D-BC7B-21EE1DB2B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37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A33D-00D8-413E-B8CF-634A4E427D69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45BA-667D-411D-BC7B-21EE1DB2B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75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A33D-00D8-413E-B8CF-634A4E427D69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445BA-667D-411D-BC7B-21EE1DB2B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76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545" y="516738"/>
            <a:ext cx="5523455" cy="2975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5" r="9332"/>
          <a:stretch/>
        </p:blipFill>
        <p:spPr>
          <a:xfrm>
            <a:off x="0" y="0"/>
            <a:ext cx="6816436" cy="40085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836" y="3611418"/>
            <a:ext cx="6493164" cy="32465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0568" t="41837" r="29209" b="26287"/>
          <a:stretch/>
        </p:blipFill>
        <p:spPr>
          <a:xfrm>
            <a:off x="0" y="4218709"/>
            <a:ext cx="570002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6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Govindarajan</dc:creator>
  <cp:lastModifiedBy>G Govindarajan</cp:lastModifiedBy>
  <cp:revision>3</cp:revision>
  <dcterms:created xsi:type="dcterms:W3CDTF">2020-07-07T12:15:43Z</dcterms:created>
  <dcterms:modified xsi:type="dcterms:W3CDTF">2020-07-07T12:33:40Z</dcterms:modified>
</cp:coreProperties>
</file>