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5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4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6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5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834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27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59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6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2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2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0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1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71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6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1A506C-1431-4DC2-9C5F-6BE7A2E023E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803A24-F671-49F6-922D-04D4D4E8C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8E9E-1385-6A0B-1F1C-9CA146E65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577" y="688090"/>
            <a:ext cx="8574622" cy="2616199"/>
          </a:xfrm>
        </p:spPr>
        <p:txBody>
          <a:bodyPr>
            <a:normAutofit/>
          </a:bodyPr>
          <a:lstStyle/>
          <a:p>
            <a:r>
              <a:rPr lang="en-IN" sz="5400" dirty="0"/>
              <a:t>ETHIndia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AFBD5-B807-4E74-AEAD-D9FECB9FA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9412" y="3503107"/>
            <a:ext cx="7937787" cy="2159771"/>
          </a:xfrm>
        </p:spPr>
        <p:txBody>
          <a:bodyPr>
            <a:normAutofit/>
          </a:bodyPr>
          <a:lstStyle/>
          <a:p>
            <a:r>
              <a:rPr lang="en-IN" sz="3200" dirty="0"/>
              <a:t>Team macBlockers</a:t>
            </a:r>
          </a:p>
          <a:p>
            <a:r>
              <a:rPr lang="en-IN" sz="3200" dirty="0"/>
              <a:t>Presents</a:t>
            </a:r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045F1-E08A-2C32-04E7-B0B075445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44" y="321350"/>
            <a:ext cx="1705712" cy="1674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4BE69-4DA0-9B4C-E7EA-B1BF24E1E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108" y="4722460"/>
            <a:ext cx="2880091" cy="11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3987-415A-E6C4-4CD2-4742ADA7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Web3.0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2A4F-2C5E-D1A9-4D51-AE287A66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Decentralized systems.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More power to the individuals.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Direct Ownership through NFTs.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Ultimate security provided by Immutable Block technology.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2856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244F1-A8AE-D6FC-48AE-894054D35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60" y="299999"/>
            <a:ext cx="4285714" cy="1695238"/>
          </a:xfrm>
          <a:solidFill>
            <a:schemeClr val="accent3">
              <a:lumMod val="40000"/>
              <a:lumOff val="6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5F84E-53C4-0F66-81AB-C15AEB06E934}"/>
              </a:ext>
            </a:extLst>
          </p:cNvPr>
          <p:cNvSpPr txBox="1"/>
          <p:nvPr/>
        </p:nvSpPr>
        <p:spPr>
          <a:xfrm>
            <a:off x="1542472" y="2216728"/>
            <a:ext cx="9725891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Peer to peer </a:t>
            </a:r>
            <a:r>
              <a:rPr lang="en-IN" sz="2000" dirty="0" err="1"/>
              <a:t>DeFi</a:t>
            </a:r>
            <a:r>
              <a:rPr lang="en-IN" sz="2000" dirty="0"/>
              <a:t> app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Distributed 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ui-monospace"/>
              </a:rPr>
              <a:t>Implemented on </a:t>
            </a:r>
            <a:r>
              <a:rPr lang="en-IN" sz="2000" b="0" i="0" dirty="0" err="1">
                <a:effectLst/>
                <a:latin typeface="ui-monospace"/>
              </a:rPr>
              <a:t>GoerliETH</a:t>
            </a:r>
            <a:r>
              <a:rPr lang="en-IN" sz="2000" b="0" i="0" dirty="0">
                <a:effectLst/>
                <a:latin typeface="ui-monospace"/>
              </a:rPr>
              <a:t> and Polygon MATIC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ui-monospace"/>
              </a:rPr>
              <a:t>Receive timely Notifications</a:t>
            </a:r>
            <a:endParaRPr lang="en-IN" sz="2000" dirty="0">
              <a:latin typeface="ui-monospace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ui-monospace"/>
              </a:rPr>
              <a:t>Enhanced Security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ui-monospace"/>
              </a:rPr>
              <a:t>Based on proof of concepts (smart contracts)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3434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516-B176-7FFA-BD99-AD5F5612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8A98-6448-90A5-94F0-7BB1B6A4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 end:</a:t>
            </a:r>
          </a:p>
          <a:p>
            <a:pPr lvl="1"/>
            <a:r>
              <a:rPr lang="en-IN" dirty="0"/>
              <a:t>HTML</a:t>
            </a:r>
          </a:p>
          <a:p>
            <a:pPr lvl="1"/>
            <a:r>
              <a:rPr lang="en-IN" dirty="0"/>
              <a:t>Tailwind CSS</a:t>
            </a:r>
          </a:p>
          <a:p>
            <a:pPr lvl="1"/>
            <a:r>
              <a:rPr lang="en-IN" dirty="0"/>
              <a:t>React JS</a:t>
            </a:r>
          </a:p>
          <a:p>
            <a:pPr lvl="1"/>
            <a:r>
              <a:rPr lang="en-IN" dirty="0"/>
              <a:t> Vite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483FF-8816-1D25-1460-907F2C044F6A}"/>
              </a:ext>
            </a:extLst>
          </p:cNvPr>
          <p:cNvSpPr txBox="1"/>
          <p:nvPr/>
        </p:nvSpPr>
        <p:spPr>
          <a:xfrm>
            <a:off x="7389091" y="2666999"/>
            <a:ext cx="437803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Back end: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Solidity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Hardhat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Push Protocol</a:t>
            </a:r>
          </a:p>
        </p:txBody>
      </p:sp>
    </p:spTree>
    <p:extLst>
      <p:ext uri="{BB962C8B-B14F-4D97-AF65-F5344CB8AC3E}">
        <p14:creationId xmlns:p14="http://schemas.microsoft.com/office/powerpoint/2010/main" val="191517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1D5EF-D480-DC86-4D27-EB6F5EA3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39" y="403513"/>
            <a:ext cx="3025322" cy="11765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30D8D-5DC8-0E56-7E63-F5753834B9FF}"/>
              </a:ext>
            </a:extLst>
          </p:cNvPr>
          <p:cNvSpPr txBox="1"/>
          <p:nvPr/>
        </p:nvSpPr>
        <p:spPr>
          <a:xfrm>
            <a:off x="1717964" y="2004291"/>
            <a:ext cx="934720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trawford"/>
              </a:rPr>
              <a:t>Push protocol is a communication network, enabling cross-chain notifications and messaging for dApps, wallets, and services.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Applying Push Protocol to send and receive notifications on Web3.0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one-and-only notification provider on the Web3.0 platform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For every transaction, the beneficiary receives a Push notification from the Sender’s channel.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381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C151-25AB-0C6B-D775-21739648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0B1B-EB01-6E90-E39E-C6CD20DB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err="1"/>
              <a:t>ETHway</a:t>
            </a:r>
            <a:r>
              <a:rPr lang="en-IN" dirty="0"/>
              <a:t> can be used as a payment gateway for other Web3 platforms.</a:t>
            </a:r>
          </a:p>
          <a:p>
            <a:pPr>
              <a:lnSpc>
                <a:spcPct val="150000"/>
              </a:lnSpc>
            </a:pPr>
            <a:r>
              <a:rPr lang="en-IN" dirty="0"/>
              <a:t>Various platforms can design and implement their own customized </a:t>
            </a:r>
            <a:r>
              <a:rPr lang="en-IN" dirty="0" err="1"/>
              <a:t>ETHway</a:t>
            </a:r>
            <a:r>
              <a:rPr lang="en-IN" dirty="0"/>
              <a:t> payment portal.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ETHway</a:t>
            </a:r>
            <a:r>
              <a:rPr lang="en-IN" dirty="0"/>
              <a:t> hopes to collab with various Web3 crowd funding platforms.</a:t>
            </a:r>
          </a:p>
        </p:txBody>
      </p:sp>
    </p:spTree>
    <p:extLst>
      <p:ext uri="{BB962C8B-B14F-4D97-AF65-F5344CB8AC3E}">
        <p14:creationId xmlns:p14="http://schemas.microsoft.com/office/powerpoint/2010/main" val="402146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0B1-B230-362A-2AFD-C735A0ED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56C7-13D3-61F2-A18E-3995D1F45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1362"/>
            <a:ext cx="10018713" cy="3124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ETHway</a:t>
            </a:r>
            <a:r>
              <a:rPr lang="en-US" sz="2000" dirty="0">
                <a:latin typeface="+mj-lt"/>
              </a:rPr>
              <a:t> has the potential to be the web 3.0 </a:t>
            </a:r>
            <a:r>
              <a:rPr lang="en-US" sz="2000" dirty="0" err="1">
                <a:latin typeface="+mj-lt"/>
              </a:rPr>
              <a:t>phonepay</a:t>
            </a:r>
            <a:r>
              <a:rPr lang="en-US" sz="2000" dirty="0">
                <a:latin typeface="+mj-lt"/>
              </a:rPr>
              <a:t> or </a:t>
            </a:r>
            <a:r>
              <a:rPr lang="en-US" sz="2000" dirty="0" err="1">
                <a:latin typeface="+mj-lt"/>
              </a:rPr>
              <a:t>gpay</a:t>
            </a:r>
            <a:endParaRPr lang="en-US" sz="2000" b="0" i="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Here we have created a Defi app that not only sends the receiver push notifications for each transaction but also has tremendous potential for customizable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056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109</TotalTime>
  <Words>206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Strawford</vt:lpstr>
      <vt:lpstr>ui-monospace</vt:lpstr>
      <vt:lpstr>Parallax</vt:lpstr>
      <vt:lpstr>ETHIndia 2022</vt:lpstr>
      <vt:lpstr>Need for Web3.0</vt:lpstr>
      <vt:lpstr>PowerPoint Presentation</vt:lpstr>
      <vt:lpstr>Tools Used</vt:lpstr>
      <vt:lpstr>PowerPoint Presentation</vt:lpstr>
      <vt:lpstr>Future Prospects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ETHIndia 2022</dc:title>
  <dc:creator>Nikhil Ravi</dc:creator>
  <cp:lastModifiedBy>Nikhil Ravi</cp:lastModifiedBy>
  <cp:revision>1</cp:revision>
  <dcterms:created xsi:type="dcterms:W3CDTF">2022-12-03T20:59:54Z</dcterms:created>
  <dcterms:modified xsi:type="dcterms:W3CDTF">2022-12-03T22:49:38Z</dcterms:modified>
</cp:coreProperties>
</file>