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6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22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B3010B-51A1-4B89-BEAD-80977A02407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CF8E64F-0012-44C9-8305-7B13423DCDEB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/>
            <a:t>Aneka includes a Software Development Kit (SDK) which includes a combination of APIs and Tools to enable you to express your application. </a:t>
          </a:r>
          <a:endParaRPr lang="en-IN" b="1" dirty="0"/>
        </a:p>
      </dgm:t>
    </dgm:pt>
    <dgm:pt modelId="{E619437B-A9B3-4344-83DB-95FC5F6DDB3B}" type="parTrans" cxnId="{83C3765B-979A-41DB-807D-6D6775028F6C}">
      <dgm:prSet/>
      <dgm:spPr/>
      <dgm:t>
        <a:bodyPr/>
        <a:lstStyle/>
        <a:p>
          <a:endParaRPr lang="en-IN"/>
        </a:p>
      </dgm:t>
    </dgm:pt>
    <dgm:pt modelId="{2E42DD3D-BA5E-41DE-A0B9-01429D07306A}" type="sibTrans" cxnId="{83C3765B-979A-41DB-807D-6D6775028F6C}">
      <dgm:prSet/>
      <dgm:spPr/>
      <dgm:t>
        <a:bodyPr/>
        <a:lstStyle/>
        <a:p>
          <a:endParaRPr lang="en-IN"/>
        </a:p>
      </dgm:t>
    </dgm:pt>
    <dgm:pt modelId="{464F5BF8-DCE7-40C7-8318-0A3A6112F836}" type="pres">
      <dgm:prSet presAssocID="{56B3010B-51A1-4B89-BEAD-80977A02407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31C27D8-3297-4F0B-9C64-F3D11DD6BBAE}" type="pres">
      <dgm:prSet presAssocID="{8CF8E64F-0012-44C9-8305-7B13423DCDEB}" presName="composite" presStyleCnt="0"/>
      <dgm:spPr/>
    </dgm:pt>
    <dgm:pt modelId="{C522990F-10CA-4779-96A4-79FADF96F7EA}" type="pres">
      <dgm:prSet presAssocID="{8CF8E64F-0012-44C9-8305-7B13423DCDEB}" presName="imgShp" presStyleLbl="fgImgPlace1" presStyleIdx="0" presStyleCnt="1" custLinFactNeighborX="-24384" custLinFactNeighborY="-274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IN"/>
        </a:p>
      </dgm:t>
    </dgm:pt>
    <dgm:pt modelId="{DB3916DB-F6FE-4F24-827D-92493CD38501}" type="pres">
      <dgm:prSet presAssocID="{8CF8E64F-0012-44C9-8305-7B13423DCDEB}" presName="txShp" presStyleLbl="node1" presStyleIdx="0" presStyleCnt="1" custScaleX="134675" custLinFactNeighborX="5433" custLinFactNeighborY="-274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CD24F78-CFBF-4BB1-8DE5-3DCBFB3E54BD}" type="presOf" srcId="{8CF8E64F-0012-44C9-8305-7B13423DCDEB}" destId="{DB3916DB-F6FE-4F24-827D-92493CD38501}" srcOrd="0" destOrd="0" presId="urn:microsoft.com/office/officeart/2005/8/layout/vList3"/>
    <dgm:cxn modelId="{2305E6ED-9DA4-4359-96D6-542E38C20AC9}" type="presOf" srcId="{56B3010B-51A1-4B89-BEAD-80977A02407F}" destId="{464F5BF8-DCE7-40C7-8318-0A3A6112F836}" srcOrd="0" destOrd="0" presId="urn:microsoft.com/office/officeart/2005/8/layout/vList3"/>
    <dgm:cxn modelId="{83C3765B-979A-41DB-807D-6D6775028F6C}" srcId="{56B3010B-51A1-4B89-BEAD-80977A02407F}" destId="{8CF8E64F-0012-44C9-8305-7B13423DCDEB}" srcOrd="0" destOrd="0" parTransId="{E619437B-A9B3-4344-83DB-95FC5F6DDB3B}" sibTransId="{2E42DD3D-BA5E-41DE-A0B9-01429D07306A}"/>
    <dgm:cxn modelId="{5AA05176-71BD-4204-ABAD-D21825839316}" type="presParOf" srcId="{464F5BF8-DCE7-40C7-8318-0A3A6112F836}" destId="{731C27D8-3297-4F0B-9C64-F3D11DD6BBAE}" srcOrd="0" destOrd="0" presId="urn:microsoft.com/office/officeart/2005/8/layout/vList3"/>
    <dgm:cxn modelId="{511DA91C-E6EE-4C83-BF67-B42139E0D59D}" type="presParOf" srcId="{731C27D8-3297-4F0B-9C64-F3D11DD6BBAE}" destId="{C522990F-10CA-4779-96A4-79FADF96F7EA}" srcOrd="0" destOrd="0" presId="urn:microsoft.com/office/officeart/2005/8/layout/vList3"/>
    <dgm:cxn modelId="{CFD1B749-63B4-4D2A-99A3-3FA6EF07B10E}" type="presParOf" srcId="{731C27D8-3297-4F0B-9C64-F3D11DD6BBAE}" destId="{DB3916DB-F6FE-4F24-827D-92493CD3850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531737-2796-40EA-8D4B-AB71C790917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850AED-32AA-4732-9E96-97CA5BF5640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/>
            <a:t>It also allows you to build different run-time environments and build new applications</a:t>
          </a:r>
          <a:r>
            <a:rPr lang="en-US" dirty="0" smtClean="0"/>
            <a:t>.</a:t>
          </a:r>
          <a:endParaRPr lang="en-IN" dirty="0"/>
        </a:p>
      </dgm:t>
    </dgm:pt>
    <dgm:pt modelId="{80258103-8760-4FC9-BB16-BCEC492ED36D}" type="parTrans" cxnId="{07316A32-E201-4785-8BD2-88C62425F1AE}">
      <dgm:prSet/>
      <dgm:spPr/>
      <dgm:t>
        <a:bodyPr/>
        <a:lstStyle/>
        <a:p>
          <a:endParaRPr lang="en-IN"/>
        </a:p>
      </dgm:t>
    </dgm:pt>
    <dgm:pt modelId="{098E7820-E228-4274-8693-44CC4160BFDE}" type="sibTrans" cxnId="{07316A32-E201-4785-8BD2-88C62425F1AE}">
      <dgm:prSet/>
      <dgm:spPr/>
      <dgm:t>
        <a:bodyPr/>
        <a:lstStyle/>
        <a:p>
          <a:endParaRPr lang="en-IN"/>
        </a:p>
      </dgm:t>
    </dgm:pt>
    <dgm:pt modelId="{FA2518BC-203C-43C9-87C7-A11CF3DD79FC}" type="pres">
      <dgm:prSet presAssocID="{E6531737-2796-40EA-8D4B-AB71C790917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23A3F18-1DEE-46EE-B610-ED8FA223B707}" type="pres">
      <dgm:prSet presAssocID="{68850AED-32AA-4732-9E96-97CA5BF56406}" presName="composite" presStyleCnt="0"/>
      <dgm:spPr/>
    </dgm:pt>
    <dgm:pt modelId="{CC08D540-5A8F-44BC-8F33-CFD47728C8A8}" type="pres">
      <dgm:prSet presAssocID="{68850AED-32AA-4732-9E96-97CA5BF56406}" presName="imgShp" presStyleLbl="fgImgPlace1" presStyleIdx="0" presStyleCnt="1" custScaleY="100000" custLinFactNeighborX="-3958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DFA83858-BB92-40C7-B9C9-69A26794221B}" type="pres">
      <dgm:prSet presAssocID="{68850AED-32AA-4732-9E96-97CA5BF56406}" presName="txShp" presStyleLbl="node1" presStyleIdx="0" presStyleCnt="1" custScaleX="108951" custLinFactNeighborX="-1480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CCA24CB-EED3-4D64-A478-67A38B48017F}" type="presOf" srcId="{68850AED-32AA-4732-9E96-97CA5BF56406}" destId="{DFA83858-BB92-40C7-B9C9-69A26794221B}" srcOrd="0" destOrd="0" presId="urn:microsoft.com/office/officeart/2005/8/layout/vList3"/>
    <dgm:cxn modelId="{E17226D6-F008-4CD1-AA67-6DF2C07C6BB7}" type="presOf" srcId="{E6531737-2796-40EA-8D4B-AB71C7909174}" destId="{FA2518BC-203C-43C9-87C7-A11CF3DD79FC}" srcOrd="0" destOrd="0" presId="urn:microsoft.com/office/officeart/2005/8/layout/vList3"/>
    <dgm:cxn modelId="{07316A32-E201-4785-8BD2-88C62425F1AE}" srcId="{E6531737-2796-40EA-8D4B-AB71C7909174}" destId="{68850AED-32AA-4732-9E96-97CA5BF56406}" srcOrd="0" destOrd="0" parTransId="{80258103-8760-4FC9-BB16-BCEC492ED36D}" sibTransId="{098E7820-E228-4274-8693-44CC4160BFDE}"/>
    <dgm:cxn modelId="{70F31E2B-0E1A-4F16-8755-D2E6A8D2848B}" type="presParOf" srcId="{FA2518BC-203C-43C9-87C7-A11CF3DD79FC}" destId="{623A3F18-1DEE-46EE-B610-ED8FA223B707}" srcOrd="0" destOrd="0" presId="urn:microsoft.com/office/officeart/2005/8/layout/vList3"/>
    <dgm:cxn modelId="{F126D7F1-7926-4F51-886A-2CEBE2F03BCA}" type="presParOf" srcId="{623A3F18-1DEE-46EE-B610-ED8FA223B707}" destId="{CC08D540-5A8F-44BC-8F33-CFD47728C8A8}" srcOrd="0" destOrd="0" presId="urn:microsoft.com/office/officeart/2005/8/layout/vList3"/>
    <dgm:cxn modelId="{9FE36527-531D-45E6-9C13-867E1370E218}" type="presParOf" srcId="{623A3F18-1DEE-46EE-B610-ED8FA223B707}" destId="{DFA83858-BB92-40C7-B9C9-69A26794221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13972F-1E2D-49F1-B5BC-2D8CB9CF873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702A4FD-8937-4F7C-BC30-3EF41011B077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sz="3200" b="1" dirty="0" smtClean="0"/>
            <a:t>Rapid Scalability of the resources</a:t>
          </a:r>
          <a:endParaRPr lang="en-IN" sz="3200" b="1" dirty="0"/>
        </a:p>
      </dgm:t>
    </dgm:pt>
    <dgm:pt modelId="{8EEFF41A-2ECB-4D2D-BD75-D5B68A0835AC}" type="parTrans" cxnId="{81960E65-40E4-488A-B903-94CBE3AD8360}">
      <dgm:prSet/>
      <dgm:spPr/>
      <dgm:t>
        <a:bodyPr/>
        <a:lstStyle/>
        <a:p>
          <a:endParaRPr lang="en-IN"/>
        </a:p>
      </dgm:t>
    </dgm:pt>
    <dgm:pt modelId="{DDC163E1-BC2F-46D3-B508-16CEA911038B}" type="sibTrans" cxnId="{81960E65-40E4-488A-B903-94CBE3AD8360}">
      <dgm:prSet/>
      <dgm:spPr/>
      <dgm:t>
        <a:bodyPr/>
        <a:lstStyle/>
        <a:p>
          <a:endParaRPr lang="en-IN"/>
        </a:p>
      </dgm:t>
    </dgm:pt>
    <dgm:pt modelId="{113B66F0-DDBC-46ED-A07E-D2268212AF35}" type="pres">
      <dgm:prSet presAssocID="{6113972F-1E2D-49F1-B5BC-2D8CB9CF873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A4789F-19CD-4001-95C9-3F1413073999}" type="pres">
      <dgm:prSet presAssocID="{A702A4FD-8937-4F7C-BC30-3EF41011B077}" presName="composite" presStyleCnt="0"/>
      <dgm:spPr/>
    </dgm:pt>
    <dgm:pt modelId="{626E72C9-AC45-4AAB-BE99-0A6D90A1E872}" type="pres">
      <dgm:prSet presAssocID="{A702A4FD-8937-4F7C-BC30-3EF41011B077}" presName="imgShp" presStyleLbl="fgImgPlace1" presStyleIdx="0" presStyleCnt="1" custScaleX="94523" custLinFactNeighborX="4813" custLinFactNeighborY="-230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</dgm:spPr>
    </dgm:pt>
    <dgm:pt modelId="{A5EFEB58-954B-46EC-9B3E-BA151644D7EF}" type="pres">
      <dgm:prSet presAssocID="{A702A4FD-8937-4F7C-BC30-3EF41011B077}" presName="txShp" presStyleLbl="node1" presStyleIdx="0" presStyleCnt="1" custScaleX="122935" custLinFactNeighborX="11950" custLinFactNeighborY="-230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B83ECE2-89BE-45B0-B2C2-26769F1379D3}" type="presOf" srcId="{A702A4FD-8937-4F7C-BC30-3EF41011B077}" destId="{A5EFEB58-954B-46EC-9B3E-BA151644D7EF}" srcOrd="0" destOrd="0" presId="urn:microsoft.com/office/officeart/2005/8/layout/vList3"/>
    <dgm:cxn modelId="{E63B4017-BF71-4C15-AD37-7DAB8C87FE99}" type="presOf" srcId="{6113972F-1E2D-49F1-B5BC-2D8CB9CF8730}" destId="{113B66F0-DDBC-46ED-A07E-D2268212AF35}" srcOrd="0" destOrd="0" presId="urn:microsoft.com/office/officeart/2005/8/layout/vList3"/>
    <dgm:cxn modelId="{81960E65-40E4-488A-B903-94CBE3AD8360}" srcId="{6113972F-1E2D-49F1-B5BC-2D8CB9CF8730}" destId="{A702A4FD-8937-4F7C-BC30-3EF41011B077}" srcOrd="0" destOrd="0" parTransId="{8EEFF41A-2ECB-4D2D-BD75-D5B68A0835AC}" sibTransId="{DDC163E1-BC2F-46D3-B508-16CEA911038B}"/>
    <dgm:cxn modelId="{C1886AE4-C7BD-4CC4-8EC4-DF50314234E9}" type="presParOf" srcId="{113B66F0-DDBC-46ED-A07E-D2268212AF35}" destId="{1CA4789F-19CD-4001-95C9-3F1413073999}" srcOrd="0" destOrd="0" presId="urn:microsoft.com/office/officeart/2005/8/layout/vList3"/>
    <dgm:cxn modelId="{00768E1B-825C-4573-98DB-E9FD3D1A01F0}" type="presParOf" srcId="{1CA4789F-19CD-4001-95C9-3F1413073999}" destId="{626E72C9-AC45-4AAB-BE99-0A6D90A1E872}" srcOrd="0" destOrd="0" presId="urn:microsoft.com/office/officeart/2005/8/layout/vList3"/>
    <dgm:cxn modelId="{D4F79D0D-3285-4688-9482-019E303282CF}" type="presParOf" srcId="{1CA4789F-19CD-4001-95C9-3F1413073999}" destId="{A5EFEB58-954B-46EC-9B3E-BA151644D7E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15FAD8-746D-479C-9F28-C01654FCF5B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1F8C5A8-9686-4F53-8E95-B0E21C653944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000" b="1" dirty="0" smtClean="0"/>
            <a:t>Uses physical machines as much as possible to achieve maximum utilization in local environment. </a:t>
          </a:r>
          <a:endParaRPr lang="en-IN" sz="2000" b="1" dirty="0"/>
        </a:p>
      </dgm:t>
    </dgm:pt>
    <dgm:pt modelId="{15C8EC0C-ABF0-4FD4-B5C4-D454D7DB2CB5}" type="parTrans" cxnId="{E8ED44FC-2239-4324-B291-DE5D01D90FB1}">
      <dgm:prSet/>
      <dgm:spPr/>
      <dgm:t>
        <a:bodyPr/>
        <a:lstStyle/>
        <a:p>
          <a:endParaRPr lang="en-IN"/>
        </a:p>
      </dgm:t>
    </dgm:pt>
    <dgm:pt modelId="{9749DFC6-BE6D-416C-838F-C09D3862FC9F}" type="sibTrans" cxnId="{E8ED44FC-2239-4324-B291-DE5D01D90FB1}">
      <dgm:prSet/>
      <dgm:spPr/>
      <dgm:t>
        <a:bodyPr/>
        <a:lstStyle/>
        <a:p>
          <a:endParaRPr lang="en-IN"/>
        </a:p>
      </dgm:t>
    </dgm:pt>
    <dgm:pt modelId="{710EA56B-8817-4D89-84A7-5364F6D51053}" type="pres">
      <dgm:prSet presAssocID="{AD15FAD8-746D-479C-9F28-C01654FCF5B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ADC9756-1678-464B-A07C-8B9A437EDCD0}" type="pres">
      <dgm:prSet presAssocID="{41F8C5A8-9686-4F53-8E95-B0E21C653944}" presName="composite" presStyleCnt="0"/>
      <dgm:spPr/>
    </dgm:pt>
    <dgm:pt modelId="{29F0B07B-A945-470D-887E-165BFA8CA070}" type="pres">
      <dgm:prSet presAssocID="{41F8C5A8-9686-4F53-8E95-B0E21C653944}" presName="imgShp" presStyleLbl="fgImgPlace1" presStyleIdx="0" presStyleCnt="1" custLinFactNeighborX="-12918" custLinFactNeighborY="12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1AA0934E-3272-44F9-B1F7-469A93B933D6}" type="pres">
      <dgm:prSet presAssocID="{41F8C5A8-9686-4F53-8E95-B0E21C653944}" presName="txShp" presStyleLbl="node1" presStyleIdx="0" presStyleCnt="1" custScaleX="128736" custLinFactNeighborX="11238" custLinFactNeighborY="63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41161F1-DD52-4CDE-BAE1-EC7F3014BE89}" type="presOf" srcId="{AD15FAD8-746D-479C-9F28-C01654FCF5B6}" destId="{710EA56B-8817-4D89-84A7-5364F6D51053}" srcOrd="0" destOrd="0" presId="urn:microsoft.com/office/officeart/2005/8/layout/vList3"/>
    <dgm:cxn modelId="{AE7101BB-7840-402D-8934-A1F15F8C25E6}" type="presOf" srcId="{41F8C5A8-9686-4F53-8E95-B0E21C653944}" destId="{1AA0934E-3272-44F9-B1F7-469A93B933D6}" srcOrd="0" destOrd="0" presId="urn:microsoft.com/office/officeart/2005/8/layout/vList3"/>
    <dgm:cxn modelId="{E8ED44FC-2239-4324-B291-DE5D01D90FB1}" srcId="{AD15FAD8-746D-479C-9F28-C01654FCF5B6}" destId="{41F8C5A8-9686-4F53-8E95-B0E21C653944}" srcOrd="0" destOrd="0" parTransId="{15C8EC0C-ABF0-4FD4-B5C4-D454D7DB2CB5}" sibTransId="{9749DFC6-BE6D-416C-838F-C09D3862FC9F}"/>
    <dgm:cxn modelId="{DC200471-9911-4685-9E87-9A02875AC4BF}" type="presParOf" srcId="{710EA56B-8817-4D89-84A7-5364F6D51053}" destId="{FADC9756-1678-464B-A07C-8B9A437EDCD0}" srcOrd="0" destOrd="0" presId="urn:microsoft.com/office/officeart/2005/8/layout/vList3"/>
    <dgm:cxn modelId="{E0451A96-2D59-49FB-9983-3B41BCA03D1B}" type="presParOf" srcId="{FADC9756-1678-464B-A07C-8B9A437EDCD0}" destId="{29F0B07B-A945-470D-887E-165BFA8CA070}" srcOrd="0" destOrd="0" presId="urn:microsoft.com/office/officeart/2005/8/layout/vList3"/>
    <dgm:cxn modelId="{C86FCDBE-BA94-4836-907D-CBC02AFD9208}" type="presParOf" srcId="{FADC9756-1678-464B-A07C-8B9A437EDCD0}" destId="{1AA0934E-3272-44F9-B1F7-469A93B933D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3BBA63-424B-4D7E-B801-B2D777590CB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0F1A072-8017-4FDA-8D26-04D6F3D9BCAC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 smtClean="0"/>
            <a:t>As demand increases, Aneka provisions VMs via private clouds (</a:t>
          </a:r>
          <a:r>
            <a:rPr lang="en-US" b="1" dirty="0" err="1" smtClean="0"/>
            <a:t>Xen</a:t>
          </a:r>
          <a:r>
            <a:rPr lang="en-US" b="1" dirty="0" smtClean="0"/>
            <a:t> or VMWare) or Public Clouds (Amazon EC2).</a:t>
          </a:r>
          <a:endParaRPr lang="en-IN" b="1" dirty="0"/>
        </a:p>
      </dgm:t>
    </dgm:pt>
    <dgm:pt modelId="{0728AF9C-6A15-41F5-AA14-A71C5FEC91CC}" type="parTrans" cxnId="{F762C080-DA61-4A52-965C-5AC44E5456F3}">
      <dgm:prSet/>
      <dgm:spPr/>
      <dgm:t>
        <a:bodyPr/>
        <a:lstStyle/>
        <a:p>
          <a:endParaRPr lang="en-IN"/>
        </a:p>
      </dgm:t>
    </dgm:pt>
    <dgm:pt modelId="{66762CFA-531F-4D35-871F-A413D56F6F93}" type="sibTrans" cxnId="{F762C080-DA61-4A52-965C-5AC44E5456F3}">
      <dgm:prSet/>
      <dgm:spPr/>
      <dgm:t>
        <a:bodyPr/>
        <a:lstStyle/>
        <a:p>
          <a:endParaRPr lang="en-IN"/>
        </a:p>
      </dgm:t>
    </dgm:pt>
    <dgm:pt modelId="{68FB9261-7639-4D02-B777-F701775DD03D}" type="pres">
      <dgm:prSet presAssocID="{7D3BBA63-424B-4D7E-B801-B2D777590CB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BD14C89-3044-4590-9910-F883C057D5B9}" type="pres">
      <dgm:prSet presAssocID="{80F1A072-8017-4FDA-8D26-04D6F3D9BCAC}" presName="composite" presStyleCnt="0"/>
      <dgm:spPr/>
    </dgm:pt>
    <dgm:pt modelId="{A8A11836-7A7D-440E-BEDF-E4CC5398B6DF}" type="pres">
      <dgm:prSet presAssocID="{80F1A072-8017-4FDA-8D26-04D6F3D9BCAC}" presName="imgShp" presStyleLbl="fgImgPlace1" presStyleIdx="0" presStyleCnt="1" custLinFactNeighborX="-1187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22EF510-5F44-4B4B-8B32-9FB205516D26}" type="pres">
      <dgm:prSet presAssocID="{80F1A072-8017-4FDA-8D26-04D6F3D9BCAC}" presName="txShp" presStyleLbl="node1" presStyleIdx="0" presStyleCnt="1" custLinFactNeighborX="-488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762C080-DA61-4A52-965C-5AC44E5456F3}" srcId="{7D3BBA63-424B-4D7E-B801-B2D777590CB5}" destId="{80F1A072-8017-4FDA-8D26-04D6F3D9BCAC}" srcOrd="0" destOrd="0" parTransId="{0728AF9C-6A15-41F5-AA14-A71C5FEC91CC}" sibTransId="{66762CFA-531F-4D35-871F-A413D56F6F93}"/>
    <dgm:cxn modelId="{6E6CC7E7-9001-453A-9B7C-C45DA43CD460}" type="presOf" srcId="{80F1A072-8017-4FDA-8D26-04D6F3D9BCAC}" destId="{922EF510-5F44-4B4B-8B32-9FB205516D26}" srcOrd="0" destOrd="0" presId="urn:microsoft.com/office/officeart/2005/8/layout/vList3"/>
    <dgm:cxn modelId="{4DB2F17E-95E3-4FA0-AD2D-C0832133D6E9}" type="presOf" srcId="{7D3BBA63-424B-4D7E-B801-B2D777590CB5}" destId="{68FB9261-7639-4D02-B777-F701775DD03D}" srcOrd="0" destOrd="0" presId="urn:microsoft.com/office/officeart/2005/8/layout/vList3"/>
    <dgm:cxn modelId="{527AC50B-F2EA-4C13-87C7-A15B0AE7B5CB}" type="presParOf" srcId="{68FB9261-7639-4D02-B777-F701775DD03D}" destId="{1BD14C89-3044-4590-9910-F883C057D5B9}" srcOrd="0" destOrd="0" presId="urn:microsoft.com/office/officeart/2005/8/layout/vList3"/>
    <dgm:cxn modelId="{BCABCFA0-7145-4751-82CC-DB772F4D46C8}" type="presParOf" srcId="{1BD14C89-3044-4590-9910-F883C057D5B9}" destId="{A8A11836-7A7D-440E-BEDF-E4CC5398B6DF}" srcOrd="0" destOrd="0" presId="urn:microsoft.com/office/officeart/2005/8/layout/vList3"/>
    <dgm:cxn modelId="{CED8FD89-133A-442F-B27F-5C5A53D4B7D5}" type="presParOf" srcId="{1BD14C89-3044-4590-9910-F883C057D5B9}" destId="{922EF510-5F44-4B4B-8B32-9FB205516D2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ED320A-F722-46C2-BC98-FACF48841D9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E3634C5-9AE9-4F94-9661-002787C58F4E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000" b="1" dirty="0" smtClean="0"/>
            <a:t>Graphical User Interface (GUI) and APIs to set-up, monitor, manage and maintain remote and global Aneka compute clouds.</a:t>
          </a:r>
          <a:endParaRPr lang="en-IN" sz="2000" b="1" dirty="0"/>
        </a:p>
      </dgm:t>
    </dgm:pt>
    <dgm:pt modelId="{24A88B2F-1F2E-4483-98F0-940CEB8A1AF6}" type="parTrans" cxnId="{4DBF5D2C-462B-4D45-AAEF-76B81FD68F56}">
      <dgm:prSet/>
      <dgm:spPr/>
      <dgm:t>
        <a:bodyPr/>
        <a:lstStyle/>
        <a:p>
          <a:endParaRPr lang="en-IN"/>
        </a:p>
      </dgm:t>
    </dgm:pt>
    <dgm:pt modelId="{41EA8CBF-C0FD-4892-B560-7D80635BE35F}" type="sibTrans" cxnId="{4DBF5D2C-462B-4D45-AAEF-76B81FD68F56}">
      <dgm:prSet/>
      <dgm:spPr/>
      <dgm:t>
        <a:bodyPr/>
        <a:lstStyle/>
        <a:p>
          <a:endParaRPr lang="en-IN"/>
        </a:p>
      </dgm:t>
    </dgm:pt>
    <dgm:pt modelId="{7A8B442E-D292-4283-AA8A-86E1F0552A0E}" type="pres">
      <dgm:prSet presAssocID="{F9ED320A-F722-46C2-BC98-FACF48841D9C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C966472-8B80-4722-AF4B-F612B268A831}" type="pres">
      <dgm:prSet presAssocID="{AE3634C5-9AE9-4F94-9661-002787C58F4E}" presName="composite" presStyleCnt="0"/>
      <dgm:spPr/>
    </dgm:pt>
    <dgm:pt modelId="{9AC8F23B-0E41-463A-A391-6A3C31EF46C7}" type="pres">
      <dgm:prSet presAssocID="{AE3634C5-9AE9-4F94-9661-002787C58F4E}" presName="imgShp" presStyleLbl="fgImgPlace1" presStyleIdx="0" presStyleCnt="1" custLinFactNeighborX="-36913" custLinFactNeighborY="-134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A29499EC-8E09-49F4-AFA3-F9AC6D1C317D}" type="pres">
      <dgm:prSet presAssocID="{AE3634C5-9AE9-4F94-9661-002787C58F4E}" presName="txShp" presStyleLbl="node1" presStyleIdx="0" presStyleCnt="1" custScaleX="13079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DBF5D2C-462B-4D45-AAEF-76B81FD68F56}" srcId="{F9ED320A-F722-46C2-BC98-FACF48841D9C}" destId="{AE3634C5-9AE9-4F94-9661-002787C58F4E}" srcOrd="0" destOrd="0" parTransId="{24A88B2F-1F2E-4483-98F0-940CEB8A1AF6}" sibTransId="{41EA8CBF-C0FD-4892-B560-7D80635BE35F}"/>
    <dgm:cxn modelId="{076351B3-196D-46D6-B3C3-D64BFD8B43CA}" type="presOf" srcId="{F9ED320A-F722-46C2-BC98-FACF48841D9C}" destId="{7A8B442E-D292-4283-AA8A-86E1F0552A0E}" srcOrd="0" destOrd="0" presId="urn:microsoft.com/office/officeart/2005/8/layout/vList3"/>
    <dgm:cxn modelId="{ED487AFA-FA70-45FE-835D-239A55D839D4}" type="presOf" srcId="{AE3634C5-9AE9-4F94-9661-002787C58F4E}" destId="{A29499EC-8E09-49F4-AFA3-F9AC6D1C317D}" srcOrd="0" destOrd="0" presId="urn:microsoft.com/office/officeart/2005/8/layout/vList3"/>
    <dgm:cxn modelId="{ED32BB8D-0DE9-4CDE-B64A-81E7D6193E1B}" type="presParOf" srcId="{7A8B442E-D292-4283-AA8A-86E1F0552A0E}" destId="{DC966472-8B80-4722-AF4B-F612B268A831}" srcOrd="0" destOrd="0" presId="urn:microsoft.com/office/officeart/2005/8/layout/vList3"/>
    <dgm:cxn modelId="{DF6A6B4B-8C58-46BB-B35E-EBD286E41163}" type="presParOf" srcId="{DC966472-8B80-4722-AF4B-F612B268A831}" destId="{9AC8F23B-0E41-463A-A391-6A3C31EF46C7}" srcOrd="0" destOrd="0" presId="urn:microsoft.com/office/officeart/2005/8/layout/vList3"/>
    <dgm:cxn modelId="{86EFF912-024D-4015-989A-43281D6DF4BA}" type="presParOf" srcId="{DC966472-8B80-4722-AF4B-F612B268A831}" destId="{A29499EC-8E09-49F4-AFA3-F9AC6D1C317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981FD8-F8CB-4009-9658-E02592AA283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0B1573-0194-4774-AF56-3CC6451091C3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2000" b="1" dirty="0" smtClean="0"/>
            <a:t>Accounting mechanism and manages priorities and scalability based on SLA/</a:t>
          </a:r>
          <a:r>
            <a:rPr lang="en-US" sz="2000" b="1" dirty="0" err="1" smtClean="0"/>
            <a:t>QoS</a:t>
          </a:r>
          <a:r>
            <a:rPr lang="en-US" sz="2000" b="1" dirty="0" smtClean="0"/>
            <a:t> which enables dynamic provisioning.</a:t>
          </a:r>
          <a:endParaRPr lang="en-IN" sz="2000" b="1" dirty="0"/>
        </a:p>
      </dgm:t>
    </dgm:pt>
    <dgm:pt modelId="{E667ABEE-6F59-4CC3-B5B3-D97328BE4D42}" type="parTrans" cxnId="{27EDE5D4-61CA-491F-9F89-37566ED40F08}">
      <dgm:prSet/>
      <dgm:spPr/>
      <dgm:t>
        <a:bodyPr/>
        <a:lstStyle/>
        <a:p>
          <a:endParaRPr lang="en-IN"/>
        </a:p>
      </dgm:t>
    </dgm:pt>
    <dgm:pt modelId="{45E3FDC8-C91A-4934-9F7B-D8CBEC2D112B}" type="sibTrans" cxnId="{27EDE5D4-61CA-491F-9F89-37566ED40F08}">
      <dgm:prSet/>
      <dgm:spPr/>
      <dgm:t>
        <a:bodyPr/>
        <a:lstStyle/>
        <a:p>
          <a:endParaRPr lang="en-IN"/>
        </a:p>
      </dgm:t>
    </dgm:pt>
    <dgm:pt modelId="{36CEF8A1-6CF9-4BFB-88AE-C6FC4BEE4512}" type="pres">
      <dgm:prSet presAssocID="{27981FD8-F8CB-4009-9658-E02592AA283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3FC4EF5-77B8-4885-9C6E-1F47C5770B5D}" type="pres">
      <dgm:prSet presAssocID="{520B1573-0194-4774-AF56-3CC6451091C3}" presName="composite" presStyleCnt="0"/>
      <dgm:spPr/>
    </dgm:pt>
    <dgm:pt modelId="{13E2B398-8CC0-4DC1-8C98-B9EAD631A71A}" type="pres">
      <dgm:prSet presAssocID="{520B1573-0194-4774-AF56-3CC6451091C3}" presName="imgShp" presStyleLbl="fgImgPlace1" presStyleIdx="0" presStyleCnt="1" custLinFactNeighborX="-26785" custLinFactNeighborY="-64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</dgm:pt>
    <dgm:pt modelId="{8B04BC7B-FBFE-4AB7-826F-51202A840CA1}" type="pres">
      <dgm:prSet presAssocID="{520B1573-0194-4774-AF56-3CC6451091C3}" presName="txShp" presStyleLbl="node1" presStyleIdx="0" presStyleCnt="1" custScaleX="12908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0CA3602-E4E1-4A7B-A57F-982E3B03AE85}" type="presOf" srcId="{520B1573-0194-4774-AF56-3CC6451091C3}" destId="{8B04BC7B-FBFE-4AB7-826F-51202A840CA1}" srcOrd="0" destOrd="0" presId="urn:microsoft.com/office/officeart/2005/8/layout/vList3"/>
    <dgm:cxn modelId="{27EDE5D4-61CA-491F-9F89-37566ED40F08}" srcId="{27981FD8-F8CB-4009-9658-E02592AA2834}" destId="{520B1573-0194-4774-AF56-3CC6451091C3}" srcOrd="0" destOrd="0" parTransId="{E667ABEE-6F59-4CC3-B5B3-D97328BE4D42}" sibTransId="{45E3FDC8-C91A-4934-9F7B-D8CBEC2D112B}"/>
    <dgm:cxn modelId="{F75ACF90-CF7E-4CBC-97FF-E08DE01ABA95}" type="presOf" srcId="{27981FD8-F8CB-4009-9658-E02592AA2834}" destId="{36CEF8A1-6CF9-4BFB-88AE-C6FC4BEE4512}" srcOrd="0" destOrd="0" presId="urn:microsoft.com/office/officeart/2005/8/layout/vList3"/>
    <dgm:cxn modelId="{93069F68-07DA-4343-B30B-366F979A2E97}" type="presParOf" srcId="{36CEF8A1-6CF9-4BFB-88AE-C6FC4BEE4512}" destId="{13FC4EF5-77B8-4885-9C6E-1F47C5770B5D}" srcOrd="0" destOrd="0" presId="urn:microsoft.com/office/officeart/2005/8/layout/vList3"/>
    <dgm:cxn modelId="{EE7B7086-8D2B-4E29-AF62-51D80A22D12D}" type="presParOf" srcId="{13FC4EF5-77B8-4885-9C6E-1F47C5770B5D}" destId="{13E2B398-8CC0-4DC1-8C98-B9EAD631A71A}" srcOrd="0" destOrd="0" presId="urn:microsoft.com/office/officeart/2005/8/layout/vList3"/>
    <dgm:cxn modelId="{DBAF4EC7-5E00-418E-99E5-C1079664E4E3}" type="presParOf" srcId="{13FC4EF5-77B8-4885-9C6E-1F47C5770B5D}" destId="{8B04BC7B-FBFE-4AB7-826F-51202A840CA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C2D481-7569-4AB1-9A5F-D4CB0CFA43D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F74C7A-98FE-4B7E-B160-9AA1DAD12387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400" b="1" dirty="0" smtClean="0"/>
            <a:t>Resource Pool Manager</a:t>
          </a:r>
          <a:endParaRPr lang="en-IN" sz="2400" b="1" dirty="0"/>
        </a:p>
      </dgm:t>
    </dgm:pt>
    <dgm:pt modelId="{A4955407-2F51-4E5D-B6E5-C3026DA68F87}" type="parTrans" cxnId="{B2DB8466-D959-467C-9ECF-8FAD2B202874}">
      <dgm:prSet/>
      <dgm:spPr/>
      <dgm:t>
        <a:bodyPr/>
        <a:lstStyle/>
        <a:p>
          <a:endParaRPr lang="en-IN"/>
        </a:p>
      </dgm:t>
    </dgm:pt>
    <dgm:pt modelId="{0C94E8D2-A70E-438D-979E-34BF31717386}" type="sibTrans" cxnId="{B2DB8466-D959-467C-9ECF-8FAD2B202874}">
      <dgm:prSet/>
      <dgm:spPr/>
      <dgm:t>
        <a:bodyPr/>
        <a:lstStyle/>
        <a:p>
          <a:endParaRPr lang="en-IN"/>
        </a:p>
      </dgm:t>
    </dgm:pt>
    <dgm:pt modelId="{0C6AFA8A-14E7-4214-BFBE-793EFA9F43DE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800" b="1" dirty="0" smtClean="0"/>
            <a:t>Resource Pool</a:t>
          </a:r>
          <a:endParaRPr lang="en-IN" sz="2800" b="1" dirty="0"/>
        </a:p>
      </dgm:t>
    </dgm:pt>
    <dgm:pt modelId="{0C7B0895-9E68-49CC-A291-A60103C6D817}" type="parTrans" cxnId="{30C66B46-4343-42DE-AE23-0AF94B0E9983}">
      <dgm:prSet/>
      <dgm:spPr/>
      <dgm:t>
        <a:bodyPr/>
        <a:lstStyle/>
        <a:p>
          <a:endParaRPr lang="en-IN"/>
        </a:p>
      </dgm:t>
    </dgm:pt>
    <dgm:pt modelId="{46448593-0099-4801-9EE7-6F21AD7FB5BA}" type="sibTrans" cxnId="{30C66B46-4343-42DE-AE23-0AF94B0E9983}">
      <dgm:prSet/>
      <dgm:spPr/>
      <dgm:t>
        <a:bodyPr/>
        <a:lstStyle/>
        <a:p>
          <a:endParaRPr lang="en-IN"/>
        </a:p>
      </dgm:t>
    </dgm:pt>
    <dgm:pt modelId="{4A7996BA-89C6-47DA-91BC-5057690D6771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400" b="1" dirty="0" smtClean="0"/>
            <a:t>Resource Provisioning Service</a:t>
          </a:r>
          <a:endParaRPr lang="en-IN" sz="2400" b="1" dirty="0"/>
        </a:p>
      </dgm:t>
    </dgm:pt>
    <dgm:pt modelId="{B6A1440D-9008-4A5A-BEEB-2C5942B8C365}" type="sibTrans" cxnId="{BF769099-985A-42A7-89DA-574CC5D9FD47}">
      <dgm:prSet/>
      <dgm:spPr/>
      <dgm:t>
        <a:bodyPr/>
        <a:lstStyle/>
        <a:p>
          <a:endParaRPr lang="en-IN"/>
        </a:p>
      </dgm:t>
    </dgm:pt>
    <dgm:pt modelId="{AFDE5800-72CE-4594-A461-130859C87169}" type="parTrans" cxnId="{BF769099-985A-42A7-89DA-574CC5D9FD47}">
      <dgm:prSet/>
      <dgm:spPr/>
      <dgm:t>
        <a:bodyPr/>
        <a:lstStyle/>
        <a:p>
          <a:endParaRPr lang="en-IN"/>
        </a:p>
      </dgm:t>
    </dgm:pt>
    <dgm:pt modelId="{F6FCBDA0-D5DB-41EC-8953-C0D9547DBDF2}">
      <dgm:prSet custT="1"/>
      <dgm:spPr/>
      <dgm:t>
        <a:bodyPr/>
        <a:lstStyle/>
        <a:p>
          <a:endParaRPr lang="en-IN" sz="1000" dirty="0"/>
        </a:p>
      </dgm:t>
    </dgm:pt>
    <dgm:pt modelId="{664A5192-6DAC-4B55-B589-17F7BBDE15AB}" type="parTrans" cxnId="{AF09F567-7D53-4E78-AC8A-04E0367A5DD5}">
      <dgm:prSet/>
      <dgm:spPr/>
      <dgm:t>
        <a:bodyPr/>
        <a:lstStyle/>
        <a:p>
          <a:endParaRPr lang="en-IN"/>
        </a:p>
      </dgm:t>
    </dgm:pt>
    <dgm:pt modelId="{ACCE7755-DFA9-441E-9221-DFD2C5270504}" type="sibTrans" cxnId="{AF09F567-7D53-4E78-AC8A-04E0367A5DD5}">
      <dgm:prSet/>
      <dgm:spPr/>
      <dgm:t>
        <a:bodyPr/>
        <a:lstStyle/>
        <a:p>
          <a:endParaRPr lang="en-IN"/>
        </a:p>
      </dgm:t>
    </dgm:pt>
    <dgm:pt modelId="{F36B6F9A-A840-4137-A541-E7BE5E683A4A}">
      <dgm:prSet/>
      <dgm:spPr/>
      <dgm:t>
        <a:bodyPr/>
        <a:lstStyle/>
        <a:p>
          <a:r>
            <a:rPr lang="en-US" b="1" dirty="0" smtClean="0"/>
            <a:t>This manages all the registered resource pools and decides how to allocate resources from those pools. </a:t>
          </a:r>
          <a:endParaRPr lang="en-IN" b="1" dirty="0"/>
        </a:p>
      </dgm:t>
    </dgm:pt>
    <dgm:pt modelId="{23E09636-F7B4-4D54-B43A-97CFB09F0073}" type="parTrans" cxnId="{6BCEBCD4-7F0C-4D68-A2A6-57D170B88FB2}">
      <dgm:prSet/>
      <dgm:spPr/>
      <dgm:t>
        <a:bodyPr/>
        <a:lstStyle/>
        <a:p>
          <a:endParaRPr lang="en-IN"/>
        </a:p>
      </dgm:t>
    </dgm:pt>
    <dgm:pt modelId="{33D802E8-BCAA-4F4E-B629-83F73D5D4D42}" type="sibTrans" cxnId="{6BCEBCD4-7F0C-4D68-A2A6-57D170B88FB2}">
      <dgm:prSet/>
      <dgm:spPr/>
      <dgm:t>
        <a:bodyPr/>
        <a:lstStyle/>
        <a:p>
          <a:endParaRPr lang="en-IN"/>
        </a:p>
      </dgm:t>
    </dgm:pt>
    <dgm:pt modelId="{9A0463D9-49A5-40F5-902E-A69248DE3998}">
      <dgm:prSet custT="1"/>
      <dgm:spPr/>
      <dgm:t>
        <a:bodyPr/>
        <a:lstStyle/>
        <a:p>
          <a:r>
            <a:rPr lang="en-US" sz="1600" b="1" dirty="0" smtClean="0"/>
            <a:t>A resource pool is in charge of managing the virtual resources it contains and eventually releasing them when they are no longer in use.</a:t>
          </a:r>
          <a:endParaRPr lang="en-IN" sz="1600" b="1" dirty="0"/>
        </a:p>
      </dgm:t>
    </dgm:pt>
    <dgm:pt modelId="{53A41012-EF50-4DAE-9647-EFAA9112344B}" type="parTrans" cxnId="{E43CCBE8-7771-4D6B-A890-FA6DE38BED7F}">
      <dgm:prSet/>
      <dgm:spPr/>
      <dgm:t>
        <a:bodyPr/>
        <a:lstStyle/>
        <a:p>
          <a:endParaRPr lang="en-IN"/>
        </a:p>
      </dgm:t>
    </dgm:pt>
    <dgm:pt modelId="{BD10E6AA-150C-409A-B240-00A1B73A450A}" type="sibTrans" cxnId="{E43CCBE8-7771-4D6B-A890-FA6DE38BED7F}">
      <dgm:prSet/>
      <dgm:spPr/>
      <dgm:t>
        <a:bodyPr/>
        <a:lstStyle/>
        <a:p>
          <a:endParaRPr lang="en-IN"/>
        </a:p>
      </dgm:t>
    </dgm:pt>
    <dgm:pt modelId="{D24E3C86-FDDD-4F5E-A918-B6584461AC86}">
      <dgm:prSet custT="1"/>
      <dgm:spPr/>
      <dgm:t>
        <a:bodyPr/>
        <a:lstStyle/>
        <a:p>
          <a:r>
            <a:rPr lang="en-US" sz="1800" b="1" dirty="0" smtClean="0"/>
            <a:t>Implements the service interface and wraps the resource pool manager, thus allowing its integration within the Aneka container. </a:t>
          </a:r>
          <a:endParaRPr lang="en-IN" sz="1800" b="1" dirty="0"/>
        </a:p>
      </dgm:t>
    </dgm:pt>
    <dgm:pt modelId="{BD36B27B-8A4B-48C3-9872-5479B6D5328B}" type="parTrans" cxnId="{120EB741-4D85-44FD-B1B8-D25075247D8A}">
      <dgm:prSet/>
      <dgm:spPr/>
      <dgm:t>
        <a:bodyPr/>
        <a:lstStyle/>
        <a:p>
          <a:endParaRPr lang="en-IN"/>
        </a:p>
      </dgm:t>
    </dgm:pt>
    <dgm:pt modelId="{1C7DD32A-E643-4B10-BA32-9B31B4DB9E45}" type="sibTrans" cxnId="{120EB741-4D85-44FD-B1B8-D25075247D8A}">
      <dgm:prSet/>
      <dgm:spPr/>
      <dgm:t>
        <a:bodyPr/>
        <a:lstStyle/>
        <a:p>
          <a:endParaRPr lang="en-IN"/>
        </a:p>
      </dgm:t>
    </dgm:pt>
    <dgm:pt modelId="{072BFC3E-8333-4939-9085-3078E50B4430}" type="pres">
      <dgm:prSet presAssocID="{0BC2D481-7569-4AB1-9A5F-D4CB0CFA43D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C370B82-0E7F-4FC3-ACA8-8C19A7444420}" type="pres">
      <dgm:prSet presAssocID="{4A7996BA-89C6-47DA-91BC-5057690D6771}" presName="parentLin" presStyleCnt="0"/>
      <dgm:spPr/>
    </dgm:pt>
    <dgm:pt modelId="{5383F132-F3F6-4B10-8A2C-CC6A8F8875E0}" type="pres">
      <dgm:prSet presAssocID="{4A7996BA-89C6-47DA-91BC-5057690D6771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5EFEC13A-6CF9-4D60-9912-34BA77990929}" type="pres">
      <dgm:prSet presAssocID="{4A7996BA-89C6-47DA-91BC-5057690D6771}" presName="parentText" presStyleLbl="node1" presStyleIdx="0" presStyleCnt="3" custScaleY="60077" custLinFactX="-427" custLinFactNeighborX="-100000" custLinFactNeighborY="-8050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E7534C-D3EA-4C0F-A576-3F9DF9C89986}" type="pres">
      <dgm:prSet presAssocID="{4A7996BA-89C6-47DA-91BC-5057690D6771}" presName="negativeSpace" presStyleCnt="0"/>
      <dgm:spPr/>
    </dgm:pt>
    <dgm:pt modelId="{87C2829D-D27C-4865-9887-2F9E7091F563}" type="pres">
      <dgm:prSet presAssocID="{4A7996BA-89C6-47DA-91BC-5057690D6771}" presName="childText" presStyleLbl="conFgAcc1" presStyleIdx="0" presStyleCnt="3" custScaleY="77345" custLinFactNeighborX="-150" custLinFactNeighborY="7511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0C46FC-B25C-4B58-8F6B-02983E765859}" type="pres">
      <dgm:prSet presAssocID="{B6A1440D-9008-4A5A-BEEB-2C5942B8C365}" presName="spaceBetweenRectangles" presStyleCnt="0"/>
      <dgm:spPr/>
    </dgm:pt>
    <dgm:pt modelId="{BF294F49-57A5-4E6E-91AA-F89C40209216}" type="pres">
      <dgm:prSet presAssocID="{BAF74C7A-98FE-4B7E-B160-9AA1DAD12387}" presName="parentLin" presStyleCnt="0"/>
      <dgm:spPr/>
    </dgm:pt>
    <dgm:pt modelId="{9E818326-8D50-4600-B8C4-F2539AD72769}" type="pres">
      <dgm:prSet presAssocID="{BAF74C7A-98FE-4B7E-B160-9AA1DAD12387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DA72B187-6166-4D9D-9384-38063EA8251E}" type="pres">
      <dgm:prSet presAssocID="{BAF74C7A-98FE-4B7E-B160-9AA1DAD12387}" presName="parentText" presStyleLbl="node1" presStyleIdx="1" presStyleCnt="3" custScaleY="62964" custLinFactX="-1254" custLinFactNeighborX="-100000" custLinFactNeighborY="-2220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86CAA8-49DB-411D-80EB-9802E800DEE1}" type="pres">
      <dgm:prSet presAssocID="{BAF74C7A-98FE-4B7E-B160-9AA1DAD12387}" presName="negativeSpace" presStyleCnt="0"/>
      <dgm:spPr/>
    </dgm:pt>
    <dgm:pt modelId="{2665ED98-C77D-4591-B943-2EE97ED0EAD2}" type="pres">
      <dgm:prSet presAssocID="{BAF74C7A-98FE-4B7E-B160-9AA1DAD12387}" presName="childText" presStyleLbl="conFgAcc1" presStyleIdx="1" presStyleCnt="3" custScaleY="19821" custLinFactNeighborX="299" custLinFactNeighborY="2440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7DA9DB-FBB5-436C-AAD5-5534DC67A3EF}" type="pres">
      <dgm:prSet presAssocID="{0C94E8D2-A70E-438D-979E-34BF31717386}" presName="spaceBetweenRectangles" presStyleCnt="0"/>
      <dgm:spPr/>
    </dgm:pt>
    <dgm:pt modelId="{6179483C-32D8-490A-8EF6-554ADFAEE6CE}" type="pres">
      <dgm:prSet presAssocID="{0C6AFA8A-14E7-4214-BFBE-793EFA9F43DE}" presName="parentLin" presStyleCnt="0"/>
      <dgm:spPr/>
    </dgm:pt>
    <dgm:pt modelId="{08E14760-84AB-4706-9B80-7759FC3B3575}" type="pres">
      <dgm:prSet presAssocID="{0C6AFA8A-14E7-4214-BFBE-793EFA9F43DE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EF000F4F-E9F7-455E-A6A4-50E870BEAE77}" type="pres">
      <dgm:prSet presAssocID="{0C6AFA8A-14E7-4214-BFBE-793EFA9F43DE}" presName="parentText" presStyleLbl="node1" presStyleIdx="2" presStyleCnt="3" custScaleY="55131" custLinFactNeighborX="-100000" custLinFactNeighborY="-2813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3AF05C-A255-4BC4-AACE-98450A9342B6}" type="pres">
      <dgm:prSet presAssocID="{0C6AFA8A-14E7-4214-BFBE-793EFA9F43DE}" presName="negativeSpace" presStyleCnt="0"/>
      <dgm:spPr/>
    </dgm:pt>
    <dgm:pt modelId="{16483F86-B3F1-423F-9521-2D966C5D0B41}" type="pres">
      <dgm:prSet presAssocID="{0C6AFA8A-14E7-4214-BFBE-793EFA9F43DE}" presName="childText" presStyleLbl="conFgAcc1" presStyleIdx="2" presStyleCnt="3" custScaleY="83793" custLinFactNeighborX="-598" custLinFactNeighborY="-73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320774C-49AE-48B3-B177-864296D12867}" type="presOf" srcId="{0C6AFA8A-14E7-4214-BFBE-793EFA9F43DE}" destId="{08E14760-84AB-4706-9B80-7759FC3B3575}" srcOrd="0" destOrd="0" presId="urn:microsoft.com/office/officeart/2005/8/layout/list1"/>
    <dgm:cxn modelId="{F54F2F60-83EC-4F25-9D21-97719015E49A}" type="presOf" srcId="{D24E3C86-FDDD-4F5E-A918-B6584461AC86}" destId="{87C2829D-D27C-4865-9887-2F9E7091F563}" srcOrd="0" destOrd="1" presId="urn:microsoft.com/office/officeart/2005/8/layout/list1"/>
    <dgm:cxn modelId="{487782DF-8BAC-4D6A-B1CF-15DFA5B47C6E}" type="presOf" srcId="{0BC2D481-7569-4AB1-9A5F-D4CB0CFA43DD}" destId="{072BFC3E-8333-4939-9085-3078E50B4430}" srcOrd="0" destOrd="0" presId="urn:microsoft.com/office/officeart/2005/8/layout/list1"/>
    <dgm:cxn modelId="{AE986D64-1BCD-41BA-8956-0B3E763E8620}" type="presOf" srcId="{F36B6F9A-A840-4137-A541-E7BE5E683A4A}" destId="{2665ED98-C77D-4591-B943-2EE97ED0EAD2}" srcOrd="0" destOrd="0" presId="urn:microsoft.com/office/officeart/2005/8/layout/list1"/>
    <dgm:cxn modelId="{B2DB8466-D959-467C-9ECF-8FAD2B202874}" srcId="{0BC2D481-7569-4AB1-9A5F-D4CB0CFA43DD}" destId="{BAF74C7A-98FE-4B7E-B160-9AA1DAD12387}" srcOrd="1" destOrd="0" parTransId="{A4955407-2F51-4E5D-B6E5-C3026DA68F87}" sibTransId="{0C94E8D2-A70E-438D-979E-34BF31717386}"/>
    <dgm:cxn modelId="{5C612B4D-06A4-46DD-94C9-B115C0082B00}" type="presOf" srcId="{BAF74C7A-98FE-4B7E-B160-9AA1DAD12387}" destId="{DA72B187-6166-4D9D-9384-38063EA8251E}" srcOrd="1" destOrd="0" presId="urn:microsoft.com/office/officeart/2005/8/layout/list1"/>
    <dgm:cxn modelId="{6BCEBCD4-7F0C-4D68-A2A6-57D170B88FB2}" srcId="{BAF74C7A-98FE-4B7E-B160-9AA1DAD12387}" destId="{F36B6F9A-A840-4137-A541-E7BE5E683A4A}" srcOrd="0" destOrd="0" parTransId="{23E09636-F7B4-4D54-B43A-97CFB09F0073}" sibTransId="{33D802E8-BCAA-4F4E-B629-83F73D5D4D42}"/>
    <dgm:cxn modelId="{AF09F567-7D53-4E78-AC8A-04E0367A5DD5}" srcId="{4A7996BA-89C6-47DA-91BC-5057690D6771}" destId="{F6FCBDA0-D5DB-41EC-8953-C0D9547DBDF2}" srcOrd="0" destOrd="0" parTransId="{664A5192-6DAC-4B55-B589-17F7BBDE15AB}" sibTransId="{ACCE7755-DFA9-441E-9221-DFD2C5270504}"/>
    <dgm:cxn modelId="{85A9DB09-2A68-48F9-972D-787EBBCBD844}" type="presOf" srcId="{0C6AFA8A-14E7-4214-BFBE-793EFA9F43DE}" destId="{EF000F4F-E9F7-455E-A6A4-50E870BEAE77}" srcOrd="1" destOrd="0" presId="urn:microsoft.com/office/officeart/2005/8/layout/list1"/>
    <dgm:cxn modelId="{E43CCBE8-7771-4D6B-A890-FA6DE38BED7F}" srcId="{0C6AFA8A-14E7-4214-BFBE-793EFA9F43DE}" destId="{9A0463D9-49A5-40F5-902E-A69248DE3998}" srcOrd="0" destOrd="0" parTransId="{53A41012-EF50-4DAE-9647-EFAA9112344B}" sibTransId="{BD10E6AA-150C-409A-B240-00A1B73A450A}"/>
    <dgm:cxn modelId="{36270DDE-DA6C-4DBE-A701-6D6A0E5DE69C}" type="presOf" srcId="{BAF74C7A-98FE-4B7E-B160-9AA1DAD12387}" destId="{9E818326-8D50-4600-B8C4-F2539AD72769}" srcOrd="0" destOrd="0" presId="urn:microsoft.com/office/officeart/2005/8/layout/list1"/>
    <dgm:cxn modelId="{120EB741-4D85-44FD-B1B8-D25075247D8A}" srcId="{4A7996BA-89C6-47DA-91BC-5057690D6771}" destId="{D24E3C86-FDDD-4F5E-A918-B6584461AC86}" srcOrd="1" destOrd="0" parTransId="{BD36B27B-8A4B-48C3-9872-5479B6D5328B}" sibTransId="{1C7DD32A-E643-4B10-BA32-9B31B4DB9E45}"/>
    <dgm:cxn modelId="{EFE86DD8-59B5-44EC-8233-2D9AE6932A7D}" type="presOf" srcId="{4A7996BA-89C6-47DA-91BC-5057690D6771}" destId="{5383F132-F3F6-4B10-8A2C-CC6A8F8875E0}" srcOrd="0" destOrd="0" presId="urn:microsoft.com/office/officeart/2005/8/layout/list1"/>
    <dgm:cxn modelId="{DDC54B37-4DD6-4E1F-B736-A294ACA66BA7}" type="presOf" srcId="{9A0463D9-49A5-40F5-902E-A69248DE3998}" destId="{16483F86-B3F1-423F-9521-2D966C5D0B41}" srcOrd="0" destOrd="0" presId="urn:microsoft.com/office/officeart/2005/8/layout/list1"/>
    <dgm:cxn modelId="{BCF2A3F5-809D-4057-9A07-2D4ABE132E22}" type="presOf" srcId="{4A7996BA-89C6-47DA-91BC-5057690D6771}" destId="{5EFEC13A-6CF9-4D60-9912-34BA77990929}" srcOrd="1" destOrd="0" presId="urn:microsoft.com/office/officeart/2005/8/layout/list1"/>
    <dgm:cxn modelId="{74269861-65ED-4FD1-9C16-C97483CA1179}" type="presOf" srcId="{F6FCBDA0-D5DB-41EC-8953-C0D9547DBDF2}" destId="{87C2829D-D27C-4865-9887-2F9E7091F563}" srcOrd="0" destOrd="0" presId="urn:microsoft.com/office/officeart/2005/8/layout/list1"/>
    <dgm:cxn modelId="{30C66B46-4343-42DE-AE23-0AF94B0E9983}" srcId="{0BC2D481-7569-4AB1-9A5F-D4CB0CFA43DD}" destId="{0C6AFA8A-14E7-4214-BFBE-793EFA9F43DE}" srcOrd="2" destOrd="0" parTransId="{0C7B0895-9E68-49CC-A291-A60103C6D817}" sibTransId="{46448593-0099-4801-9EE7-6F21AD7FB5BA}"/>
    <dgm:cxn modelId="{BF769099-985A-42A7-89DA-574CC5D9FD47}" srcId="{0BC2D481-7569-4AB1-9A5F-D4CB0CFA43DD}" destId="{4A7996BA-89C6-47DA-91BC-5057690D6771}" srcOrd="0" destOrd="0" parTransId="{AFDE5800-72CE-4594-A461-130859C87169}" sibTransId="{B6A1440D-9008-4A5A-BEEB-2C5942B8C365}"/>
    <dgm:cxn modelId="{AAE0FE4D-10AF-42A2-A626-1E8BAC12B918}" type="presParOf" srcId="{072BFC3E-8333-4939-9085-3078E50B4430}" destId="{1C370B82-0E7F-4FC3-ACA8-8C19A7444420}" srcOrd="0" destOrd="0" presId="urn:microsoft.com/office/officeart/2005/8/layout/list1"/>
    <dgm:cxn modelId="{95E1EBAE-AF0E-439E-B12D-973043C151A7}" type="presParOf" srcId="{1C370B82-0E7F-4FC3-ACA8-8C19A7444420}" destId="{5383F132-F3F6-4B10-8A2C-CC6A8F8875E0}" srcOrd="0" destOrd="0" presId="urn:microsoft.com/office/officeart/2005/8/layout/list1"/>
    <dgm:cxn modelId="{25B20D72-0A54-4E04-BCD3-9FB7F31BF95C}" type="presParOf" srcId="{1C370B82-0E7F-4FC3-ACA8-8C19A7444420}" destId="{5EFEC13A-6CF9-4D60-9912-34BA77990929}" srcOrd="1" destOrd="0" presId="urn:microsoft.com/office/officeart/2005/8/layout/list1"/>
    <dgm:cxn modelId="{15B509E4-1260-4EB3-9496-FB74CC03250B}" type="presParOf" srcId="{072BFC3E-8333-4939-9085-3078E50B4430}" destId="{33E7534C-D3EA-4C0F-A576-3F9DF9C89986}" srcOrd="1" destOrd="0" presId="urn:microsoft.com/office/officeart/2005/8/layout/list1"/>
    <dgm:cxn modelId="{209530A0-5890-4FED-BDD6-44A32AED1F0E}" type="presParOf" srcId="{072BFC3E-8333-4939-9085-3078E50B4430}" destId="{87C2829D-D27C-4865-9887-2F9E7091F563}" srcOrd="2" destOrd="0" presId="urn:microsoft.com/office/officeart/2005/8/layout/list1"/>
    <dgm:cxn modelId="{D13511E2-E428-4D65-965E-F7D2A04B8FAF}" type="presParOf" srcId="{072BFC3E-8333-4939-9085-3078E50B4430}" destId="{E70C46FC-B25C-4B58-8F6B-02983E765859}" srcOrd="3" destOrd="0" presId="urn:microsoft.com/office/officeart/2005/8/layout/list1"/>
    <dgm:cxn modelId="{C4FC3096-472C-42E2-95E1-A3341FD2E111}" type="presParOf" srcId="{072BFC3E-8333-4939-9085-3078E50B4430}" destId="{BF294F49-57A5-4E6E-91AA-F89C40209216}" srcOrd="4" destOrd="0" presId="urn:microsoft.com/office/officeart/2005/8/layout/list1"/>
    <dgm:cxn modelId="{083CAACC-1E9F-48F6-B2B8-C27E44348E78}" type="presParOf" srcId="{BF294F49-57A5-4E6E-91AA-F89C40209216}" destId="{9E818326-8D50-4600-B8C4-F2539AD72769}" srcOrd="0" destOrd="0" presId="urn:microsoft.com/office/officeart/2005/8/layout/list1"/>
    <dgm:cxn modelId="{20234AAB-87E4-4C05-8DE5-9FB54254176F}" type="presParOf" srcId="{BF294F49-57A5-4E6E-91AA-F89C40209216}" destId="{DA72B187-6166-4D9D-9384-38063EA8251E}" srcOrd="1" destOrd="0" presId="urn:microsoft.com/office/officeart/2005/8/layout/list1"/>
    <dgm:cxn modelId="{F7A71F85-BFC3-4062-8DED-3414C6B101F9}" type="presParOf" srcId="{072BFC3E-8333-4939-9085-3078E50B4430}" destId="{3E86CAA8-49DB-411D-80EB-9802E800DEE1}" srcOrd="5" destOrd="0" presId="urn:microsoft.com/office/officeart/2005/8/layout/list1"/>
    <dgm:cxn modelId="{16822A6F-0819-4FCE-98D9-E23CCF1F7B0C}" type="presParOf" srcId="{072BFC3E-8333-4939-9085-3078E50B4430}" destId="{2665ED98-C77D-4591-B943-2EE97ED0EAD2}" srcOrd="6" destOrd="0" presId="urn:microsoft.com/office/officeart/2005/8/layout/list1"/>
    <dgm:cxn modelId="{B2547DA0-7ECE-41A4-B7B4-5E15A327ED21}" type="presParOf" srcId="{072BFC3E-8333-4939-9085-3078E50B4430}" destId="{387DA9DB-FBB5-436C-AAD5-5534DC67A3EF}" srcOrd="7" destOrd="0" presId="urn:microsoft.com/office/officeart/2005/8/layout/list1"/>
    <dgm:cxn modelId="{DC38F7CE-31D3-4993-AE0E-1A1F35412405}" type="presParOf" srcId="{072BFC3E-8333-4939-9085-3078E50B4430}" destId="{6179483C-32D8-490A-8EF6-554ADFAEE6CE}" srcOrd="8" destOrd="0" presId="urn:microsoft.com/office/officeart/2005/8/layout/list1"/>
    <dgm:cxn modelId="{9986DC9F-A8F1-427E-8D8B-CE1D172B1135}" type="presParOf" srcId="{6179483C-32D8-490A-8EF6-554ADFAEE6CE}" destId="{08E14760-84AB-4706-9B80-7759FC3B3575}" srcOrd="0" destOrd="0" presId="urn:microsoft.com/office/officeart/2005/8/layout/list1"/>
    <dgm:cxn modelId="{5C40C4EE-640A-448C-9661-C89738C7A85C}" type="presParOf" srcId="{6179483C-32D8-490A-8EF6-554ADFAEE6CE}" destId="{EF000F4F-E9F7-455E-A6A4-50E870BEAE77}" srcOrd="1" destOrd="0" presId="urn:microsoft.com/office/officeart/2005/8/layout/list1"/>
    <dgm:cxn modelId="{E04D0278-A47E-4420-A860-55B8B58E4BDC}" type="presParOf" srcId="{072BFC3E-8333-4939-9085-3078E50B4430}" destId="{BC3AF05C-A255-4BC4-AACE-98450A9342B6}" srcOrd="9" destOrd="0" presId="urn:microsoft.com/office/officeart/2005/8/layout/list1"/>
    <dgm:cxn modelId="{3B600D41-22A4-4FBC-9B90-700265277842}" type="presParOf" srcId="{072BFC3E-8333-4939-9085-3078E50B4430}" destId="{16483F86-B3F1-423F-9521-2D966C5D0B4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E424963-CA82-49A8-A814-936E56A2D0FC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7E94750-883D-43B2-B51A-4E28224BC72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smtClean="0"/>
            <a:t>User Identity</a:t>
          </a:r>
          <a:endParaRPr lang="en-IN"/>
        </a:p>
      </dgm:t>
    </dgm:pt>
    <dgm:pt modelId="{BBD93552-AA11-4041-8459-88A239490CB9}" type="parTrans" cxnId="{6E71F6EC-8521-4AC7-A172-1F9A984783BE}">
      <dgm:prSet/>
      <dgm:spPr/>
      <dgm:t>
        <a:bodyPr/>
        <a:lstStyle/>
        <a:p>
          <a:endParaRPr lang="en-IN"/>
        </a:p>
      </dgm:t>
    </dgm:pt>
    <dgm:pt modelId="{DCEF47AD-03FD-4EF7-AA02-8A8654E97110}" type="sibTrans" cxnId="{6E71F6EC-8521-4AC7-A172-1F9A984783BE}">
      <dgm:prSet/>
      <dgm:spPr/>
      <dgm:t>
        <a:bodyPr/>
        <a:lstStyle/>
        <a:p>
          <a:endParaRPr lang="en-IN"/>
        </a:p>
      </dgm:t>
    </dgm:pt>
    <dgm:pt modelId="{437A8D61-FD51-4728-9F2E-BA6327323142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smtClean="0"/>
            <a:t>Resource Identity</a:t>
          </a:r>
          <a:endParaRPr lang="en-IN"/>
        </a:p>
      </dgm:t>
    </dgm:pt>
    <dgm:pt modelId="{212A0F59-C490-4CA8-AA42-884778632C59}" type="parTrans" cxnId="{9BE75E57-29C0-44E7-B3E2-76E0E02CE117}">
      <dgm:prSet/>
      <dgm:spPr/>
      <dgm:t>
        <a:bodyPr/>
        <a:lstStyle/>
        <a:p>
          <a:endParaRPr lang="en-IN"/>
        </a:p>
      </dgm:t>
    </dgm:pt>
    <dgm:pt modelId="{DB1D2E43-9306-4A29-B934-299A5055F9E1}" type="sibTrans" cxnId="{9BE75E57-29C0-44E7-B3E2-76E0E02CE117}">
      <dgm:prSet/>
      <dgm:spPr/>
      <dgm:t>
        <a:bodyPr/>
        <a:lstStyle/>
        <a:p>
          <a:endParaRPr lang="en-IN"/>
        </a:p>
      </dgm:t>
    </dgm:pt>
    <dgm:pt modelId="{50854411-E2A8-43B1-8C89-6F9790C7BC71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smtClean="0"/>
            <a:t>Resource Capacity</a:t>
          </a:r>
          <a:endParaRPr lang="en-IN"/>
        </a:p>
      </dgm:t>
    </dgm:pt>
    <dgm:pt modelId="{8125A2C5-6DEE-489F-B11C-38B972557895}" type="parTrans" cxnId="{E4B059CB-2E01-4751-A689-3022409D576B}">
      <dgm:prSet/>
      <dgm:spPr/>
      <dgm:t>
        <a:bodyPr/>
        <a:lstStyle/>
        <a:p>
          <a:endParaRPr lang="en-IN"/>
        </a:p>
      </dgm:t>
    </dgm:pt>
    <dgm:pt modelId="{93136F2D-86AB-438D-BF3B-6A25216C8118}" type="sibTrans" cxnId="{E4B059CB-2E01-4751-A689-3022409D576B}">
      <dgm:prSet/>
      <dgm:spPr/>
      <dgm:t>
        <a:bodyPr/>
        <a:lstStyle/>
        <a:p>
          <a:endParaRPr lang="en-IN"/>
        </a:p>
      </dgm:t>
    </dgm:pt>
    <dgm:pt modelId="{E870FB0C-C20D-47E8-AA79-87157F5A7E95}">
      <dgm:prSet/>
      <dgm:spPr/>
      <dgm:t>
        <a:bodyPr/>
        <a:lstStyle/>
        <a:p>
          <a:r>
            <a:rPr lang="en-US" b="1" dirty="0" smtClean="0"/>
            <a:t> Amazon Machine Image (AMI) that is used as template from which to create virtual machine instances</a:t>
          </a:r>
          <a:endParaRPr lang="en-IN" b="1" dirty="0"/>
        </a:p>
      </dgm:t>
    </dgm:pt>
    <dgm:pt modelId="{4B93730A-4A39-4E0D-ABCA-79B6E221D449}" type="parTrans" cxnId="{95645EC7-C08A-414C-B259-2A07E67DDD5E}">
      <dgm:prSet/>
      <dgm:spPr/>
      <dgm:t>
        <a:bodyPr/>
        <a:lstStyle/>
        <a:p>
          <a:endParaRPr lang="en-IN"/>
        </a:p>
      </dgm:t>
    </dgm:pt>
    <dgm:pt modelId="{A7FE4A0E-31BF-4289-830F-BE6159BD8C0B}" type="sibTrans" cxnId="{95645EC7-C08A-414C-B259-2A07E67DDD5E}">
      <dgm:prSet/>
      <dgm:spPr/>
      <dgm:t>
        <a:bodyPr/>
        <a:lstStyle/>
        <a:p>
          <a:endParaRPr lang="en-IN"/>
        </a:p>
      </dgm:t>
    </dgm:pt>
    <dgm:pt modelId="{21A1FD08-3339-4320-991E-180F11AC1498}">
      <dgm:prSet/>
      <dgm:spPr>
        <a:ln>
          <a:solidFill>
            <a:srgbClr val="00B050"/>
          </a:solidFill>
        </a:ln>
      </dgm:spPr>
      <dgm:t>
        <a:bodyPr/>
        <a:lstStyle/>
        <a:p>
          <a:r>
            <a:rPr lang="en-US" b="1" dirty="0" smtClean="0"/>
            <a:t> This represents the account information used to authenticate </a:t>
          </a:r>
          <a:r>
            <a:rPr lang="en-US" b="1" dirty="0" smtClean="0"/>
            <a:t>withAmazonEC2s</a:t>
          </a:r>
          <a:endParaRPr lang="en-IN" b="1" dirty="0"/>
        </a:p>
      </dgm:t>
    </dgm:pt>
    <dgm:pt modelId="{B6FD6612-CD74-496D-8097-C8786A3CC0A8}" type="parTrans" cxnId="{34DA3292-2560-4166-9204-424956879700}">
      <dgm:prSet/>
      <dgm:spPr/>
      <dgm:t>
        <a:bodyPr/>
        <a:lstStyle/>
        <a:p>
          <a:endParaRPr lang="en-IN"/>
        </a:p>
      </dgm:t>
    </dgm:pt>
    <dgm:pt modelId="{BC656BF1-DC29-41CC-9E35-B91B0E08890B}" type="sibTrans" cxnId="{34DA3292-2560-4166-9204-424956879700}">
      <dgm:prSet/>
      <dgm:spPr/>
      <dgm:t>
        <a:bodyPr/>
        <a:lstStyle/>
        <a:p>
          <a:endParaRPr lang="en-IN"/>
        </a:p>
      </dgm:t>
    </dgm:pt>
    <dgm:pt modelId="{79030BC0-5DE5-4DBB-A57E-39EE4FBA8DED}">
      <dgm:prSet/>
      <dgm:spPr/>
      <dgm:t>
        <a:bodyPr/>
        <a:lstStyle/>
        <a:p>
          <a:r>
            <a:rPr lang="en-US" dirty="0" smtClean="0"/>
            <a:t> </a:t>
          </a:r>
          <a:r>
            <a:rPr lang="en-US" b="1" dirty="0" smtClean="0"/>
            <a:t>This speciﬁes the different type of instance that will be deployed by Amazon EC2(</a:t>
          </a:r>
          <a:r>
            <a:rPr lang="en-IN" b="1" dirty="0" smtClean="0"/>
            <a:t>small, medium, </a:t>
          </a:r>
          <a:r>
            <a:rPr lang="en-IN" b="1" dirty="0" smtClean="0"/>
            <a:t>and large</a:t>
          </a:r>
          <a:r>
            <a:rPr lang="en-US" b="1" dirty="0" smtClean="0"/>
            <a:t>)</a:t>
          </a:r>
          <a:endParaRPr lang="en-IN" b="1" dirty="0"/>
        </a:p>
      </dgm:t>
    </dgm:pt>
    <dgm:pt modelId="{72F81D86-1137-42A0-AA9C-3BCFE86D5EF9}" type="parTrans" cxnId="{4D47F63B-0E7A-4E84-A19A-2426423D732F}">
      <dgm:prSet/>
      <dgm:spPr/>
      <dgm:t>
        <a:bodyPr/>
        <a:lstStyle/>
        <a:p>
          <a:endParaRPr lang="en-IN"/>
        </a:p>
      </dgm:t>
    </dgm:pt>
    <dgm:pt modelId="{92807A79-CAB5-4084-850A-E8CD7BAE7B0C}" type="sibTrans" cxnId="{4D47F63B-0E7A-4E84-A19A-2426423D732F}">
      <dgm:prSet/>
      <dgm:spPr/>
      <dgm:t>
        <a:bodyPr/>
        <a:lstStyle/>
        <a:p>
          <a:endParaRPr lang="en-IN"/>
        </a:p>
      </dgm:t>
    </dgm:pt>
    <dgm:pt modelId="{81206932-D265-45C6-9031-642CD2ECE46F}" type="pres">
      <dgm:prSet presAssocID="{CE424963-CA82-49A8-A814-936E56A2D0FC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95596E2-71A6-4750-8DF8-0F2D09C5F98D}" type="pres">
      <dgm:prSet presAssocID="{F7E94750-883D-43B2-B51A-4E28224BC721}" presName="compNode" presStyleCnt="0"/>
      <dgm:spPr/>
    </dgm:pt>
    <dgm:pt modelId="{705B06B5-06AE-40DC-9E08-D236A2D2709E}" type="pres">
      <dgm:prSet presAssocID="{F7E94750-883D-43B2-B51A-4E28224BC721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BDD1FB-878E-4449-90D3-F961775B4E63}" type="pres">
      <dgm:prSet presAssocID="{F7E94750-883D-43B2-B51A-4E28224BC72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26D61E4-9D21-41E2-836A-8BE597E46402}" type="pres">
      <dgm:prSet presAssocID="{F7E94750-883D-43B2-B51A-4E28224BC721}" presName="parentRect" presStyleLbl="alignNode1" presStyleIdx="0" presStyleCnt="3"/>
      <dgm:spPr/>
      <dgm:t>
        <a:bodyPr/>
        <a:lstStyle/>
        <a:p>
          <a:endParaRPr lang="en-IN"/>
        </a:p>
      </dgm:t>
    </dgm:pt>
    <dgm:pt modelId="{039F8F51-348C-4F81-9777-7DFC573CDE24}" type="pres">
      <dgm:prSet presAssocID="{F7E94750-883D-43B2-B51A-4E28224BC721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IN"/>
        </a:p>
      </dgm:t>
    </dgm:pt>
    <dgm:pt modelId="{E106A0DB-DAD2-44D1-98C3-2E370D250892}" type="pres">
      <dgm:prSet presAssocID="{DCEF47AD-03FD-4EF7-AA02-8A8654E97110}" presName="sibTrans" presStyleLbl="sibTrans2D1" presStyleIdx="0" presStyleCnt="0"/>
      <dgm:spPr/>
      <dgm:t>
        <a:bodyPr/>
        <a:lstStyle/>
        <a:p>
          <a:endParaRPr lang="en-IN"/>
        </a:p>
      </dgm:t>
    </dgm:pt>
    <dgm:pt modelId="{F435FAFE-D851-4E9E-96C0-52188AB40B3C}" type="pres">
      <dgm:prSet presAssocID="{437A8D61-FD51-4728-9F2E-BA6327323142}" presName="compNode" presStyleCnt="0"/>
      <dgm:spPr/>
    </dgm:pt>
    <dgm:pt modelId="{A03C46B7-BC8C-426A-8FA1-8BA95C61763D}" type="pres">
      <dgm:prSet presAssocID="{437A8D61-FD51-4728-9F2E-BA6327323142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79EEF8-5F77-4D54-B7AB-21BE3A482BD3}" type="pres">
      <dgm:prSet presAssocID="{437A8D61-FD51-4728-9F2E-BA632732314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3B7933-9F10-4C52-9F7D-86B9C66C80C4}" type="pres">
      <dgm:prSet presAssocID="{437A8D61-FD51-4728-9F2E-BA6327323142}" presName="parentRect" presStyleLbl="alignNode1" presStyleIdx="1" presStyleCnt="3"/>
      <dgm:spPr/>
      <dgm:t>
        <a:bodyPr/>
        <a:lstStyle/>
        <a:p>
          <a:endParaRPr lang="en-IN"/>
        </a:p>
      </dgm:t>
    </dgm:pt>
    <dgm:pt modelId="{C2493674-FC94-49FE-91EF-1DB5BD06A502}" type="pres">
      <dgm:prSet presAssocID="{437A8D61-FD51-4728-9F2E-BA6327323142}" presName="adorn" presStyleLbl="fgAccFollow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C3931658-41CB-4E38-9A56-246097C70E4A}" type="pres">
      <dgm:prSet presAssocID="{DB1D2E43-9306-4A29-B934-299A5055F9E1}" presName="sibTrans" presStyleLbl="sibTrans2D1" presStyleIdx="0" presStyleCnt="0"/>
      <dgm:spPr/>
      <dgm:t>
        <a:bodyPr/>
        <a:lstStyle/>
        <a:p>
          <a:endParaRPr lang="en-IN"/>
        </a:p>
      </dgm:t>
    </dgm:pt>
    <dgm:pt modelId="{2FA8C3EA-4BB7-40EC-8342-523C8819255E}" type="pres">
      <dgm:prSet presAssocID="{50854411-E2A8-43B1-8C89-6F9790C7BC71}" presName="compNode" presStyleCnt="0"/>
      <dgm:spPr/>
    </dgm:pt>
    <dgm:pt modelId="{0263EBEE-BEA2-4F35-A195-BE1AA016E28D}" type="pres">
      <dgm:prSet presAssocID="{50854411-E2A8-43B1-8C89-6F9790C7BC71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65CEB95-2E33-4E94-BDD1-F9659411692C}" type="pres">
      <dgm:prSet presAssocID="{50854411-E2A8-43B1-8C89-6F9790C7BC7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6633AA1-4E73-4F95-B1B4-E4D5A07321AD}" type="pres">
      <dgm:prSet presAssocID="{50854411-E2A8-43B1-8C89-6F9790C7BC71}" presName="parentRect" presStyleLbl="alignNode1" presStyleIdx="2" presStyleCnt="3"/>
      <dgm:spPr/>
      <dgm:t>
        <a:bodyPr/>
        <a:lstStyle/>
        <a:p>
          <a:endParaRPr lang="en-IN"/>
        </a:p>
      </dgm:t>
    </dgm:pt>
    <dgm:pt modelId="{02DA0570-6DC1-4C6F-919C-376CD45BD346}" type="pres">
      <dgm:prSet presAssocID="{50854411-E2A8-43B1-8C89-6F9790C7BC71}" presName="adorn" presStyleLbl="fgAccFollow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  <dgm:t>
        <a:bodyPr/>
        <a:lstStyle/>
        <a:p>
          <a:endParaRPr lang="en-IN"/>
        </a:p>
      </dgm:t>
    </dgm:pt>
  </dgm:ptLst>
  <dgm:cxnLst>
    <dgm:cxn modelId="{7C558364-39E5-4522-A4B7-BEB6BE4C5628}" type="presOf" srcId="{79030BC0-5DE5-4DBB-A57E-39EE4FBA8DED}" destId="{0263EBEE-BEA2-4F35-A195-BE1AA016E28D}" srcOrd="0" destOrd="0" presId="urn:microsoft.com/office/officeart/2005/8/layout/bList2"/>
    <dgm:cxn modelId="{6E71F6EC-8521-4AC7-A172-1F9A984783BE}" srcId="{CE424963-CA82-49A8-A814-936E56A2D0FC}" destId="{F7E94750-883D-43B2-B51A-4E28224BC721}" srcOrd="0" destOrd="0" parTransId="{BBD93552-AA11-4041-8459-88A239490CB9}" sibTransId="{DCEF47AD-03FD-4EF7-AA02-8A8654E97110}"/>
    <dgm:cxn modelId="{4D47F63B-0E7A-4E84-A19A-2426423D732F}" srcId="{50854411-E2A8-43B1-8C89-6F9790C7BC71}" destId="{79030BC0-5DE5-4DBB-A57E-39EE4FBA8DED}" srcOrd="0" destOrd="0" parTransId="{72F81D86-1137-42A0-AA9C-3BCFE86D5EF9}" sibTransId="{92807A79-CAB5-4084-850A-E8CD7BAE7B0C}"/>
    <dgm:cxn modelId="{9BE75E57-29C0-44E7-B3E2-76E0E02CE117}" srcId="{CE424963-CA82-49A8-A814-936E56A2D0FC}" destId="{437A8D61-FD51-4728-9F2E-BA6327323142}" srcOrd="1" destOrd="0" parTransId="{212A0F59-C490-4CA8-AA42-884778632C59}" sibTransId="{DB1D2E43-9306-4A29-B934-299A5055F9E1}"/>
    <dgm:cxn modelId="{B90AC481-ADDD-4DBE-BEC2-441AE3F0FF64}" type="presOf" srcId="{DB1D2E43-9306-4A29-B934-299A5055F9E1}" destId="{C3931658-41CB-4E38-9A56-246097C70E4A}" srcOrd="0" destOrd="0" presId="urn:microsoft.com/office/officeart/2005/8/layout/bList2"/>
    <dgm:cxn modelId="{3FB949E5-2B4C-477F-8E35-783D558A61A0}" type="presOf" srcId="{50854411-E2A8-43B1-8C89-6F9790C7BC71}" destId="{26633AA1-4E73-4F95-B1B4-E4D5A07321AD}" srcOrd="1" destOrd="0" presId="urn:microsoft.com/office/officeart/2005/8/layout/bList2"/>
    <dgm:cxn modelId="{AA2FF8E3-F9F5-4D20-BCF6-F8CA04CFD296}" type="presOf" srcId="{50854411-E2A8-43B1-8C89-6F9790C7BC71}" destId="{B65CEB95-2E33-4E94-BDD1-F9659411692C}" srcOrd="0" destOrd="0" presId="urn:microsoft.com/office/officeart/2005/8/layout/bList2"/>
    <dgm:cxn modelId="{28F90EEA-7D9D-49E0-8FFE-909147915FCF}" type="presOf" srcId="{E870FB0C-C20D-47E8-AA79-87157F5A7E95}" destId="{A03C46B7-BC8C-426A-8FA1-8BA95C61763D}" srcOrd="0" destOrd="0" presId="urn:microsoft.com/office/officeart/2005/8/layout/bList2"/>
    <dgm:cxn modelId="{E4B059CB-2E01-4751-A689-3022409D576B}" srcId="{CE424963-CA82-49A8-A814-936E56A2D0FC}" destId="{50854411-E2A8-43B1-8C89-6F9790C7BC71}" srcOrd="2" destOrd="0" parTransId="{8125A2C5-6DEE-489F-B11C-38B972557895}" sibTransId="{93136F2D-86AB-438D-BF3B-6A25216C8118}"/>
    <dgm:cxn modelId="{6123B271-CC2A-4CC7-B65F-7D1B2E18054C}" type="presOf" srcId="{CE424963-CA82-49A8-A814-936E56A2D0FC}" destId="{81206932-D265-45C6-9031-642CD2ECE46F}" srcOrd="0" destOrd="0" presId="urn:microsoft.com/office/officeart/2005/8/layout/bList2"/>
    <dgm:cxn modelId="{F083CE9E-D4E1-4AA4-9980-D2BE98C6602A}" type="presOf" srcId="{F7E94750-883D-43B2-B51A-4E28224BC721}" destId="{EBBDD1FB-878E-4449-90D3-F961775B4E63}" srcOrd="0" destOrd="0" presId="urn:microsoft.com/office/officeart/2005/8/layout/bList2"/>
    <dgm:cxn modelId="{38A359D9-9564-426F-9A23-EACA4EBA8AD7}" type="presOf" srcId="{F7E94750-883D-43B2-B51A-4E28224BC721}" destId="{526D61E4-9D21-41E2-836A-8BE597E46402}" srcOrd="1" destOrd="0" presId="urn:microsoft.com/office/officeart/2005/8/layout/bList2"/>
    <dgm:cxn modelId="{E36921F3-289F-4A91-8E1C-6519BE40781D}" type="presOf" srcId="{437A8D61-FD51-4728-9F2E-BA6327323142}" destId="{AD3B7933-9F10-4C52-9F7D-86B9C66C80C4}" srcOrd="1" destOrd="0" presId="urn:microsoft.com/office/officeart/2005/8/layout/bList2"/>
    <dgm:cxn modelId="{34DA3292-2560-4166-9204-424956879700}" srcId="{F7E94750-883D-43B2-B51A-4E28224BC721}" destId="{21A1FD08-3339-4320-991E-180F11AC1498}" srcOrd="0" destOrd="0" parTransId="{B6FD6612-CD74-496D-8097-C8786A3CC0A8}" sibTransId="{BC656BF1-DC29-41CC-9E35-B91B0E08890B}"/>
    <dgm:cxn modelId="{DD7F86E5-4228-413C-8F72-A365045C9960}" type="presOf" srcId="{DCEF47AD-03FD-4EF7-AA02-8A8654E97110}" destId="{E106A0DB-DAD2-44D1-98C3-2E370D250892}" srcOrd="0" destOrd="0" presId="urn:microsoft.com/office/officeart/2005/8/layout/bList2"/>
    <dgm:cxn modelId="{FF3DF1CD-5E0F-4F28-902C-BFE929DD3174}" type="presOf" srcId="{21A1FD08-3339-4320-991E-180F11AC1498}" destId="{705B06B5-06AE-40DC-9E08-D236A2D2709E}" srcOrd="0" destOrd="0" presId="urn:microsoft.com/office/officeart/2005/8/layout/bList2"/>
    <dgm:cxn modelId="{95645EC7-C08A-414C-B259-2A07E67DDD5E}" srcId="{437A8D61-FD51-4728-9F2E-BA6327323142}" destId="{E870FB0C-C20D-47E8-AA79-87157F5A7E95}" srcOrd="0" destOrd="0" parTransId="{4B93730A-4A39-4E0D-ABCA-79B6E221D449}" sibTransId="{A7FE4A0E-31BF-4289-830F-BE6159BD8C0B}"/>
    <dgm:cxn modelId="{1B757E28-DBA5-4979-B7BA-27D67BBE9D85}" type="presOf" srcId="{437A8D61-FD51-4728-9F2E-BA6327323142}" destId="{6E79EEF8-5F77-4D54-B7AB-21BE3A482BD3}" srcOrd="0" destOrd="0" presId="urn:microsoft.com/office/officeart/2005/8/layout/bList2"/>
    <dgm:cxn modelId="{4666C0D8-4FCB-401E-9F53-AE7678CD7E57}" type="presParOf" srcId="{81206932-D265-45C6-9031-642CD2ECE46F}" destId="{D95596E2-71A6-4750-8DF8-0F2D09C5F98D}" srcOrd="0" destOrd="0" presId="urn:microsoft.com/office/officeart/2005/8/layout/bList2"/>
    <dgm:cxn modelId="{D67C139F-E705-4157-8B67-5FBA79E79922}" type="presParOf" srcId="{D95596E2-71A6-4750-8DF8-0F2D09C5F98D}" destId="{705B06B5-06AE-40DC-9E08-D236A2D2709E}" srcOrd="0" destOrd="0" presId="urn:microsoft.com/office/officeart/2005/8/layout/bList2"/>
    <dgm:cxn modelId="{0A4F1B39-B84F-4CCA-AB8D-9956D1EF5FE6}" type="presParOf" srcId="{D95596E2-71A6-4750-8DF8-0F2D09C5F98D}" destId="{EBBDD1FB-878E-4449-90D3-F961775B4E63}" srcOrd="1" destOrd="0" presId="urn:microsoft.com/office/officeart/2005/8/layout/bList2"/>
    <dgm:cxn modelId="{7568F597-58BA-4EE7-AFDE-EE8A0E3054F5}" type="presParOf" srcId="{D95596E2-71A6-4750-8DF8-0F2D09C5F98D}" destId="{526D61E4-9D21-41E2-836A-8BE597E46402}" srcOrd="2" destOrd="0" presId="urn:microsoft.com/office/officeart/2005/8/layout/bList2"/>
    <dgm:cxn modelId="{75DFDAE5-5942-4FC1-A44B-F2B63FDB1C66}" type="presParOf" srcId="{D95596E2-71A6-4750-8DF8-0F2D09C5F98D}" destId="{039F8F51-348C-4F81-9777-7DFC573CDE24}" srcOrd="3" destOrd="0" presId="urn:microsoft.com/office/officeart/2005/8/layout/bList2"/>
    <dgm:cxn modelId="{0AE33C8D-A8F0-4430-B375-A30A60CFBFFF}" type="presParOf" srcId="{81206932-D265-45C6-9031-642CD2ECE46F}" destId="{E106A0DB-DAD2-44D1-98C3-2E370D250892}" srcOrd="1" destOrd="0" presId="urn:microsoft.com/office/officeart/2005/8/layout/bList2"/>
    <dgm:cxn modelId="{B373C20B-33B5-40DF-A93F-CC57A13F4A4F}" type="presParOf" srcId="{81206932-D265-45C6-9031-642CD2ECE46F}" destId="{F435FAFE-D851-4E9E-96C0-52188AB40B3C}" srcOrd="2" destOrd="0" presId="urn:microsoft.com/office/officeart/2005/8/layout/bList2"/>
    <dgm:cxn modelId="{C8110087-633F-48D9-9054-2A8179BCA2C7}" type="presParOf" srcId="{F435FAFE-D851-4E9E-96C0-52188AB40B3C}" destId="{A03C46B7-BC8C-426A-8FA1-8BA95C61763D}" srcOrd="0" destOrd="0" presId="urn:microsoft.com/office/officeart/2005/8/layout/bList2"/>
    <dgm:cxn modelId="{29DF9582-14F3-4F9E-8667-70014B3F59E8}" type="presParOf" srcId="{F435FAFE-D851-4E9E-96C0-52188AB40B3C}" destId="{6E79EEF8-5F77-4D54-B7AB-21BE3A482BD3}" srcOrd="1" destOrd="0" presId="urn:microsoft.com/office/officeart/2005/8/layout/bList2"/>
    <dgm:cxn modelId="{ED462765-B9E1-4E23-968C-97F903642625}" type="presParOf" srcId="{F435FAFE-D851-4E9E-96C0-52188AB40B3C}" destId="{AD3B7933-9F10-4C52-9F7D-86B9C66C80C4}" srcOrd="2" destOrd="0" presId="urn:microsoft.com/office/officeart/2005/8/layout/bList2"/>
    <dgm:cxn modelId="{E9FBB4A1-D574-4C6F-B66D-3B76AF7E4941}" type="presParOf" srcId="{F435FAFE-D851-4E9E-96C0-52188AB40B3C}" destId="{C2493674-FC94-49FE-91EF-1DB5BD06A502}" srcOrd="3" destOrd="0" presId="urn:microsoft.com/office/officeart/2005/8/layout/bList2"/>
    <dgm:cxn modelId="{0C6B6770-299C-420B-A814-5F3469FED894}" type="presParOf" srcId="{81206932-D265-45C6-9031-642CD2ECE46F}" destId="{C3931658-41CB-4E38-9A56-246097C70E4A}" srcOrd="3" destOrd="0" presId="urn:microsoft.com/office/officeart/2005/8/layout/bList2"/>
    <dgm:cxn modelId="{0C6FC52C-47C2-4DA7-BB24-0108D62DB41A}" type="presParOf" srcId="{81206932-D265-45C6-9031-642CD2ECE46F}" destId="{2FA8C3EA-4BB7-40EC-8342-523C8819255E}" srcOrd="4" destOrd="0" presId="urn:microsoft.com/office/officeart/2005/8/layout/bList2"/>
    <dgm:cxn modelId="{25E44827-75B3-4E1A-A8C4-8B32C869781A}" type="presParOf" srcId="{2FA8C3EA-4BB7-40EC-8342-523C8819255E}" destId="{0263EBEE-BEA2-4F35-A195-BE1AA016E28D}" srcOrd="0" destOrd="0" presId="urn:microsoft.com/office/officeart/2005/8/layout/bList2"/>
    <dgm:cxn modelId="{5AD89F8E-DF9C-4CC6-A55A-1F47BE4B2F15}" type="presParOf" srcId="{2FA8C3EA-4BB7-40EC-8342-523C8819255E}" destId="{B65CEB95-2E33-4E94-BDD1-F9659411692C}" srcOrd="1" destOrd="0" presId="urn:microsoft.com/office/officeart/2005/8/layout/bList2"/>
    <dgm:cxn modelId="{5E25BA05-9830-49D0-92EC-E0F45AFC3889}" type="presParOf" srcId="{2FA8C3EA-4BB7-40EC-8342-523C8819255E}" destId="{26633AA1-4E73-4F95-B1B4-E4D5A07321AD}" srcOrd="2" destOrd="0" presId="urn:microsoft.com/office/officeart/2005/8/layout/bList2"/>
    <dgm:cxn modelId="{6AEEBFD9-C014-4669-93CC-F9C1BDD96DEA}" type="presParOf" srcId="{2FA8C3EA-4BB7-40EC-8342-523C8819255E}" destId="{02DA0570-6DC1-4C6F-919C-376CD45BD346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916DB-F6FE-4F24-827D-92493CD38501}">
      <dsp:nvSpPr>
        <dsp:cNvPr id="0" name=""/>
        <dsp:cNvSpPr/>
      </dsp:nvSpPr>
      <dsp:spPr>
        <a:xfrm rot="10800000">
          <a:off x="646076" y="0"/>
          <a:ext cx="5610862" cy="1815267"/>
        </a:xfrm>
        <a:prstGeom prst="homePlate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00482" tIns="87630" rIns="163576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Aneka includes a Software Development Kit (SDK) which includes a combination of APIs and Tools to enable you to express your application. </a:t>
          </a:r>
          <a:endParaRPr lang="en-IN" sz="2300" b="1" kern="1200" dirty="0"/>
        </a:p>
      </dsp:txBody>
      <dsp:txXfrm rot="10800000">
        <a:off x="1099893" y="0"/>
        <a:ext cx="5157045" cy="1815267"/>
      </dsp:txXfrm>
    </dsp:sp>
    <dsp:sp modelId="{C522990F-10CA-4779-96A4-79FADF96F7EA}">
      <dsp:nvSpPr>
        <dsp:cNvPr id="0" name=""/>
        <dsp:cNvSpPr/>
      </dsp:nvSpPr>
      <dsp:spPr>
        <a:xfrm>
          <a:off x="0" y="0"/>
          <a:ext cx="1815267" cy="18152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83858-BB92-40C7-B9C9-69A26794221B}">
      <dsp:nvSpPr>
        <dsp:cNvPr id="0" name=""/>
        <dsp:cNvSpPr/>
      </dsp:nvSpPr>
      <dsp:spPr>
        <a:xfrm rot="10800000">
          <a:off x="648927" y="0"/>
          <a:ext cx="5463803" cy="1858974"/>
        </a:xfrm>
        <a:prstGeom prst="homePlate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19756" tIns="110490" rIns="206248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/>
            <a:t>It also allows you to build different run-time environments and build new applications</a:t>
          </a:r>
          <a:r>
            <a:rPr lang="en-US" sz="2900" kern="1200" dirty="0" smtClean="0"/>
            <a:t>.</a:t>
          </a:r>
          <a:endParaRPr lang="en-IN" sz="2900" kern="1200" dirty="0"/>
        </a:p>
      </dsp:txBody>
      <dsp:txXfrm rot="10800000">
        <a:off x="1113670" y="0"/>
        <a:ext cx="4999060" cy="1858974"/>
      </dsp:txXfrm>
    </dsp:sp>
    <dsp:sp modelId="{CC08D540-5A8F-44BC-8F33-CFD47728C8A8}">
      <dsp:nvSpPr>
        <dsp:cNvPr id="0" name=""/>
        <dsp:cNvSpPr/>
      </dsp:nvSpPr>
      <dsp:spPr>
        <a:xfrm>
          <a:off x="0" y="0"/>
          <a:ext cx="1858974" cy="185897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FEB58-954B-46EC-9B3E-BA151644D7EF}">
      <dsp:nvSpPr>
        <dsp:cNvPr id="0" name=""/>
        <dsp:cNvSpPr/>
      </dsp:nvSpPr>
      <dsp:spPr>
        <a:xfrm rot="10800000">
          <a:off x="1022647" y="0"/>
          <a:ext cx="4581446" cy="1465228"/>
        </a:xfrm>
        <a:prstGeom prst="homePlate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6125" tIns="121920" rIns="227584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b="1" kern="1200" dirty="0" smtClean="0"/>
            <a:t>Rapid Scalability of the resources</a:t>
          </a:r>
          <a:endParaRPr lang="en-IN" sz="3200" b="1" kern="1200" dirty="0"/>
        </a:p>
      </dsp:txBody>
      <dsp:txXfrm rot="10800000">
        <a:off x="1388954" y="0"/>
        <a:ext cx="4215139" cy="1465228"/>
      </dsp:txXfrm>
    </dsp:sp>
    <dsp:sp modelId="{626E72C9-AC45-4AAB-BE99-0A6D90A1E872}">
      <dsp:nvSpPr>
        <dsp:cNvPr id="0" name=""/>
        <dsp:cNvSpPr/>
      </dsp:nvSpPr>
      <dsp:spPr>
        <a:xfrm>
          <a:off x="449281" y="0"/>
          <a:ext cx="1384978" cy="146522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0934E-3272-44F9-B1F7-469A93B933D6}">
      <dsp:nvSpPr>
        <dsp:cNvPr id="0" name=""/>
        <dsp:cNvSpPr/>
      </dsp:nvSpPr>
      <dsp:spPr>
        <a:xfrm rot="10800000">
          <a:off x="747832" y="1388"/>
          <a:ext cx="4448856" cy="1420006"/>
        </a:xfrm>
        <a:prstGeom prst="homePlate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26184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Uses physical machines as much as possible to achieve maximum utilization in local environment. </a:t>
          </a:r>
          <a:endParaRPr lang="en-IN" sz="2000" b="1" kern="1200" dirty="0"/>
        </a:p>
      </dsp:txBody>
      <dsp:txXfrm rot="10800000">
        <a:off x="1102833" y="1388"/>
        <a:ext cx="4093855" cy="1420006"/>
      </dsp:txXfrm>
    </dsp:sp>
    <dsp:sp modelId="{29F0B07B-A945-470D-887E-165BFA8CA070}">
      <dsp:nvSpPr>
        <dsp:cNvPr id="0" name=""/>
        <dsp:cNvSpPr/>
      </dsp:nvSpPr>
      <dsp:spPr>
        <a:xfrm>
          <a:off x="83742" y="1388"/>
          <a:ext cx="1420006" cy="142000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EF510-5F44-4B4B-8B32-9FB205516D26}">
      <dsp:nvSpPr>
        <dsp:cNvPr id="0" name=""/>
        <dsp:cNvSpPr/>
      </dsp:nvSpPr>
      <dsp:spPr>
        <a:xfrm rot="10800000">
          <a:off x="1264200" y="0"/>
          <a:ext cx="4443878" cy="1448554"/>
        </a:xfrm>
        <a:prstGeom prst="homePlate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38772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As demand increases, Aneka provisions VMs via private clouds (</a:t>
          </a:r>
          <a:r>
            <a:rPr lang="en-US" sz="2100" b="1" kern="1200" dirty="0" err="1" smtClean="0"/>
            <a:t>Xen</a:t>
          </a:r>
          <a:r>
            <a:rPr lang="en-US" sz="2100" b="1" kern="1200" dirty="0" smtClean="0"/>
            <a:t> or VMWare) or Public Clouds (Amazon EC2).</a:t>
          </a:r>
          <a:endParaRPr lang="en-IN" sz="2100" b="1" kern="1200" dirty="0"/>
        </a:p>
      </dsp:txBody>
      <dsp:txXfrm rot="10800000">
        <a:off x="1626338" y="0"/>
        <a:ext cx="4081740" cy="1448554"/>
      </dsp:txXfrm>
    </dsp:sp>
    <dsp:sp modelId="{A8A11836-7A7D-440E-BEDF-E4CC5398B6DF}">
      <dsp:nvSpPr>
        <dsp:cNvPr id="0" name=""/>
        <dsp:cNvSpPr/>
      </dsp:nvSpPr>
      <dsp:spPr>
        <a:xfrm>
          <a:off x="585168" y="0"/>
          <a:ext cx="1448554" cy="14485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499EC-8E09-49F4-AFA3-F9AC6D1C317D}">
      <dsp:nvSpPr>
        <dsp:cNvPr id="0" name=""/>
        <dsp:cNvSpPr/>
      </dsp:nvSpPr>
      <dsp:spPr>
        <a:xfrm rot="10800000">
          <a:off x="407485" y="658"/>
          <a:ext cx="4409700" cy="1347649"/>
        </a:xfrm>
        <a:prstGeom prst="homePlate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94276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Graphical User Interface (GUI) and APIs to set-up, monitor, manage and maintain remote and global Aneka compute clouds.</a:t>
          </a:r>
          <a:endParaRPr lang="en-IN" sz="2000" b="1" kern="1200" dirty="0"/>
        </a:p>
      </dsp:txBody>
      <dsp:txXfrm rot="10800000">
        <a:off x="744397" y="658"/>
        <a:ext cx="4072788" cy="1347649"/>
      </dsp:txXfrm>
    </dsp:sp>
    <dsp:sp modelId="{9AC8F23B-0E41-463A-A391-6A3C31EF46C7}">
      <dsp:nvSpPr>
        <dsp:cNvPr id="0" name=""/>
        <dsp:cNvSpPr/>
      </dsp:nvSpPr>
      <dsp:spPr>
        <a:xfrm>
          <a:off x="0" y="0"/>
          <a:ext cx="1347649" cy="134764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4BC7B-FBFE-4AB7-826F-51202A840CA1}">
      <dsp:nvSpPr>
        <dsp:cNvPr id="0" name=""/>
        <dsp:cNvSpPr/>
      </dsp:nvSpPr>
      <dsp:spPr>
        <a:xfrm rot="10800000">
          <a:off x="468472" y="683"/>
          <a:ext cx="4554318" cy="1398138"/>
        </a:xfrm>
        <a:prstGeom prst="homePlate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16540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Accounting mechanism and manages priorities and scalability based on SLA/</a:t>
          </a:r>
          <a:r>
            <a:rPr lang="en-US" sz="2000" b="1" kern="1200" dirty="0" err="1" smtClean="0"/>
            <a:t>QoS</a:t>
          </a:r>
          <a:r>
            <a:rPr lang="en-US" sz="2000" b="1" kern="1200" dirty="0" smtClean="0"/>
            <a:t> which enables dynamic provisioning.</a:t>
          </a:r>
          <a:endParaRPr lang="en-IN" sz="2000" b="1" kern="1200" dirty="0"/>
        </a:p>
      </dsp:txBody>
      <dsp:txXfrm rot="10800000">
        <a:off x="818006" y="683"/>
        <a:ext cx="4204784" cy="1398138"/>
      </dsp:txXfrm>
    </dsp:sp>
    <dsp:sp modelId="{13E2B398-8CC0-4DC1-8C98-B9EAD631A71A}">
      <dsp:nvSpPr>
        <dsp:cNvPr id="0" name=""/>
        <dsp:cNvSpPr/>
      </dsp:nvSpPr>
      <dsp:spPr>
        <a:xfrm>
          <a:off x="0" y="0"/>
          <a:ext cx="1398138" cy="139813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2829D-D27C-4865-9887-2F9E7091F563}">
      <dsp:nvSpPr>
        <dsp:cNvPr id="0" name=""/>
        <dsp:cNvSpPr/>
      </dsp:nvSpPr>
      <dsp:spPr>
        <a:xfrm>
          <a:off x="0" y="378716"/>
          <a:ext cx="6052808" cy="1646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765" tIns="374904" rIns="469765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Implements the service interface and wraps the resource pool manager, thus allowing its integration within the Aneka container. </a:t>
          </a:r>
          <a:endParaRPr lang="en-IN" sz="1800" b="1" kern="1200" dirty="0"/>
        </a:p>
      </dsp:txBody>
      <dsp:txXfrm>
        <a:off x="0" y="378716"/>
        <a:ext cx="6052808" cy="1646375"/>
      </dsp:txXfrm>
    </dsp:sp>
    <dsp:sp modelId="{5EFEC13A-6CF9-4D60-9912-34BA77990929}">
      <dsp:nvSpPr>
        <dsp:cNvPr id="0" name=""/>
        <dsp:cNvSpPr/>
      </dsp:nvSpPr>
      <dsp:spPr>
        <a:xfrm>
          <a:off x="0" y="0"/>
          <a:ext cx="4236966" cy="939940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60147" tIns="0" rIns="16014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/>
            <a:t>Resource Provisioning Service</a:t>
          </a:r>
          <a:endParaRPr lang="en-IN" sz="2400" b="1" kern="1200" dirty="0"/>
        </a:p>
      </dsp:txBody>
      <dsp:txXfrm>
        <a:off x="45884" y="45884"/>
        <a:ext cx="4145198" cy="848172"/>
      </dsp:txXfrm>
    </dsp:sp>
    <dsp:sp modelId="{2665ED98-C77D-4591-B943-2EE97ED0EAD2}">
      <dsp:nvSpPr>
        <dsp:cNvPr id="0" name=""/>
        <dsp:cNvSpPr/>
      </dsp:nvSpPr>
      <dsp:spPr>
        <a:xfrm>
          <a:off x="0" y="2368972"/>
          <a:ext cx="6052808" cy="13236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765" tIns="374904" rIns="46976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This manages all the registered resource pools and decides how to allocate resources from those pools. </a:t>
          </a:r>
          <a:endParaRPr lang="en-IN" sz="1800" b="1" kern="1200" dirty="0"/>
        </a:p>
      </dsp:txBody>
      <dsp:txXfrm>
        <a:off x="0" y="2368972"/>
        <a:ext cx="6052808" cy="1323646"/>
      </dsp:txXfrm>
    </dsp:sp>
    <dsp:sp modelId="{DA72B187-6166-4D9D-9384-38063EA8251E}">
      <dsp:nvSpPr>
        <dsp:cNvPr id="0" name=""/>
        <dsp:cNvSpPr/>
      </dsp:nvSpPr>
      <dsp:spPr>
        <a:xfrm>
          <a:off x="0" y="1748959"/>
          <a:ext cx="4236966" cy="985109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60147" tIns="0" rIns="16014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/>
            <a:t>Resource Pool Manager</a:t>
          </a:r>
          <a:endParaRPr lang="en-IN" sz="2400" b="1" kern="1200" dirty="0"/>
        </a:p>
      </dsp:txBody>
      <dsp:txXfrm>
        <a:off x="48089" y="1797048"/>
        <a:ext cx="4140788" cy="888931"/>
      </dsp:txXfrm>
    </dsp:sp>
    <dsp:sp modelId="{16483F86-B3F1-423F-9521-2D966C5D0B41}">
      <dsp:nvSpPr>
        <dsp:cNvPr id="0" name=""/>
        <dsp:cNvSpPr/>
      </dsp:nvSpPr>
      <dsp:spPr>
        <a:xfrm>
          <a:off x="0" y="3931958"/>
          <a:ext cx="6052808" cy="1608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765" tIns="374904" rIns="4697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A resource pool is in charge of managing the virtual resources it contains and eventually releasing them when they are no longer in use.</a:t>
          </a:r>
          <a:endParaRPr lang="en-IN" sz="1600" b="1" kern="1200" dirty="0"/>
        </a:p>
      </dsp:txBody>
      <dsp:txXfrm>
        <a:off x="0" y="3931958"/>
        <a:ext cx="6052808" cy="1608762"/>
      </dsp:txXfrm>
    </dsp:sp>
    <dsp:sp modelId="{EF000F4F-E9F7-455E-A6A4-50E870BEAE77}">
      <dsp:nvSpPr>
        <dsp:cNvPr id="0" name=""/>
        <dsp:cNvSpPr/>
      </dsp:nvSpPr>
      <dsp:spPr>
        <a:xfrm>
          <a:off x="0" y="3468794"/>
          <a:ext cx="4236966" cy="862557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60147" tIns="0" rIns="16014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kern="1200" dirty="0" smtClean="0"/>
            <a:t>Resource Pool</a:t>
          </a:r>
          <a:endParaRPr lang="en-IN" sz="2800" b="1" kern="1200" dirty="0"/>
        </a:p>
      </dsp:txBody>
      <dsp:txXfrm>
        <a:off x="42107" y="3510901"/>
        <a:ext cx="4152752" cy="7783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B06B5-06AE-40DC-9E08-D236A2D2709E}">
      <dsp:nvSpPr>
        <dsp:cNvPr id="0" name=""/>
        <dsp:cNvSpPr/>
      </dsp:nvSpPr>
      <dsp:spPr>
        <a:xfrm>
          <a:off x="7235" y="585437"/>
          <a:ext cx="3125203" cy="233289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95250" rIns="31750" bIns="3175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kern="1200" dirty="0" smtClean="0"/>
            <a:t> This represents the account information used to authenticate </a:t>
          </a:r>
          <a:r>
            <a:rPr lang="en-US" sz="2500" b="1" kern="1200" dirty="0" smtClean="0"/>
            <a:t>withAmazonEC2s</a:t>
          </a:r>
          <a:endParaRPr lang="en-IN" sz="2500" b="1" kern="1200" dirty="0"/>
        </a:p>
      </dsp:txBody>
      <dsp:txXfrm>
        <a:off x="61898" y="640100"/>
        <a:ext cx="3015877" cy="2278235"/>
      </dsp:txXfrm>
    </dsp:sp>
    <dsp:sp modelId="{526D61E4-9D21-41E2-836A-8BE597E46402}">
      <dsp:nvSpPr>
        <dsp:cNvPr id="0" name=""/>
        <dsp:cNvSpPr/>
      </dsp:nvSpPr>
      <dsp:spPr>
        <a:xfrm>
          <a:off x="7235" y="2918335"/>
          <a:ext cx="3125203" cy="1003146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smtClean="0"/>
            <a:t>User Identity</a:t>
          </a:r>
          <a:endParaRPr lang="en-IN" sz="3500" kern="1200"/>
        </a:p>
      </dsp:txBody>
      <dsp:txXfrm>
        <a:off x="7235" y="2918335"/>
        <a:ext cx="2200847" cy="1003146"/>
      </dsp:txXfrm>
    </dsp:sp>
    <dsp:sp modelId="{039F8F51-348C-4F81-9777-7DFC573CDE24}">
      <dsp:nvSpPr>
        <dsp:cNvPr id="0" name=""/>
        <dsp:cNvSpPr/>
      </dsp:nvSpPr>
      <dsp:spPr>
        <a:xfrm>
          <a:off x="2296489" y="3077676"/>
          <a:ext cx="1093821" cy="10938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C46B7-BC8C-426A-8FA1-8BA95C61763D}">
      <dsp:nvSpPr>
        <dsp:cNvPr id="0" name=""/>
        <dsp:cNvSpPr/>
      </dsp:nvSpPr>
      <dsp:spPr>
        <a:xfrm>
          <a:off x="3661298" y="585437"/>
          <a:ext cx="3125203" cy="233289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95250" rIns="31750" bIns="3175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b="1" kern="1200" dirty="0" smtClean="0"/>
            <a:t> Amazon Machine Image (AMI) that is used as template from which to create virtual machine instances</a:t>
          </a:r>
          <a:endParaRPr lang="en-IN" sz="2500" b="1" kern="1200" dirty="0"/>
        </a:p>
      </dsp:txBody>
      <dsp:txXfrm>
        <a:off x="3715961" y="640100"/>
        <a:ext cx="3015877" cy="2278235"/>
      </dsp:txXfrm>
    </dsp:sp>
    <dsp:sp modelId="{AD3B7933-9F10-4C52-9F7D-86B9C66C80C4}">
      <dsp:nvSpPr>
        <dsp:cNvPr id="0" name=""/>
        <dsp:cNvSpPr/>
      </dsp:nvSpPr>
      <dsp:spPr>
        <a:xfrm>
          <a:off x="3661298" y="2918335"/>
          <a:ext cx="3125203" cy="1003146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smtClean="0"/>
            <a:t>Resource Identity</a:t>
          </a:r>
          <a:endParaRPr lang="en-IN" sz="3500" kern="1200"/>
        </a:p>
      </dsp:txBody>
      <dsp:txXfrm>
        <a:off x="3661298" y="2918335"/>
        <a:ext cx="2200847" cy="1003146"/>
      </dsp:txXfrm>
    </dsp:sp>
    <dsp:sp modelId="{C2493674-FC94-49FE-91EF-1DB5BD06A502}">
      <dsp:nvSpPr>
        <dsp:cNvPr id="0" name=""/>
        <dsp:cNvSpPr/>
      </dsp:nvSpPr>
      <dsp:spPr>
        <a:xfrm>
          <a:off x="5950552" y="3077676"/>
          <a:ext cx="1093821" cy="109382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3EBEE-BEA2-4F35-A195-BE1AA016E28D}">
      <dsp:nvSpPr>
        <dsp:cNvPr id="0" name=""/>
        <dsp:cNvSpPr/>
      </dsp:nvSpPr>
      <dsp:spPr>
        <a:xfrm>
          <a:off x="7315360" y="585437"/>
          <a:ext cx="3125203" cy="233289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95250" rIns="31750" bIns="3175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 </a:t>
          </a:r>
          <a:r>
            <a:rPr lang="en-US" sz="2500" b="1" kern="1200" dirty="0" smtClean="0"/>
            <a:t>This speciﬁes the different type of instance that will be deployed by Amazon EC2(</a:t>
          </a:r>
          <a:r>
            <a:rPr lang="en-IN" sz="2500" b="1" kern="1200" dirty="0" smtClean="0"/>
            <a:t>small, medium, </a:t>
          </a:r>
          <a:r>
            <a:rPr lang="en-IN" sz="2500" b="1" kern="1200" dirty="0" smtClean="0"/>
            <a:t>and large</a:t>
          </a:r>
          <a:r>
            <a:rPr lang="en-US" sz="2500" b="1" kern="1200" dirty="0" smtClean="0"/>
            <a:t>)</a:t>
          </a:r>
          <a:endParaRPr lang="en-IN" sz="2500" b="1" kern="1200" dirty="0"/>
        </a:p>
      </dsp:txBody>
      <dsp:txXfrm>
        <a:off x="7370023" y="640100"/>
        <a:ext cx="3015877" cy="2278235"/>
      </dsp:txXfrm>
    </dsp:sp>
    <dsp:sp modelId="{26633AA1-4E73-4F95-B1B4-E4D5A07321AD}">
      <dsp:nvSpPr>
        <dsp:cNvPr id="0" name=""/>
        <dsp:cNvSpPr/>
      </dsp:nvSpPr>
      <dsp:spPr>
        <a:xfrm>
          <a:off x="7315360" y="2918335"/>
          <a:ext cx="3125203" cy="1003146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smtClean="0"/>
            <a:t>Resource Capacity</a:t>
          </a:r>
          <a:endParaRPr lang="en-IN" sz="3500" kern="1200"/>
        </a:p>
      </dsp:txBody>
      <dsp:txXfrm>
        <a:off x="7315360" y="2918335"/>
        <a:ext cx="2200847" cy="1003146"/>
      </dsp:txXfrm>
    </dsp:sp>
    <dsp:sp modelId="{02DA0570-6DC1-4C6F-919C-376CD45BD346}">
      <dsp:nvSpPr>
        <dsp:cNvPr id="0" name=""/>
        <dsp:cNvSpPr/>
      </dsp:nvSpPr>
      <dsp:spPr>
        <a:xfrm>
          <a:off x="9604615" y="3077676"/>
          <a:ext cx="1093821" cy="109382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7BBB3-4C38-4D4A-9616-44CBB8CB2FC8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F5010-5F35-4725-A417-340C1D867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211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A95-E8C4-4CC7-AA5B-56A83CE07E1C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825-F1C5-4D02-875E-9B1B6046A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07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A95-E8C4-4CC7-AA5B-56A83CE07E1C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825-F1C5-4D02-875E-9B1B6046A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77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A95-E8C4-4CC7-AA5B-56A83CE07E1C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825-F1C5-4D02-875E-9B1B6046A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90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A95-E8C4-4CC7-AA5B-56A83CE07E1C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825-F1C5-4D02-875E-9B1B6046A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56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A95-E8C4-4CC7-AA5B-56A83CE07E1C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825-F1C5-4D02-875E-9B1B6046A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60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A95-E8C4-4CC7-AA5B-56A83CE07E1C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825-F1C5-4D02-875E-9B1B6046A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7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A95-E8C4-4CC7-AA5B-56A83CE07E1C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825-F1C5-4D02-875E-9B1B6046A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89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A95-E8C4-4CC7-AA5B-56A83CE07E1C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825-F1C5-4D02-875E-9B1B6046A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85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A95-E8C4-4CC7-AA5B-56A83CE07E1C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825-F1C5-4D02-875E-9B1B6046A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17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A95-E8C4-4CC7-AA5B-56A83CE07E1C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825-F1C5-4D02-875E-9B1B6046A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11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DA95-E8C4-4CC7-AA5B-56A83CE07E1C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825-F1C5-4D02-875E-9B1B6046A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47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ADA95-E8C4-4CC7-AA5B-56A83CE07E1C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C8825-F1C5-4D02-875E-9B1B6046A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39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image" Target="../media/image13.jp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image" Target="../media/image14.jpeg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18.jp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1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3ED47D5-16A1-40D1-96F9-393B255872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02204" y="30001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0B8B412-7962-44AD-8293-75C5384B78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02206" y="399479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                                            </a:t>
            </a:r>
            <a:endParaRPr lang="en-US" sz="4000" b="1" dirty="0" smtClean="0"/>
          </a:p>
          <a:p>
            <a:pPr algn="ctr"/>
            <a:r>
              <a:rPr lang="en-US" sz="4000" b="1" dirty="0" smtClean="0"/>
              <a:t>			</a:t>
            </a:r>
            <a:endParaRPr lang="en-US" sz="4000" b="1" dirty="0"/>
          </a:p>
        </p:txBody>
      </p:sp>
      <p:sp>
        <p:nvSpPr>
          <p:cNvPr id="6" name="Rectangle 5"/>
          <p:cNvSpPr/>
          <p:nvPr/>
        </p:nvSpPr>
        <p:spPr>
          <a:xfrm>
            <a:off x="2156043" y="5749124"/>
            <a:ext cx="4258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noProof="1">
                <a:solidFill>
                  <a:schemeClr val="bg1"/>
                </a:solidFill>
              </a:rPr>
              <a:t>An </a:t>
            </a:r>
            <a:r>
              <a:rPr lang="en-US" sz="2000" b="1" noProof="1" smtClean="0">
                <a:solidFill>
                  <a:schemeClr val="bg1"/>
                </a:solidFill>
              </a:rPr>
              <a:t>Implementation </a:t>
            </a:r>
            <a:r>
              <a:rPr lang="en-US" sz="2000" b="1" noProof="1">
                <a:solidFill>
                  <a:schemeClr val="bg1"/>
                </a:solidFill>
              </a:rPr>
              <a:t>of the </a:t>
            </a:r>
            <a:r>
              <a:rPr lang="en-US" sz="2000" b="1" noProof="1" smtClean="0">
                <a:solidFill>
                  <a:schemeClr val="bg1"/>
                </a:solidFill>
              </a:rPr>
              <a:t>PaaS </a:t>
            </a:r>
            <a:r>
              <a:rPr lang="en-US" sz="2000" b="1" noProof="1">
                <a:solidFill>
                  <a:schemeClr val="bg1"/>
                </a:solidFill>
              </a:rPr>
              <a:t>M</a:t>
            </a:r>
            <a:r>
              <a:rPr lang="en-US" sz="2000" b="1" noProof="1" smtClean="0">
                <a:solidFill>
                  <a:schemeClr val="bg1"/>
                </a:solidFill>
              </a:rPr>
              <a:t>odel</a:t>
            </a:r>
            <a:endParaRPr lang="en-US" sz="2000" b="1" noProof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6362" y="3994798"/>
            <a:ext cx="453090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>
                <a:solidFill>
                  <a:schemeClr val="bg1"/>
                </a:solidFill>
              </a:rPr>
              <a:t> </a:t>
            </a:r>
            <a:r>
              <a:rPr lang="en-IN" sz="4800" b="1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ANEKA CLOUD               ARCHITECTURE</a:t>
            </a:r>
            <a:endParaRPr lang="en-IN" sz="48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339" y="300015"/>
            <a:ext cx="1408104" cy="53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23453"/>
          </a:xfrm>
          <a:prstGeom prst="rect">
            <a:avLst/>
          </a:prstGeom>
          <a:solidFill>
            <a:srgbClr val="000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6600" i="1" dirty="0" smtClean="0"/>
              <a:t>Lets take a scenario……..</a:t>
            </a:r>
            <a:endParaRPr lang="en-IN" sz="66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90245" y="1158844"/>
            <a:ext cx="11876456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Problem Statement:</a:t>
            </a:r>
          </a:p>
          <a:p>
            <a:r>
              <a:rPr lang="en-IN" sz="2400" dirty="0" smtClean="0"/>
              <a:t>   Suppose a customer may need 30 resources for completion of an application within an hour.</a:t>
            </a:r>
          </a:p>
          <a:p>
            <a:r>
              <a:rPr lang="en-IN" sz="2400" b="1" dirty="0" smtClean="0"/>
              <a:t>Constraint</a:t>
            </a:r>
            <a:r>
              <a:rPr lang="en-IN" sz="2400" b="1" dirty="0" smtClean="0">
                <a:sym typeface="Wingdings" panose="05000000000000000000" pitchFamily="2" charset="2"/>
              </a:rPr>
              <a:t></a:t>
            </a:r>
            <a:r>
              <a:rPr lang="en-IN" sz="2400" dirty="0" smtClean="0">
                <a:sym typeface="Wingdings" panose="05000000000000000000" pitchFamily="2" charset="2"/>
              </a:rPr>
              <a:t> Customer willing to spend a maximum of 5 dollars.</a:t>
            </a:r>
          </a:p>
          <a:p>
            <a:r>
              <a:rPr lang="en-IN" sz="2400" b="1" dirty="0" smtClean="0">
                <a:sym typeface="Wingdings" panose="05000000000000000000" pitchFamily="2" charset="2"/>
              </a:rPr>
              <a:t>Given Information</a:t>
            </a:r>
            <a:r>
              <a:rPr lang="en-IN" sz="2400" dirty="0" smtClean="0">
                <a:sym typeface="Wingdings" panose="05000000000000000000" pitchFamily="2" charset="2"/>
              </a:rPr>
              <a:t> Customer is currently acquiring 5 resources</a:t>
            </a:r>
          </a:p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Solution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en-IN" sz="2400" b="1" dirty="0" smtClean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en-IN" sz="2400" b="1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en-IN" sz="2400" b="1" dirty="0" smtClean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en-IN" sz="2400" b="1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en-IN" sz="2400" b="1" dirty="0" smtClean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en-IN" sz="2400" b="1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en-IN" sz="2400" b="1" dirty="0" smtClean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en-IN" sz="2400" b="1" dirty="0" smtClean="0">
              <a:sym typeface="Wingdings" panose="05000000000000000000" pitchFamily="2" charset="2"/>
            </a:endParaRPr>
          </a:p>
          <a:p>
            <a:endParaRPr lang="en-IN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4380368" y="3276114"/>
            <a:ext cx="3431263" cy="1350205"/>
          </a:xfrm>
          <a:prstGeom prst="roundRect">
            <a:avLst/>
          </a:prstGeom>
          <a:ln>
            <a:solidFill>
              <a:srgbClr val="00002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ym typeface="Wingdings" panose="05000000000000000000" pitchFamily="2" charset="2"/>
              </a:rPr>
              <a:t>12 resources from private cloud (XEN Hypervisor)</a:t>
            </a:r>
            <a:endParaRPr lang="en-IN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68855" y="5126309"/>
            <a:ext cx="3268301" cy="1351444"/>
          </a:xfrm>
          <a:prstGeom prst="roundRect">
            <a:avLst/>
          </a:prstGeom>
          <a:ln>
            <a:solidFill>
              <a:srgbClr val="00002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 smtClean="0">
                <a:sym typeface="Wingdings" panose="05000000000000000000" pitchFamily="2" charset="2"/>
              </a:rPr>
              <a:t>13 resources from public cloud (Amazon Public Cloud)</a:t>
            </a:r>
          </a:p>
        </p:txBody>
      </p:sp>
      <p:sp>
        <p:nvSpPr>
          <p:cNvPr id="8" name="Oval 7"/>
          <p:cNvSpPr/>
          <p:nvPr/>
        </p:nvSpPr>
        <p:spPr>
          <a:xfrm>
            <a:off x="2383417" y="4931660"/>
            <a:ext cx="2955894" cy="1740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 smtClean="0">
                <a:sym typeface="Wingdings" panose="05000000000000000000" pitchFamily="2" charset="2"/>
              </a:rPr>
              <a:t>Dynamic provisioning</a:t>
            </a:r>
          </a:p>
        </p:txBody>
      </p:sp>
      <p:sp>
        <p:nvSpPr>
          <p:cNvPr id="9" name="Oval 8"/>
          <p:cNvSpPr/>
          <p:nvPr/>
        </p:nvSpPr>
        <p:spPr>
          <a:xfrm>
            <a:off x="190245" y="3073032"/>
            <a:ext cx="2534847" cy="175637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ym typeface="Wingdings" panose="05000000000000000000" pitchFamily="2" charset="2"/>
              </a:rPr>
              <a:t>Static provisioning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842788" y="3810889"/>
            <a:ext cx="1249378" cy="28065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5671273" y="5702443"/>
            <a:ext cx="914400" cy="1991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hevron 14"/>
          <p:cNvSpPr/>
          <p:nvPr/>
        </p:nvSpPr>
        <p:spPr>
          <a:xfrm>
            <a:off x="289833" y="1654214"/>
            <a:ext cx="180947" cy="183639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45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923453"/>
          </a:xfrm>
          <a:prstGeom prst="rect">
            <a:avLst/>
          </a:prstGeom>
          <a:solidFill>
            <a:srgbClr val="000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6000" b="1" i="1" dirty="0" smtClean="0"/>
              <a:t>Effective Solution with Aneka</a:t>
            </a:r>
            <a:endParaRPr lang="en-IN" sz="60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483" t="34519" r="17721" b="15396"/>
          <a:stretch/>
        </p:blipFill>
        <p:spPr>
          <a:xfrm>
            <a:off x="171061" y="1266008"/>
            <a:ext cx="11849877" cy="51522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054" y="1806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46762" y="1815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363770" y="1363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695919" y="3472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843604" y="365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518496" y="1740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4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16" y="1566249"/>
            <a:ext cx="7994210" cy="45538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923453"/>
          </a:xfrm>
          <a:prstGeom prst="rect">
            <a:avLst/>
          </a:prstGeom>
          <a:solidFill>
            <a:srgbClr val="000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6600" b="1" i="1" dirty="0" smtClean="0"/>
              <a:t>Aneka Resource Provisioning</a:t>
            </a:r>
            <a:endParaRPr lang="en-IN" sz="6600" b="1" i="1" dirty="0"/>
          </a:p>
        </p:txBody>
      </p:sp>
    </p:spTree>
    <p:extLst>
      <p:ext uri="{BB962C8B-B14F-4D97-AF65-F5344CB8AC3E}">
        <p14:creationId xmlns:p14="http://schemas.microsoft.com/office/powerpoint/2010/main" val="323569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631" y="1312752"/>
            <a:ext cx="4305300" cy="5260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923453"/>
          </a:xfrm>
          <a:prstGeom prst="rect">
            <a:avLst/>
          </a:prstGeom>
          <a:solidFill>
            <a:srgbClr val="000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6000" b="1" i="1" dirty="0" smtClean="0"/>
              <a:t>Aneka Hybrid Cloud Architecture</a:t>
            </a:r>
            <a:endParaRPr lang="en-IN" sz="6000" b="1" i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21194525"/>
              </p:ext>
            </p:extLst>
          </p:nvPr>
        </p:nvGraphicFramePr>
        <p:xfrm>
          <a:off x="153909" y="1050201"/>
          <a:ext cx="6052809" cy="5604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49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23453"/>
          </a:xfrm>
          <a:prstGeom prst="rect">
            <a:avLst/>
          </a:prstGeom>
          <a:solidFill>
            <a:srgbClr val="000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600" b="1" i="1" dirty="0" smtClean="0"/>
              <a:t>Amazon Web </a:t>
            </a:r>
            <a:r>
              <a:rPr lang="en-US" sz="6600" b="1" i="1" dirty="0" err="1" smtClean="0"/>
              <a:t>Services:Aneka</a:t>
            </a:r>
            <a:r>
              <a:rPr lang="en-US" sz="6600" b="1" i="1" dirty="0" smtClean="0"/>
              <a:t> Role</a:t>
            </a:r>
            <a:endParaRPr lang="en-US" sz="6600" b="1" i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76246529"/>
              </p:ext>
            </p:extLst>
          </p:nvPr>
        </p:nvGraphicFramePr>
        <p:xfrm>
          <a:off x="743164" y="1417833"/>
          <a:ext cx="10705672" cy="4756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96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2" t="23249" r="6554"/>
          <a:stretch/>
        </p:blipFill>
        <p:spPr>
          <a:xfrm>
            <a:off x="2209046" y="1254668"/>
            <a:ext cx="6726157" cy="52276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923453"/>
          </a:xfrm>
          <a:prstGeom prst="rect">
            <a:avLst/>
          </a:prstGeom>
          <a:solidFill>
            <a:srgbClr val="000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600" b="1" i="1" dirty="0" smtClean="0"/>
              <a:t>The Amazon EC2 Resource Pool</a:t>
            </a:r>
            <a:endParaRPr lang="en-US" sz="6600" b="1" i="1" dirty="0"/>
          </a:p>
        </p:txBody>
      </p:sp>
    </p:spTree>
    <p:extLst>
      <p:ext uri="{BB962C8B-B14F-4D97-AF65-F5344CB8AC3E}">
        <p14:creationId xmlns:p14="http://schemas.microsoft.com/office/powerpoint/2010/main" val="143879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64642"/>
          </a:xfrm>
          <a:prstGeom prst="rect">
            <a:avLst/>
          </a:prstGeom>
          <a:solidFill>
            <a:srgbClr val="00002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7200" b="1" i="1" dirty="0" smtClean="0">
                <a:solidFill>
                  <a:schemeClr val="bg1"/>
                </a:solidFill>
              </a:rPr>
              <a:t>Contents</a:t>
            </a:r>
            <a:endParaRPr lang="en-IN" sz="7200" b="1" i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1438" y="1837853"/>
            <a:ext cx="772673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Aneka?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of Aneka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Aneka Resource Provisioning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Hybrid Cloud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b="1" dirty="0"/>
              <a:t>The Amazon EC2 Resource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6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923453"/>
          </a:xfrm>
          <a:prstGeom prst="rect">
            <a:avLst/>
          </a:prstGeom>
          <a:solidFill>
            <a:srgbClr val="000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0" b="1" i="1" dirty="0" smtClean="0"/>
              <a:t>Aneka</a:t>
            </a:r>
            <a:r>
              <a:rPr lang="en-IN" sz="6600" b="1" i="1" dirty="0" smtClean="0"/>
              <a:t> </a:t>
            </a:r>
            <a:endParaRPr lang="en-IN" sz="6600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5" t="16546" r="10615" b="1977"/>
          <a:stretch/>
        </p:blipFill>
        <p:spPr>
          <a:xfrm>
            <a:off x="6645244" y="1385179"/>
            <a:ext cx="4626320" cy="47259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850" y="1720158"/>
            <a:ext cx="6165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 smtClean="0"/>
              <a:t>Aneka is a software platform and a framework for developing distributed applications on the cloud.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 smtClean="0"/>
              <a:t>Aneka is essentially an implementation of the </a:t>
            </a:r>
            <a:r>
              <a:rPr lang="en-US" sz="2400" b="1" dirty="0" err="1" smtClean="0"/>
              <a:t>PaaS</a:t>
            </a:r>
            <a:r>
              <a:rPr lang="en-US" sz="2400" b="1" dirty="0" smtClean="0"/>
              <a:t> model.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00123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310" y="823865"/>
            <a:ext cx="6953955" cy="60341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"/>
            <a:ext cx="12192000" cy="823864"/>
          </a:xfrm>
          <a:prstGeom prst="rect">
            <a:avLst/>
          </a:prstGeom>
          <a:solidFill>
            <a:srgbClr val="000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6000" b="1" i="1" dirty="0" smtClean="0"/>
              <a:t>Aneka Architecture</a:t>
            </a:r>
            <a:endParaRPr lang="en-IN" sz="60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81481" y="10230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57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941560"/>
          </a:xfrm>
          <a:prstGeom prst="rect">
            <a:avLst/>
          </a:prstGeom>
          <a:solidFill>
            <a:srgbClr val="000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0" b="1" i="1" dirty="0" smtClean="0"/>
              <a:t> Aneka Features</a:t>
            </a:r>
            <a:endParaRPr lang="en-IN" sz="8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24690" y="1774479"/>
            <a:ext cx="110385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Build</a:t>
            </a:r>
          </a:p>
          <a:p>
            <a:r>
              <a:rPr lang="en-IN" sz="2800" dirty="0" smtClean="0">
                <a:sym typeface="Wingdings" panose="05000000000000000000" pitchFamily="2" charset="2"/>
              </a:rPr>
              <a:t></a:t>
            </a:r>
            <a:r>
              <a:rPr lang="en-US" sz="2800" dirty="0" smtClean="0">
                <a:solidFill>
                  <a:srgbClr val="002060"/>
                </a:solidFill>
              </a:rPr>
              <a:t>allows you to build different run-time environments and build new applications.</a:t>
            </a:r>
            <a:endParaRPr lang="en-I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Accelerate</a:t>
            </a:r>
          </a:p>
          <a:p>
            <a:r>
              <a:rPr lang="en-IN" sz="2800" dirty="0" smtClean="0">
                <a:sym typeface="Wingdings" panose="05000000000000000000" pitchFamily="2" charset="2"/>
              </a:rPr>
              <a:t></a:t>
            </a:r>
            <a:r>
              <a:rPr lang="en-US" sz="2800" dirty="0" smtClean="0">
                <a:solidFill>
                  <a:srgbClr val="002060"/>
                </a:solidFill>
              </a:rPr>
              <a:t>Rapid development and deployment of applications in multiple run-time environments. </a:t>
            </a:r>
            <a:endParaRPr lang="en-I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Manage</a:t>
            </a:r>
          </a:p>
          <a:p>
            <a:r>
              <a:rPr lang="en-IN" sz="2800" dirty="0" smtClean="0">
                <a:sym typeface="Wingdings" panose="05000000000000000000" pitchFamily="2" charset="2"/>
              </a:rPr>
              <a:t></a:t>
            </a:r>
            <a:r>
              <a:rPr lang="en-US" sz="2800" dirty="0" smtClean="0">
                <a:solidFill>
                  <a:srgbClr val="002060"/>
                </a:solidFill>
              </a:rPr>
              <a:t>management includes a Graphical User Interface (GUI) and APIs to set-up, monitor, manage and maintain remote and global Aneka compute clouds.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619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23453"/>
          </a:xfrm>
          <a:prstGeom prst="rect">
            <a:avLst/>
          </a:prstGeom>
          <a:solidFill>
            <a:srgbClr val="000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6600" b="1" i="1" dirty="0" smtClean="0"/>
              <a:t>Build</a:t>
            </a:r>
            <a:endParaRPr lang="en-IN" sz="66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64" y="1353338"/>
            <a:ext cx="3189421" cy="2222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485" y="4367165"/>
            <a:ext cx="2857500" cy="1600200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14655412"/>
              </p:ext>
            </p:extLst>
          </p:nvPr>
        </p:nvGraphicFramePr>
        <p:xfrm>
          <a:off x="208229" y="1606942"/>
          <a:ext cx="6264999" cy="18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68597085"/>
              </p:ext>
            </p:extLst>
          </p:nvPr>
        </p:nvGraphicFramePr>
        <p:xfrm>
          <a:off x="359597" y="4367165"/>
          <a:ext cx="7541230" cy="1858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72769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23453"/>
          </a:xfrm>
          <a:prstGeom prst="rect">
            <a:avLst/>
          </a:prstGeom>
          <a:solidFill>
            <a:srgbClr val="000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6600" b="1" i="1" dirty="0" smtClean="0"/>
              <a:t>Accelerate</a:t>
            </a:r>
            <a:endParaRPr lang="en-IN" sz="6600" b="1" i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02769301"/>
              </p:ext>
            </p:extLst>
          </p:nvPr>
        </p:nvGraphicFramePr>
        <p:xfrm>
          <a:off x="491906" y="1224507"/>
          <a:ext cx="5604094" cy="1466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45161242"/>
              </p:ext>
            </p:extLst>
          </p:nvPr>
        </p:nvGraphicFramePr>
        <p:xfrm>
          <a:off x="869133" y="2888054"/>
          <a:ext cx="5196689" cy="1421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869573058"/>
              </p:ext>
            </p:extLst>
          </p:nvPr>
        </p:nvGraphicFramePr>
        <p:xfrm>
          <a:off x="391886" y="4526733"/>
          <a:ext cx="6682524" cy="1448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139" y="1154791"/>
            <a:ext cx="3103783" cy="1742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030" y="3128217"/>
            <a:ext cx="2286000" cy="1285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334" y="4645430"/>
            <a:ext cx="3106345" cy="174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7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23453"/>
          </a:xfrm>
          <a:prstGeom prst="rect">
            <a:avLst/>
          </a:prstGeom>
          <a:solidFill>
            <a:srgbClr val="000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6600" b="1" i="1" dirty="0" smtClean="0"/>
              <a:t>Manage</a:t>
            </a:r>
            <a:endParaRPr lang="en-IN" sz="6600" b="1" i="1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97100751"/>
              </p:ext>
            </p:extLst>
          </p:nvPr>
        </p:nvGraphicFramePr>
        <p:xfrm>
          <a:off x="860079" y="1883120"/>
          <a:ext cx="5069941" cy="1348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13393982"/>
              </p:ext>
            </p:extLst>
          </p:nvPr>
        </p:nvGraphicFramePr>
        <p:xfrm>
          <a:off x="805758" y="4019739"/>
          <a:ext cx="5305331" cy="1399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437" y="1008697"/>
            <a:ext cx="2872703" cy="2327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88437" y="3421417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Monitor</a:t>
            </a:r>
            <a:endParaRPr lang="en-IN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2"/>
          <a:stretch/>
        </p:blipFill>
        <p:spPr>
          <a:xfrm>
            <a:off x="8338437" y="4002811"/>
            <a:ext cx="3088417" cy="15120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02834" y="5622202"/>
            <a:ext cx="95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Manage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60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17" y="977774"/>
            <a:ext cx="9454836" cy="59707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977774"/>
          </a:xfrm>
          <a:prstGeom prst="rect">
            <a:avLst/>
          </a:prstGeom>
          <a:solidFill>
            <a:srgbClr val="0000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400" b="1" i="1" dirty="0" smtClean="0"/>
              <a:t>Resource Provisioning over Public and </a:t>
            </a:r>
            <a:r>
              <a:rPr lang="en-IN" sz="4400" b="1" i="1" dirty="0"/>
              <a:t>P</a:t>
            </a:r>
            <a:r>
              <a:rPr lang="en-IN" sz="4400" b="1" i="1" dirty="0" smtClean="0"/>
              <a:t>rivate Cloud</a:t>
            </a:r>
            <a:endParaRPr lang="en-IN" sz="4400" b="1" i="1" dirty="0"/>
          </a:p>
        </p:txBody>
      </p:sp>
    </p:spTree>
    <p:extLst>
      <p:ext uri="{BB962C8B-B14F-4D97-AF65-F5344CB8AC3E}">
        <p14:creationId xmlns:p14="http://schemas.microsoft.com/office/powerpoint/2010/main" val="20827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383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ANEKA CLOUD ARCHITECTURE</dc:title>
  <dc:creator>Windows User</dc:creator>
  <cp:lastModifiedBy>Windows User</cp:lastModifiedBy>
  <cp:revision>43</cp:revision>
  <dcterms:created xsi:type="dcterms:W3CDTF">2019-10-13T14:53:15Z</dcterms:created>
  <dcterms:modified xsi:type="dcterms:W3CDTF">2019-10-14T12:10:06Z</dcterms:modified>
</cp:coreProperties>
</file>