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0" r:id="rId5"/>
    <p:sldId id="256" r:id="rId6"/>
    <p:sldId id="262" r:id="rId7"/>
    <p:sldId id="257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0"/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3"/>
            <p14:sldId id="264"/>
            <p14:sldId id="266"/>
            <p14:sldId id="265"/>
            <p14:sldId id="267"/>
            <p14:sldId id="269"/>
            <p14:sldId id="268"/>
            <p14:sldId id="275"/>
            <p14:sldId id="271"/>
            <p14:sldId id="272"/>
            <p14:sldId id="273"/>
            <p14:sldId id="27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D2B4A6"/>
    <a:srgbClr val="734F29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6F78F-BD80-45CC-983F-F1F11D5B20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141B95-6B25-4CFC-A798-8806B997E908}">
      <dgm:prSet custT="1"/>
      <dgm:spPr>
        <a:solidFill>
          <a:srgbClr val="D24726"/>
        </a:solidFill>
      </dgm:spPr>
      <dgm:t>
        <a:bodyPr/>
        <a:lstStyle/>
        <a:p>
          <a:pPr rtl="0"/>
          <a:r>
            <a:rPr lang="en-IN" sz="32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32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0C2FE6-85C6-46D0-935B-BA3D715BCED8}" type="parTrans" cxnId="{F607BDF2-421F-45BB-81D2-015E3B3AC153}">
      <dgm:prSet/>
      <dgm:spPr/>
      <dgm:t>
        <a:bodyPr/>
        <a:lstStyle/>
        <a:p>
          <a:endParaRPr lang="en-IN"/>
        </a:p>
      </dgm:t>
    </dgm:pt>
    <dgm:pt modelId="{6D14B12D-627B-45F7-BFD2-0A6DE05A8C1D}" type="sibTrans" cxnId="{F607BDF2-421F-45BB-81D2-015E3B3AC153}">
      <dgm:prSet/>
      <dgm:spPr/>
      <dgm:t>
        <a:bodyPr/>
        <a:lstStyle/>
        <a:p>
          <a:endParaRPr lang="en-IN"/>
        </a:p>
      </dgm:t>
    </dgm:pt>
    <dgm:pt modelId="{F726E864-C21B-4E59-89E3-D06CC47E06CA}">
      <dgm:prSet custT="1"/>
      <dgm:spPr>
        <a:solidFill>
          <a:srgbClr val="D24726"/>
        </a:solidFill>
      </dgm:spPr>
      <dgm:t>
        <a:bodyPr/>
        <a:lstStyle/>
        <a:p>
          <a:pPr rtl="0"/>
          <a:r>
            <a:rPr lang="en-IN" sz="32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IT INFRASTRUCTURE v/s VIRTUALIZATION</a:t>
          </a:r>
          <a:endParaRPr lang="en-IN" sz="32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02DD7D-7463-4ECE-9102-BDBBCDC52906}" type="parTrans" cxnId="{ACB3FA0B-5741-4EA3-916B-EEF3B87BD0F3}">
      <dgm:prSet/>
      <dgm:spPr/>
      <dgm:t>
        <a:bodyPr/>
        <a:lstStyle/>
        <a:p>
          <a:endParaRPr lang="en-IN"/>
        </a:p>
      </dgm:t>
    </dgm:pt>
    <dgm:pt modelId="{90E20D69-5515-4F07-BB56-A4FC34B73F86}" type="sibTrans" cxnId="{ACB3FA0B-5741-4EA3-916B-EEF3B87BD0F3}">
      <dgm:prSet/>
      <dgm:spPr/>
      <dgm:t>
        <a:bodyPr/>
        <a:lstStyle/>
        <a:p>
          <a:endParaRPr lang="en-IN"/>
        </a:p>
      </dgm:t>
    </dgm:pt>
    <dgm:pt modelId="{516EBAC8-0107-4BBE-873B-9407E389026E}">
      <dgm:prSet custT="1"/>
      <dgm:spPr>
        <a:solidFill>
          <a:srgbClr val="D24726"/>
        </a:solidFill>
      </dgm:spPr>
      <dgm:t>
        <a:bodyPr/>
        <a:lstStyle/>
        <a:p>
          <a:pPr rtl="0"/>
          <a:r>
            <a:rPr lang="en-IN" sz="32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KEY FEATURES OF VIRTUALIZATION</a:t>
          </a:r>
          <a:endParaRPr lang="en-IN" sz="32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E3E896-E997-4444-BE8A-E9D142B7CCC7}" type="parTrans" cxnId="{F94FF1CF-EAF9-444A-9183-255375F26AA8}">
      <dgm:prSet/>
      <dgm:spPr/>
      <dgm:t>
        <a:bodyPr/>
        <a:lstStyle/>
        <a:p>
          <a:endParaRPr lang="en-IN"/>
        </a:p>
      </dgm:t>
    </dgm:pt>
    <dgm:pt modelId="{BA0ED96D-5390-40C0-9E24-A4FB0BC801AC}" type="sibTrans" cxnId="{F94FF1CF-EAF9-444A-9183-255375F26AA8}">
      <dgm:prSet/>
      <dgm:spPr/>
      <dgm:t>
        <a:bodyPr/>
        <a:lstStyle/>
        <a:p>
          <a:endParaRPr lang="en-IN"/>
        </a:p>
      </dgm:t>
    </dgm:pt>
    <dgm:pt modelId="{72E4E556-09EC-4D97-AA0C-95EA89F1391D}">
      <dgm:prSet custT="1"/>
      <dgm:spPr>
        <a:solidFill>
          <a:srgbClr val="D24726"/>
        </a:solidFill>
      </dgm:spPr>
      <dgm:t>
        <a:bodyPr/>
        <a:lstStyle/>
        <a:p>
          <a:pPr rtl="0"/>
          <a:r>
            <a:rPr lang="en-IN" sz="32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HYPERVISOR?</a:t>
          </a:r>
          <a:endParaRPr lang="en-IN" sz="32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5CC0B-3D33-4200-BD78-6F43D1410C15}" type="parTrans" cxnId="{73C5D43A-8AA7-4471-B722-F7144EB65556}">
      <dgm:prSet/>
      <dgm:spPr/>
      <dgm:t>
        <a:bodyPr/>
        <a:lstStyle/>
        <a:p>
          <a:endParaRPr lang="en-IN"/>
        </a:p>
      </dgm:t>
    </dgm:pt>
    <dgm:pt modelId="{CABC4BC6-1F9B-4C3E-B2A0-13E098EB4AFB}" type="sibTrans" cxnId="{73C5D43A-8AA7-4471-B722-F7144EB65556}">
      <dgm:prSet/>
      <dgm:spPr/>
      <dgm:t>
        <a:bodyPr/>
        <a:lstStyle/>
        <a:p>
          <a:endParaRPr lang="en-IN"/>
        </a:p>
      </dgm:t>
    </dgm:pt>
    <dgm:pt modelId="{7E20D400-697C-4A00-B738-75EAC0509DD7}">
      <dgm:prSet custT="1"/>
      <dgm:spPr>
        <a:solidFill>
          <a:srgbClr val="D24726"/>
        </a:solidFill>
      </dgm:spPr>
      <dgm:t>
        <a:bodyPr/>
        <a:lstStyle/>
        <a:p>
          <a:pPr rtl="0"/>
          <a:r>
            <a:rPr lang="en-IN" sz="32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TYPES OF HYPERVISOR</a:t>
          </a:r>
          <a:endParaRPr lang="en-IN" sz="32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F1E89-A40E-4E15-9DF6-C2070D304901}" type="parTrans" cxnId="{634941CE-A7AB-4105-B56B-3D02A93A0B43}">
      <dgm:prSet/>
      <dgm:spPr/>
      <dgm:t>
        <a:bodyPr/>
        <a:lstStyle/>
        <a:p>
          <a:endParaRPr lang="en-IN"/>
        </a:p>
      </dgm:t>
    </dgm:pt>
    <dgm:pt modelId="{F343791D-2376-46C7-85D5-62255367C127}" type="sibTrans" cxnId="{634941CE-A7AB-4105-B56B-3D02A93A0B43}">
      <dgm:prSet/>
      <dgm:spPr/>
      <dgm:t>
        <a:bodyPr/>
        <a:lstStyle/>
        <a:p>
          <a:endParaRPr lang="en-IN"/>
        </a:p>
      </dgm:t>
    </dgm:pt>
    <dgm:pt modelId="{EF948E66-245E-4257-B317-684F6CA411BB}">
      <dgm:prSet custT="1"/>
      <dgm:spPr>
        <a:solidFill>
          <a:srgbClr val="D24726"/>
        </a:solidFill>
      </dgm:spPr>
      <dgm:t>
        <a:bodyPr/>
        <a:lstStyle/>
        <a:p>
          <a:pPr rtl="0"/>
          <a:r>
            <a:rPr lang="en-IN" sz="32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VMWARE ESXi</a:t>
          </a:r>
          <a:endParaRPr lang="en-IN" sz="32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E55A36-27DD-4017-9E46-0DC9485757FD}" type="parTrans" cxnId="{D739AE50-4610-4B9F-972B-DD08BE0B39A8}">
      <dgm:prSet/>
      <dgm:spPr/>
      <dgm:t>
        <a:bodyPr/>
        <a:lstStyle/>
        <a:p>
          <a:endParaRPr lang="en-IN"/>
        </a:p>
      </dgm:t>
    </dgm:pt>
    <dgm:pt modelId="{15AE6C92-A266-41EC-88DF-FBD1CC48CB58}" type="sibTrans" cxnId="{D739AE50-4610-4B9F-972B-DD08BE0B39A8}">
      <dgm:prSet/>
      <dgm:spPr/>
      <dgm:t>
        <a:bodyPr/>
        <a:lstStyle/>
        <a:p>
          <a:endParaRPr lang="en-IN"/>
        </a:p>
      </dgm:t>
    </dgm:pt>
    <dgm:pt modelId="{4B8D8D56-C42F-4FF0-B61B-21654F59FE58}">
      <dgm:prSet custT="1"/>
      <dgm:spPr>
        <a:solidFill>
          <a:srgbClr val="DD462F"/>
        </a:solidFill>
      </dgm:spPr>
      <dgm:t>
        <a:bodyPr/>
        <a:lstStyle/>
        <a:p>
          <a:pPr rtl="0"/>
          <a:r>
            <a:rPr lang="en-IN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ACTIVE DIRECTORY DOMAIN CONTROLLER?</a:t>
          </a:r>
          <a:endParaRPr lang="en-IN" sz="32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47E94F-56EE-47AD-BA06-4383300D68FD}" type="parTrans" cxnId="{52C50DE6-3174-4CD9-962E-292A33D3BA51}">
      <dgm:prSet/>
      <dgm:spPr/>
      <dgm:t>
        <a:bodyPr/>
        <a:lstStyle/>
        <a:p>
          <a:endParaRPr lang="en-IN"/>
        </a:p>
      </dgm:t>
    </dgm:pt>
    <dgm:pt modelId="{79A6C5DB-120D-4988-966C-98DDB2EE195B}" type="sibTrans" cxnId="{52C50DE6-3174-4CD9-962E-292A33D3BA51}">
      <dgm:prSet/>
      <dgm:spPr/>
      <dgm:t>
        <a:bodyPr/>
        <a:lstStyle/>
        <a:p>
          <a:endParaRPr lang="en-IN"/>
        </a:p>
      </dgm:t>
    </dgm:pt>
    <dgm:pt modelId="{D8119C6C-8FBB-4735-9834-7CC7BF48CA35}">
      <dgm:prSet custT="1"/>
      <dgm:spPr>
        <a:solidFill>
          <a:srgbClr val="D24726"/>
        </a:solidFill>
      </dgm:spPr>
      <dgm:t>
        <a:bodyPr/>
        <a:lstStyle/>
        <a:p>
          <a:pPr rtl="0"/>
          <a:r>
            <a:rPr lang="en-IN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WORKING OF THE PROJECT</a:t>
          </a:r>
          <a:endParaRPr lang="en-IN" sz="32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37F639-F19E-4434-99B2-9AD4613B7DCC}" type="parTrans" cxnId="{E64924FA-B57C-46E5-81EC-47A71F3A14ED}">
      <dgm:prSet/>
      <dgm:spPr/>
      <dgm:t>
        <a:bodyPr/>
        <a:lstStyle/>
        <a:p>
          <a:endParaRPr lang="en-IN"/>
        </a:p>
      </dgm:t>
    </dgm:pt>
    <dgm:pt modelId="{7AF80763-1EC5-4010-B8A4-E17177D4F9E5}" type="sibTrans" cxnId="{E64924FA-B57C-46E5-81EC-47A71F3A14ED}">
      <dgm:prSet/>
      <dgm:spPr/>
      <dgm:t>
        <a:bodyPr/>
        <a:lstStyle/>
        <a:p>
          <a:endParaRPr lang="en-IN"/>
        </a:p>
      </dgm:t>
    </dgm:pt>
    <dgm:pt modelId="{E9DC4C3D-AA74-43D7-BB5B-E4C17CB4F0A2}" type="pres">
      <dgm:prSet presAssocID="{AB16F78F-BD80-45CC-983F-F1F11D5B20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801094-F1D8-4B59-9C6D-101B17FBD2EC}" type="pres">
      <dgm:prSet presAssocID="{A6141B95-6B25-4CFC-A798-8806B997E908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848A6-77B1-4F9B-B537-1C1674605944}" type="pres">
      <dgm:prSet presAssocID="{6D14B12D-627B-45F7-BFD2-0A6DE05A8C1D}" presName="spacer" presStyleCnt="0"/>
      <dgm:spPr/>
    </dgm:pt>
    <dgm:pt modelId="{966F1C68-6752-44AD-901C-900460764E0A}" type="pres">
      <dgm:prSet presAssocID="{F726E864-C21B-4E59-89E3-D06CC47E06CA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737D64-00B5-44D9-BCE5-D742AA88065A}" type="pres">
      <dgm:prSet presAssocID="{90E20D69-5515-4F07-BB56-A4FC34B73F86}" presName="spacer" presStyleCnt="0"/>
      <dgm:spPr/>
    </dgm:pt>
    <dgm:pt modelId="{76F16C04-CB27-4A75-B6EA-FC905B57F016}" type="pres">
      <dgm:prSet presAssocID="{516EBAC8-0107-4BBE-873B-9407E389026E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846024-87AD-4304-BAAD-8A0F4FE8C74E}" type="pres">
      <dgm:prSet presAssocID="{BA0ED96D-5390-40C0-9E24-A4FB0BC801AC}" presName="spacer" presStyleCnt="0"/>
      <dgm:spPr/>
    </dgm:pt>
    <dgm:pt modelId="{21B23E03-3738-4182-B96A-E1E4CCAF7E1A}" type="pres">
      <dgm:prSet presAssocID="{72E4E556-09EC-4D97-AA0C-95EA89F1391D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87A18E-7E69-4A31-ADCC-79F398424F01}" type="pres">
      <dgm:prSet presAssocID="{CABC4BC6-1F9B-4C3E-B2A0-13E098EB4AFB}" presName="spacer" presStyleCnt="0"/>
      <dgm:spPr/>
    </dgm:pt>
    <dgm:pt modelId="{16017918-778F-4B9B-907F-E9A0E2132B64}" type="pres">
      <dgm:prSet presAssocID="{7E20D400-697C-4A00-B738-75EAC0509DD7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2B12B7-4508-42CE-AA4F-9C76681746C2}" type="pres">
      <dgm:prSet presAssocID="{F343791D-2376-46C7-85D5-62255367C127}" presName="spacer" presStyleCnt="0"/>
      <dgm:spPr/>
    </dgm:pt>
    <dgm:pt modelId="{6C390DD5-FCE9-43E0-B279-3F9F3DAB344F}" type="pres">
      <dgm:prSet presAssocID="{EF948E66-245E-4257-B317-684F6CA411B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E0480F-5907-4F86-A5B4-07416767BC7C}" type="pres">
      <dgm:prSet presAssocID="{15AE6C92-A266-41EC-88DF-FBD1CC48CB58}" presName="spacer" presStyleCnt="0"/>
      <dgm:spPr/>
    </dgm:pt>
    <dgm:pt modelId="{FEA963A8-F1B5-48FB-BB19-0A0DAEB89686}" type="pres">
      <dgm:prSet presAssocID="{4B8D8D56-C42F-4FF0-B61B-21654F59FE5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06D951-B251-4428-9CF1-3DA3D4D7F0A3}" type="pres">
      <dgm:prSet presAssocID="{79A6C5DB-120D-4988-966C-98DDB2EE195B}" presName="spacer" presStyleCnt="0"/>
      <dgm:spPr/>
    </dgm:pt>
    <dgm:pt modelId="{DF6A2F01-2AC5-4B17-A377-8E60A337E739}" type="pres">
      <dgm:prSet presAssocID="{D8119C6C-8FBB-4735-9834-7CC7BF48CA35}" presName="parentText" presStyleLbl="node1" presStyleIdx="7" presStyleCnt="8" custLinFactY="5045" custLinFactNeighborX="-195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739AE50-4610-4B9F-972B-DD08BE0B39A8}" srcId="{AB16F78F-BD80-45CC-983F-F1F11D5B20EF}" destId="{EF948E66-245E-4257-B317-684F6CA411BB}" srcOrd="5" destOrd="0" parTransId="{63E55A36-27DD-4017-9E46-0DC9485757FD}" sibTransId="{15AE6C92-A266-41EC-88DF-FBD1CC48CB58}"/>
    <dgm:cxn modelId="{C494D51F-559B-49C2-A9FA-F467BC5AAE9A}" type="presOf" srcId="{4B8D8D56-C42F-4FF0-B61B-21654F59FE58}" destId="{FEA963A8-F1B5-48FB-BB19-0A0DAEB89686}" srcOrd="0" destOrd="0" presId="urn:microsoft.com/office/officeart/2005/8/layout/vList2"/>
    <dgm:cxn modelId="{634941CE-A7AB-4105-B56B-3D02A93A0B43}" srcId="{AB16F78F-BD80-45CC-983F-F1F11D5B20EF}" destId="{7E20D400-697C-4A00-B738-75EAC0509DD7}" srcOrd="4" destOrd="0" parTransId="{600F1E89-A40E-4E15-9DF6-C2070D304901}" sibTransId="{F343791D-2376-46C7-85D5-62255367C127}"/>
    <dgm:cxn modelId="{E64924FA-B57C-46E5-81EC-47A71F3A14ED}" srcId="{AB16F78F-BD80-45CC-983F-F1F11D5B20EF}" destId="{D8119C6C-8FBB-4735-9834-7CC7BF48CA35}" srcOrd="7" destOrd="0" parTransId="{DA37F639-F19E-4434-99B2-9AD4613B7DCC}" sibTransId="{7AF80763-1EC5-4010-B8A4-E17177D4F9E5}"/>
    <dgm:cxn modelId="{AB608667-EB1D-4443-B090-E30BD88BF38C}" type="presOf" srcId="{D8119C6C-8FBB-4735-9834-7CC7BF48CA35}" destId="{DF6A2F01-2AC5-4B17-A377-8E60A337E739}" srcOrd="0" destOrd="0" presId="urn:microsoft.com/office/officeart/2005/8/layout/vList2"/>
    <dgm:cxn modelId="{ACB3FA0B-5741-4EA3-916B-EEF3B87BD0F3}" srcId="{AB16F78F-BD80-45CC-983F-F1F11D5B20EF}" destId="{F726E864-C21B-4E59-89E3-D06CC47E06CA}" srcOrd="1" destOrd="0" parTransId="{EF02DD7D-7463-4ECE-9102-BDBBCDC52906}" sibTransId="{90E20D69-5515-4F07-BB56-A4FC34B73F86}"/>
    <dgm:cxn modelId="{73C5D43A-8AA7-4471-B722-F7144EB65556}" srcId="{AB16F78F-BD80-45CC-983F-F1F11D5B20EF}" destId="{72E4E556-09EC-4D97-AA0C-95EA89F1391D}" srcOrd="3" destOrd="0" parTransId="{C345CC0B-3D33-4200-BD78-6F43D1410C15}" sibTransId="{CABC4BC6-1F9B-4C3E-B2A0-13E098EB4AFB}"/>
    <dgm:cxn modelId="{9585F6E1-D956-4AD2-85BF-E59C6063C02C}" type="presOf" srcId="{EF948E66-245E-4257-B317-684F6CA411BB}" destId="{6C390DD5-FCE9-43E0-B279-3F9F3DAB344F}" srcOrd="0" destOrd="0" presId="urn:microsoft.com/office/officeart/2005/8/layout/vList2"/>
    <dgm:cxn modelId="{F0F85E95-230D-4070-AA0E-103ABAAAE3A7}" type="presOf" srcId="{72E4E556-09EC-4D97-AA0C-95EA89F1391D}" destId="{21B23E03-3738-4182-B96A-E1E4CCAF7E1A}" srcOrd="0" destOrd="0" presId="urn:microsoft.com/office/officeart/2005/8/layout/vList2"/>
    <dgm:cxn modelId="{0981B3ED-6254-48D8-A0D7-0F3D82AD41E2}" type="presOf" srcId="{516EBAC8-0107-4BBE-873B-9407E389026E}" destId="{76F16C04-CB27-4A75-B6EA-FC905B57F016}" srcOrd="0" destOrd="0" presId="urn:microsoft.com/office/officeart/2005/8/layout/vList2"/>
    <dgm:cxn modelId="{E19DDF5C-4E10-49F5-A736-82B59BA26D33}" type="presOf" srcId="{F726E864-C21B-4E59-89E3-D06CC47E06CA}" destId="{966F1C68-6752-44AD-901C-900460764E0A}" srcOrd="0" destOrd="0" presId="urn:microsoft.com/office/officeart/2005/8/layout/vList2"/>
    <dgm:cxn modelId="{240C644E-5009-4B20-8CA7-7C1E27A3007A}" type="presOf" srcId="{7E20D400-697C-4A00-B738-75EAC0509DD7}" destId="{16017918-778F-4B9B-907F-E9A0E2132B64}" srcOrd="0" destOrd="0" presId="urn:microsoft.com/office/officeart/2005/8/layout/vList2"/>
    <dgm:cxn modelId="{9E3F3BFD-5888-4364-879D-6B762BA40B34}" type="presOf" srcId="{A6141B95-6B25-4CFC-A798-8806B997E908}" destId="{F0801094-F1D8-4B59-9C6D-101B17FBD2EC}" srcOrd="0" destOrd="0" presId="urn:microsoft.com/office/officeart/2005/8/layout/vList2"/>
    <dgm:cxn modelId="{F94FF1CF-EAF9-444A-9183-255375F26AA8}" srcId="{AB16F78F-BD80-45CC-983F-F1F11D5B20EF}" destId="{516EBAC8-0107-4BBE-873B-9407E389026E}" srcOrd="2" destOrd="0" parTransId="{D5E3E896-E997-4444-BE8A-E9D142B7CCC7}" sibTransId="{BA0ED96D-5390-40C0-9E24-A4FB0BC801AC}"/>
    <dgm:cxn modelId="{F607BDF2-421F-45BB-81D2-015E3B3AC153}" srcId="{AB16F78F-BD80-45CC-983F-F1F11D5B20EF}" destId="{A6141B95-6B25-4CFC-A798-8806B997E908}" srcOrd="0" destOrd="0" parTransId="{570C2FE6-85C6-46D0-935B-BA3D715BCED8}" sibTransId="{6D14B12D-627B-45F7-BFD2-0A6DE05A8C1D}"/>
    <dgm:cxn modelId="{52C50DE6-3174-4CD9-962E-292A33D3BA51}" srcId="{AB16F78F-BD80-45CC-983F-F1F11D5B20EF}" destId="{4B8D8D56-C42F-4FF0-B61B-21654F59FE58}" srcOrd="6" destOrd="0" parTransId="{2747E94F-56EE-47AD-BA06-4383300D68FD}" sibTransId="{79A6C5DB-120D-4988-966C-98DDB2EE195B}"/>
    <dgm:cxn modelId="{071ED25C-1FCF-4E36-B2CC-DE3228D55724}" type="presOf" srcId="{AB16F78F-BD80-45CC-983F-F1F11D5B20EF}" destId="{E9DC4C3D-AA74-43D7-BB5B-E4C17CB4F0A2}" srcOrd="0" destOrd="0" presId="urn:microsoft.com/office/officeart/2005/8/layout/vList2"/>
    <dgm:cxn modelId="{1701C502-0CAE-4E2C-9937-6C5E23DB38A1}" type="presParOf" srcId="{E9DC4C3D-AA74-43D7-BB5B-E4C17CB4F0A2}" destId="{F0801094-F1D8-4B59-9C6D-101B17FBD2EC}" srcOrd="0" destOrd="0" presId="urn:microsoft.com/office/officeart/2005/8/layout/vList2"/>
    <dgm:cxn modelId="{A33E31BF-B200-4F55-A809-20E406A52CEB}" type="presParOf" srcId="{E9DC4C3D-AA74-43D7-BB5B-E4C17CB4F0A2}" destId="{F47848A6-77B1-4F9B-B537-1C1674605944}" srcOrd="1" destOrd="0" presId="urn:microsoft.com/office/officeart/2005/8/layout/vList2"/>
    <dgm:cxn modelId="{B38CF2C8-387F-459D-8BEB-EC3209945F60}" type="presParOf" srcId="{E9DC4C3D-AA74-43D7-BB5B-E4C17CB4F0A2}" destId="{966F1C68-6752-44AD-901C-900460764E0A}" srcOrd="2" destOrd="0" presId="urn:microsoft.com/office/officeart/2005/8/layout/vList2"/>
    <dgm:cxn modelId="{D3C64D97-BBBA-4ED3-9769-01DD9A22521E}" type="presParOf" srcId="{E9DC4C3D-AA74-43D7-BB5B-E4C17CB4F0A2}" destId="{C5737D64-00B5-44D9-BCE5-D742AA88065A}" srcOrd="3" destOrd="0" presId="urn:microsoft.com/office/officeart/2005/8/layout/vList2"/>
    <dgm:cxn modelId="{A7E58D86-1AC5-408D-B685-370AB5138C1D}" type="presParOf" srcId="{E9DC4C3D-AA74-43D7-BB5B-E4C17CB4F0A2}" destId="{76F16C04-CB27-4A75-B6EA-FC905B57F016}" srcOrd="4" destOrd="0" presId="urn:microsoft.com/office/officeart/2005/8/layout/vList2"/>
    <dgm:cxn modelId="{864822E0-C3E1-42EE-8F62-CB5FD1B397CA}" type="presParOf" srcId="{E9DC4C3D-AA74-43D7-BB5B-E4C17CB4F0A2}" destId="{EC846024-87AD-4304-BAAD-8A0F4FE8C74E}" srcOrd="5" destOrd="0" presId="urn:microsoft.com/office/officeart/2005/8/layout/vList2"/>
    <dgm:cxn modelId="{D77C4CCD-2555-40E9-8747-DCF80A698037}" type="presParOf" srcId="{E9DC4C3D-AA74-43D7-BB5B-E4C17CB4F0A2}" destId="{21B23E03-3738-4182-B96A-E1E4CCAF7E1A}" srcOrd="6" destOrd="0" presId="urn:microsoft.com/office/officeart/2005/8/layout/vList2"/>
    <dgm:cxn modelId="{FA561B77-F18B-4964-A2EE-1EE99DB1FFFE}" type="presParOf" srcId="{E9DC4C3D-AA74-43D7-BB5B-E4C17CB4F0A2}" destId="{AC87A18E-7E69-4A31-ADCC-79F398424F01}" srcOrd="7" destOrd="0" presId="urn:microsoft.com/office/officeart/2005/8/layout/vList2"/>
    <dgm:cxn modelId="{4B9D8E37-63F2-4579-AE3E-5D7FE31B77E4}" type="presParOf" srcId="{E9DC4C3D-AA74-43D7-BB5B-E4C17CB4F0A2}" destId="{16017918-778F-4B9B-907F-E9A0E2132B64}" srcOrd="8" destOrd="0" presId="urn:microsoft.com/office/officeart/2005/8/layout/vList2"/>
    <dgm:cxn modelId="{BA614C30-267F-4671-8698-C66AB6025BD9}" type="presParOf" srcId="{E9DC4C3D-AA74-43D7-BB5B-E4C17CB4F0A2}" destId="{4D2B12B7-4508-42CE-AA4F-9C76681746C2}" srcOrd="9" destOrd="0" presId="urn:microsoft.com/office/officeart/2005/8/layout/vList2"/>
    <dgm:cxn modelId="{7228800F-6442-44A2-8CDB-109974F0D72C}" type="presParOf" srcId="{E9DC4C3D-AA74-43D7-BB5B-E4C17CB4F0A2}" destId="{6C390DD5-FCE9-43E0-B279-3F9F3DAB344F}" srcOrd="10" destOrd="0" presId="urn:microsoft.com/office/officeart/2005/8/layout/vList2"/>
    <dgm:cxn modelId="{EB582ACA-4ADD-409C-A937-7940A09EA918}" type="presParOf" srcId="{E9DC4C3D-AA74-43D7-BB5B-E4C17CB4F0A2}" destId="{F5E0480F-5907-4F86-A5B4-07416767BC7C}" srcOrd="11" destOrd="0" presId="urn:microsoft.com/office/officeart/2005/8/layout/vList2"/>
    <dgm:cxn modelId="{05AA1D34-DFBA-4177-A514-9A428EF4013D}" type="presParOf" srcId="{E9DC4C3D-AA74-43D7-BB5B-E4C17CB4F0A2}" destId="{FEA963A8-F1B5-48FB-BB19-0A0DAEB89686}" srcOrd="12" destOrd="0" presId="urn:microsoft.com/office/officeart/2005/8/layout/vList2"/>
    <dgm:cxn modelId="{1B61D1FB-7DB0-4FC8-A917-A708767EDA50}" type="presParOf" srcId="{E9DC4C3D-AA74-43D7-BB5B-E4C17CB4F0A2}" destId="{7A06D951-B251-4428-9CF1-3DA3D4D7F0A3}" srcOrd="13" destOrd="0" presId="urn:microsoft.com/office/officeart/2005/8/layout/vList2"/>
    <dgm:cxn modelId="{1CD3BE10-87D6-4574-80B6-F224ED2599FC}" type="presParOf" srcId="{E9DC4C3D-AA74-43D7-BB5B-E4C17CB4F0A2}" destId="{DF6A2F01-2AC5-4B17-A377-8E60A337E73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01094-F1D8-4B59-9C6D-101B17FBD2EC}">
      <dsp:nvSpPr>
        <dsp:cNvPr id="0" name=""/>
        <dsp:cNvSpPr/>
      </dsp:nvSpPr>
      <dsp:spPr>
        <a:xfrm>
          <a:off x="0" y="376"/>
          <a:ext cx="11076159" cy="531641"/>
        </a:xfrm>
        <a:prstGeom prst="roundRect">
          <a:avLst/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3200" b="1" i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26329"/>
        <a:ext cx="11024253" cy="479735"/>
      </dsp:txXfrm>
    </dsp:sp>
    <dsp:sp modelId="{966F1C68-6752-44AD-901C-900460764E0A}">
      <dsp:nvSpPr>
        <dsp:cNvPr id="0" name=""/>
        <dsp:cNvSpPr/>
      </dsp:nvSpPr>
      <dsp:spPr>
        <a:xfrm>
          <a:off x="0" y="545939"/>
          <a:ext cx="11076159" cy="531641"/>
        </a:xfrm>
        <a:prstGeom prst="roundRect">
          <a:avLst/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IT INFRASTRUCTURE v/s VIRTUALIZATION</a:t>
          </a:r>
          <a:endParaRPr lang="en-IN" sz="3200" b="1" i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571892"/>
        <a:ext cx="11024253" cy="479735"/>
      </dsp:txXfrm>
    </dsp:sp>
    <dsp:sp modelId="{76F16C04-CB27-4A75-B6EA-FC905B57F016}">
      <dsp:nvSpPr>
        <dsp:cNvPr id="0" name=""/>
        <dsp:cNvSpPr/>
      </dsp:nvSpPr>
      <dsp:spPr>
        <a:xfrm>
          <a:off x="0" y="1091502"/>
          <a:ext cx="11076159" cy="531641"/>
        </a:xfrm>
        <a:prstGeom prst="roundRect">
          <a:avLst/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KEY FEATURES OF VIRTUALIZATION</a:t>
          </a:r>
          <a:endParaRPr lang="en-IN" sz="3200" b="1" i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1117455"/>
        <a:ext cx="11024253" cy="479735"/>
      </dsp:txXfrm>
    </dsp:sp>
    <dsp:sp modelId="{21B23E03-3738-4182-B96A-E1E4CCAF7E1A}">
      <dsp:nvSpPr>
        <dsp:cNvPr id="0" name=""/>
        <dsp:cNvSpPr/>
      </dsp:nvSpPr>
      <dsp:spPr>
        <a:xfrm>
          <a:off x="0" y="1637066"/>
          <a:ext cx="11076159" cy="531641"/>
        </a:xfrm>
        <a:prstGeom prst="roundRect">
          <a:avLst/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HYPERVISOR?</a:t>
          </a:r>
          <a:endParaRPr lang="en-IN" sz="3200" b="1" i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1663019"/>
        <a:ext cx="11024253" cy="479735"/>
      </dsp:txXfrm>
    </dsp:sp>
    <dsp:sp modelId="{16017918-778F-4B9B-907F-E9A0E2132B64}">
      <dsp:nvSpPr>
        <dsp:cNvPr id="0" name=""/>
        <dsp:cNvSpPr/>
      </dsp:nvSpPr>
      <dsp:spPr>
        <a:xfrm>
          <a:off x="0" y="2182629"/>
          <a:ext cx="11076159" cy="531641"/>
        </a:xfrm>
        <a:prstGeom prst="roundRect">
          <a:avLst/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TYPES OF HYPERVISOR</a:t>
          </a:r>
          <a:endParaRPr lang="en-IN" sz="3200" b="1" i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2208582"/>
        <a:ext cx="11024253" cy="479735"/>
      </dsp:txXfrm>
    </dsp:sp>
    <dsp:sp modelId="{6C390DD5-FCE9-43E0-B279-3F9F3DAB344F}">
      <dsp:nvSpPr>
        <dsp:cNvPr id="0" name=""/>
        <dsp:cNvSpPr/>
      </dsp:nvSpPr>
      <dsp:spPr>
        <a:xfrm>
          <a:off x="0" y="2728193"/>
          <a:ext cx="11076159" cy="531641"/>
        </a:xfrm>
        <a:prstGeom prst="roundRect">
          <a:avLst/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VMWARE ESXi</a:t>
          </a:r>
          <a:endParaRPr lang="en-IN" sz="3200" b="1" i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2754146"/>
        <a:ext cx="11024253" cy="479735"/>
      </dsp:txXfrm>
    </dsp:sp>
    <dsp:sp modelId="{FEA963A8-F1B5-48FB-BB19-0A0DAEB89686}">
      <dsp:nvSpPr>
        <dsp:cNvPr id="0" name=""/>
        <dsp:cNvSpPr/>
      </dsp:nvSpPr>
      <dsp:spPr>
        <a:xfrm>
          <a:off x="0" y="3273756"/>
          <a:ext cx="11076159" cy="531641"/>
        </a:xfrm>
        <a:prstGeom prst="roundRect">
          <a:avLst/>
        </a:prstGeom>
        <a:solidFill>
          <a:srgbClr val="DD46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WHAT IS ACTIVE DIRECTORY DOMAIN CONTROLLER?</a:t>
          </a:r>
          <a:endParaRPr lang="en-IN" sz="32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3299709"/>
        <a:ext cx="11024253" cy="479735"/>
      </dsp:txXfrm>
    </dsp:sp>
    <dsp:sp modelId="{DF6A2F01-2AC5-4B17-A377-8E60A337E739}">
      <dsp:nvSpPr>
        <dsp:cNvPr id="0" name=""/>
        <dsp:cNvSpPr/>
      </dsp:nvSpPr>
      <dsp:spPr>
        <a:xfrm>
          <a:off x="0" y="3819696"/>
          <a:ext cx="11076159" cy="531641"/>
        </a:xfrm>
        <a:prstGeom prst="roundRect">
          <a:avLst/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WORKING OF THE PROJECT</a:t>
          </a:r>
          <a:endParaRPr lang="en-IN" sz="32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53" y="3845649"/>
        <a:ext cx="11024253" cy="479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D24DA-24A5-433B-B640-1334D4DBC7A7}" type="datetime1">
              <a:rPr lang="en-US" smtClean="0"/>
              <a:t>9/7/2019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67CAA-DEC3-4A38-8E2A-1D031699E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887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908D9-2289-4457-A5A4-B408F9B2151C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B6F44DF-DCC3-4A49-B5AD-10E1EB167464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66F3FB-E5D6-4E99-A171-6FE7FEB0C6D3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1D5CCA6-556D-4164-ADC1-7F1754EBB1AB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4718-1042-4A37-AF8D-BC4E9998CB65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2B53-E372-41AE-AE2A-A7B3BEFAA610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2686-F951-47DF-91C5-E7A0A77A23F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5A0-B25F-4A73-A960-4EDBFE52DD00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03B1-EDF4-41EB-9CAA-B4BABFCC3C2A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2A74-8ECA-45DF-A8A5-16E2EED8752E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AC0-87F4-4D9B-B6D5-88B8A524C87C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37D5-BCF9-487C-B00E-5F883190338D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46AC-BCC1-454D-ABB5-C8C1079525CE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BDF7-87AE-41B8-B782-164DB4052C2F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A381-4476-4B77-BCC7-E787EE81A2E7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BD85-9D46-4249-82D4-537A432E1711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3496"/>
            <a:ext cx="10703380" cy="968721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 INFRASTRUCTURE ADMINISTRATION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190" y="987427"/>
            <a:ext cx="147198" cy="48736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13164"/>
            <a:ext cx="10241654" cy="5187636"/>
          </a:xfrm>
        </p:spPr>
        <p:txBody>
          <a:bodyPr>
            <a:normAutofit/>
          </a:bodyPr>
          <a:lstStyle/>
          <a:p>
            <a:pPr algn="ctr"/>
            <a:endParaRPr lang="en-IN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Submitted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pPr algn="ctr"/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NISHI CHAUDHARY</a:t>
            </a:r>
          </a:p>
          <a:p>
            <a:pPr algn="ctr"/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171510032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Department of Computer Engineering and Applications</a:t>
            </a:r>
          </a:p>
          <a:p>
            <a:pPr algn="ctr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Institute of Engineering and Technology</a:t>
            </a:r>
          </a:p>
          <a:p>
            <a:pPr algn="ctr"/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GLA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University</a:t>
            </a:r>
          </a:p>
          <a:p>
            <a:pPr algn="ctr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0" y="3506147"/>
            <a:ext cx="1165859" cy="113088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BB79-5768-4398-8273-8D33C31FF13C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ESXi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977" y="1711105"/>
            <a:ext cx="6726725" cy="5010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Bare-metal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 that installs directly onto your physical server. With direct access to and control of underlying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to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consolidate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pplications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costs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architecture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BF49-84B6-4A04-928C-B3E8B8ECB8FD}" type="datetime1">
              <a:rPr lang="en-US" smtClean="0"/>
              <a:t>9/7/2019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87" y="1861170"/>
            <a:ext cx="5247813" cy="4996830"/>
          </a:xfrm>
        </p:spPr>
      </p:pic>
    </p:spTree>
    <p:extLst>
      <p:ext uri="{BB962C8B-B14F-4D97-AF65-F5344CB8AC3E}">
        <p14:creationId xmlns:p14="http://schemas.microsoft.com/office/powerpoint/2010/main" val="3650952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83" y="2402238"/>
            <a:ext cx="5377759" cy="2187227"/>
          </a:xfrm>
        </p:spPr>
        <p:txBody>
          <a:bodyPr/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 DOMAIN CONTROLLER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377" y="1946495"/>
            <a:ext cx="6255945" cy="317776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directory service, such as Active Directory Domain Services (AD DS), provides the methods for storing directory data and making this data available to network users and administrators.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E89C-E010-48F4-9E4F-AE397948B84C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25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1" y="0"/>
            <a:ext cx="11941521" cy="959667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CREATING DOMAIN CONTROLLER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328841" cy="4351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the Active Directory Domain Controller role in the Server Machine.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the Domain 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Domain Name.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users to the Server.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5A0-B25F-4A73-A960-4EDBFE52DD00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1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 PROJECT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05" y="1747318"/>
            <a:ext cx="5625440" cy="2752254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Users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480253" cy="641350"/>
          </a:xfrm>
        </p:spPr>
        <p:txBody>
          <a:bodyPr>
            <a:noAutofit/>
          </a:bodyPr>
          <a:lstStyle/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AC0-87F4-4D9B-B6D5-88B8A524C87C}" type="datetime1">
              <a:rPr lang="en-US" smtClean="0"/>
              <a:t>9/7/2019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1851" y="5359651"/>
            <a:ext cx="5156200" cy="8125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" name="Content Placeholder 7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88051" y="1738265"/>
            <a:ext cx="5853882" cy="4553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55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604" y="1825625"/>
            <a:ext cx="574819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IN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Policy</a:t>
            </a:r>
          </a:p>
          <a:p>
            <a:pPr algn="ctr"/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2A74-8ECA-45DF-A8A5-16E2EED8752E}" type="datetime1">
              <a:rPr lang="en-US" smtClean="0"/>
              <a:t>9/7/2019</a:t>
            </a:fld>
            <a:endParaRPr lang="en-US"/>
          </a:p>
        </p:txBody>
      </p:sp>
      <p:pic>
        <p:nvPicPr>
          <p:cNvPr id="6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4752" y="1825625"/>
            <a:ext cx="5866646" cy="4530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395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78" y="2506662"/>
            <a:ext cx="5078995" cy="435133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policies of users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5A0-B25F-4A73-A960-4EDBFE52DD00}" type="datetime1">
              <a:rPr lang="en-US" smtClean="0"/>
              <a:t>9/7/2019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40721" y="1901228"/>
            <a:ext cx="6120142" cy="4372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84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8000" b="1" dirty="0" smtClean="0">
              <a:solidFill>
                <a:schemeClr val="tx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8000" b="1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solidFill>
                <a:schemeClr val="tx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BDF7-87AE-41B8-B782-164DB4052C2F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91" y="543208"/>
            <a:ext cx="11796664" cy="3905398"/>
          </a:xfrm>
        </p:spPr>
        <p:txBody>
          <a:bodyPr>
            <a:noAutofit/>
          </a:bodyPr>
          <a:lstStyle/>
          <a:p>
            <a:r>
              <a:rPr lang="en-US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US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DIRECTORY INFRASTRUCTURE ADMINISTRATION</a:t>
            </a:r>
            <a:endParaRPr 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255" y="5128715"/>
            <a:ext cx="6705599" cy="11377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VIRTUALIZATION IN VMWARE WORKSTATION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D9DF-F398-46D2-B2E1-0EF19E988A98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797941"/>
              </p:ext>
            </p:extLst>
          </p:nvPr>
        </p:nvGraphicFramePr>
        <p:xfrm>
          <a:off x="838201" y="1825625"/>
          <a:ext cx="1107615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334-C79B-401E-A33E-6BC224829056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985627" cy="4433752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  Virtualization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  VMware Workstation, </a:t>
            </a:r>
            <a:r>
              <a:rPr lang="en-US" sz="6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vSphere</a:t>
            </a:r>
            <a:r>
              <a:rPr lang="en-US" sz="6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Client,  </a:t>
            </a:r>
            <a:r>
              <a:rPr lang="en-US" sz="6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vCenter</a:t>
            </a:r>
            <a:r>
              <a:rPr lang="en-US" sz="6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of: Active Directory Domain Controller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F2E-1684-48A5-A9EE-8AD098026A3F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98" y="2402238"/>
            <a:ext cx="5368704" cy="21872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8950" y="1792586"/>
            <a:ext cx="6443050" cy="344031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running a virtual instance of a computer system in a layer abstracted from the actual hardware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34F8-71E9-481F-BBB7-CD898ADCC260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41798" cy="122843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 v/s VIRTUALIZATION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2" b="10430"/>
          <a:stretch/>
        </p:blipFill>
        <p:spPr>
          <a:xfrm>
            <a:off x="5864600" y="2353901"/>
            <a:ext cx="6318305" cy="371192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2015749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sz="3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VIRTUALIZATION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Setup Configuration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Maintenance, Support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Require Real Estate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Require Cooling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Require Power</a:t>
            </a:r>
          </a:p>
          <a:p>
            <a:pPr marL="0" indent="0" algn="ctr">
              <a:buNone/>
            </a:pP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IN" sz="3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VIRTUALIZATION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Reduced Cost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Rapid Provisioning</a:t>
            </a:r>
          </a:p>
          <a:p>
            <a:pPr marL="0" indent="0" algn="ctr">
              <a:buNone/>
            </a:pPr>
            <a:r>
              <a:rPr lang="en-IN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Flexibility &amp; Automation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5D9A-B50C-499E-9314-85F2677F9BDA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89" y="2438450"/>
            <a:ext cx="5247328" cy="2187227"/>
          </a:xfrm>
        </p:spPr>
        <p:txBody>
          <a:bodyPr/>
          <a:lstStyle/>
          <a:p>
            <a:pPr algn="ctr"/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0432" y="1901228"/>
            <a:ext cx="6228784" cy="320492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hypervisor or virtual machine monitor (VMM) is computer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firmware or hardware that creates and runs virtual machines.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74458"/>
            <a:ext cx="3276600" cy="365125"/>
          </a:xfrm>
        </p:spPr>
        <p:txBody>
          <a:bodyPr/>
          <a:lstStyle/>
          <a:p>
            <a:fld id="{A16EADE5-EE5E-4735-A268-EEEC6208CA0C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8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HYPERVISOR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032" y="1825625"/>
            <a:ext cx="567576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 1 hypervisor: </a:t>
            </a: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run directly on the system hardware – A “bare metal” embedded </a:t>
            </a: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hypervisor.</a:t>
            </a:r>
          </a:p>
          <a:p>
            <a:pPr marL="0" indent="0" algn="ctr">
              <a:buNone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 2 hypervisor: hypervisors run on a host operating system that provides virtualization services, such as I/O device support and memory management.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475715"/>
            <a:ext cx="5705947" cy="4701247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87A1-B3C3-4C2F-A6CF-FC763C7D4373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7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VMWARE ESXI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93" y="1825625"/>
            <a:ext cx="11434526" cy="4351338"/>
          </a:xfrm>
        </p:spPr>
        <p:txBody>
          <a:bodyPr>
            <a:normAutofit/>
          </a:bodyPr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VMware </a:t>
            </a:r>
            <a:r>
              <a:rPr lang="en-US" sz="3200" b="1" dirty="0" err="1">
                <a:solidFill>
                  <a:schemeClr val="tx1"/>
                </a:solidFill>
              </a:rPr>
              <a:t>ESXi</a:t>
            </a:r>
            <a:r>
              <a:rPr lang="en-US" sz="3200" b="1" dirty="0">
                <a:solidFill>
                  <a:schemeClr val="tx1"/>
                </a:solidFill>
              </a:rPr>
              <a:t> is an enterprise-class, type-1 hypervisor developed by VMware for deploying and serving virtual computers.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587-43DC-4E12-ABCF-2DD2028EE25F}" type="datetime1">
              <a:rPr lang="en-US" smtClean="0"/>
              <a:t>9/7/2019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8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1958</TotalTime>
  <Words>286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Rounded MT Bold</vt:lpstr>
      <vt:lpstr>Calibri</vt:lpstr>
      <vt:lpstr>Cambria</vt:lpstr>
      <vt:lpstr>Segoe UI</vt:lpstr>
      <vt:lpstr>Segoe UI Light</vt:lpstr>
      <vt:lpstr>Times New Roman</vt:lpstr>
      <vt:lpstr>Wingdings</vt:lpstr>
      <vt:lpstr>WelcomeDoc</vt:lpstr>
      <vt:lpstr>  ACTIVE DIRECTORY INFRASTRUCTURE ADMINISTRATION</vt:lpstr>
      <vt:lpstr>ACTIVE DIRECTORY INFRASTRUCTURE ADMINISTRATION</vt:lpstr>
      <vt:lpstr>CONTENTS</vt:lpstr>
      <vt:lpstr>INTRODUCTION</vt:lpstr>
      <vt:lpstr>VIRTUALIZATION</vt:lpstr>
      <vt:lpstr>IT INFRASTRUCTURE v/s VIRTUALIZATION</vt:lpstr>
      <vt:lpstr>HYPERVISOR</vt:lpstr>
      <vt:lpstr>TYPES OF HYPERVISOR</vt:lpstr>
      <vt:lpstr>VMWARE ESXI</vt:lpstr>
      <vt:lpstr>ESXi</vt:lpstr>
      <vt:lpstr>ACTIVE DIRECTORY DOMAIN CONTROLLER</vt:lpstr>
      <vt:lpstr>STEPS FOR CREATING DOMAIN CONTROLLER</vt:lpstr>
      <vt:lpstr>WORKING OF THE PROJECT</vt:lpstr>
      <vt:lpstr>WORKING</vt:lpstr>
      <vt:lpstr>WORKING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ACTIVE DIRECTORY</dc:title>
  <dc:creator>Windows User</dc:creator>
  <cp:keywords/>
  <cp:lastModifiedBy>Windows User</cp:lastModifiedBy>
  <cp:revision>40</cp:revision>
  <dcterms:created xsi:type="dcterms:W3CDTF">2019-09-04T16:15:31Z</dcterms:created>
  <dcterms:modified xsi:type="dcterms:W3CDTF">2019-09-07T08:46:20Z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