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-7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7FE0D22-5EFD-4B34-9A18-4C2E64F0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DD259414-D148-4DB7-9FB2-92DA144B7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2A2A18C-AABF-431D-B08B-DFE0F638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573AC68-AD3A-432C-B87F-29422405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F09BB9A-CAEE-4DCB-A9B7-AC379DE8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30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6183909-B1B2-4447-95F1-806011F2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AE0C82E1-1C88-4A40-8BE0-B5C503B9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A106C95-3F2E-41A8-807C-FCE0BC58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19A8762-4BB7-420F-B8FD-DABBD59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074B860-0580-4ED9-A471-D0FC105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7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110076D9-DF7D-4E94-98DF-EC216ECB9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807A5560-4EC4-4C33-B1FF-ADB564724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92BBF1D-217B-481B-A809-B20FC44A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104FDB2-2266-4AB7-84B3-AC8548C4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8C9A227-EBDB-4A1E-9749-0E9BCDD8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45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F285EB-45B8-4B00-A07B-D589AE78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9D9AC59-A2A2-4D53-9CF8-904E5737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36D7C1B-A6B4-4BDB-8D0A-D3B6DE3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A581C86-BFDF-4C29-AA3F-3F54D888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80DC417-82CD-427A-8E54-803E9338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7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1B2BB50-B30D-4C1C-80D6-0866F126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3863615E-031B-4391-8FA1-71296038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C4C2A04-365B-40EB-8A0A-FBC63EFC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2A04B8B-09B1-40E5-A4AD-6B0C36D8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30875AA-F554-4F84-9C59-2B6B701E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5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E33FC57-A5A4-4EBA-943F-1545B69D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2C0FB66-B68E-4E1B-A8EC-EB0705E6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D7A15F3-3941-4F66-B368-61333A2D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616CC74C-24A2-4A36-8D3E-D8FA77AC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92AFDEDA-D491-4E57-97B8-C7869B4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A0F3DC59-3E14-484E-8CC2-FB90E132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7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98995B6-8090-4E7E-A83C-0CC6A7AE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03340A5-1BF6-44BB-AEC2-5774ADE4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B039FDA-0A13-4CF8-8618-CE1C1F4A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98986590-CEB5-4C24-87FB-AB6C0C072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4CDF3DC-96FD-42CD-B3DC-9F1A321F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7F34F136-EC97-4082-A399-A77C3BFC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CBC32D3C-FB50-4A74-A261-E989C992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59E4E2F0-BB4A-4AFC-AFA7-C8F1D5C3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1E26647-53AF-499F-8F85-E5C38316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DA932FA8-D167-4D5F-B032-C23078A7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0B6633B1-4EA2-4709-A1E0-54870A2F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8E94E0A-FDB0-4B06-BA47-ECA9ABC6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99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7FBA2E52-04C2-4200-A87F-DD0A2215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ED376A4D-7397-443C-B523-00E5B952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C7B3E5C-13F6-4B97-B537-6714321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7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1DCD85E-D536-4C34-9078-E3D31DCE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1D735D1-9F33-4C68-B7AA-143237D48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F1F87A30-599A-4883-B244-6F997F2B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F654C387-75B6-46E9-B154-D22FF73C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9C2E2A4-E6EB-47D3-BBBB-8597ED53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3E2B2CF8-319D-4627-B9C0-A196AFE5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59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E203FD-6B84-4812-B693-BAD3CBF6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5186B2DB-0A3D-4C71-A761-4ED9AFF50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0166EF9C-93B9-4FAC-A180-848DD7BE5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C0F56E91-9A4A-427F-B6E2-EA14AFED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501C9AF2-71FA-4DAA-96EC-4D19AD2E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5BFD724C-2672-48A0-9EA8-512CFCA7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AEC87C58-9A18-4781-B8A1-E98C2841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4C15AE5-6260-42BE-9F37-34479908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B9729FF-E5AC-470A-8A5B-03592B25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3818-A2D6-4AD1-A298-CFB1F08F4692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00E2904-BE2C-4990-A83C-34813839B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ACE14308-E49D-40B1-872E-DC102EADA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A0C5-ADA2-40B4-8561-D041C457D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3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lickr.com/photos/sotome/307585645" TargetMode="External"/><Relationship Id="rId5" Type="http://schemas.openxmlformats.org/officeDocument/2006/relationships/image" Target="../media/image3.jpg"/><Relationship Id="rId10" Type="http://schemas.openxmlformats.org/officeDocument/2006/relationships/image" Target="../media/image5.png"/><Relationship Id="rId4" Type="http://schemas.openxmlformats.org/officeDocument/2006/relationships/hyperlink" Target="https://pixabay.com/en/video-projector-lcd-projection-29371/" TargetMode="External"/><Relationship Id="rId9" Type="http://schemas.openxmlformats.org/officeDocument/2006/relationships/hyperlink" Target="http://publicdomainq.net/house-home-001317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om\Desktop\BDV-N1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0" b="15482"/>
          <a:stretch/>
        </p:blipFill>
        <p:spPr bwMode="auto">
          <a:xfrm>
            <a:off x="5626233" y="2688757"/>
            <a:ext cx="3199339" cy="122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平行四辺形 3">
            <a:extLst>
              <a:ext uri="{FF2B5EF4-FFF2-40B4-BE49-F238E27FC236}">
                <a16:creationId xmlns:a16="http://schemas.microsoft.com/office/drawing/2014/main" xmlns="" id="{AD8B363F-BC50-4800-B3BE-DB26892762BD}"/>
              </a:ext>
            </a:extLst>
          </p:cNvPr>
          <p:cNvSpPr/>
          <p:nvPr/>
        </p:nvSpPr>
        <p:spPr>
          <a:xfrm>
            <a:off x="574217" y="2430550"/>
            <a:ext cx="967666" cy="2166151"/>
          </a:xfrm>
          <a:prstGeom prst="parallelogram">
            <a:avLst>
              <a:gd name="adj" fmla="val 46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xmlns="" id="{B9ACDA3E-EC22-453C-AEB9-BFA2D23B5927}"/>
              </a:ext>
            </a:extLst>
          </p:cNvPr>
          <p:cNvSpPr/>
          <p:nvPr/>
        </p:nvSpPr>
        <p:spPr>
          <a:xfrm>
            <a:off x="798355" y="844348"/>
            <a:ext cx="1487055" cy="1348509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スクリーン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シーツ？</a:t>
            </a:r>
            <a:endParaRPr kumimoji="1" lang="en-US" altLang="ja-JP" dirty="0"/>
          </a:p>
          <a:p>
            <a:pPr algn="ctr"/>
            <a:r>
              <a:rPr lang="ja-JP" altLang="en-US" dirty="0"/>
              <a:t>現地調達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xmlns="" id="{46330814-F03D-445C-93EC-D1F342F73564}"/>
              </a:ext>
            </a:extLst>
          </p:cNvPr>
          <p:cNvCxnSpPr>
            <a:cxnSpLocks/>
          </p:cNvCxnSpPr>
          <p:nvPr/>
        </p:nvCxnSpPr>
        <p:spPr>
          <a:xfrm flipH="1" flipV="1">
            <a:off x="1721658" y="2461388"/>
            <a:ext cx="904819" cy="86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53A8E5E5-6A07-4CE1-933F-349060E79635}"/>
              </a:ext>
            </a:extLst>
          </p:cNvPr>
          <p:cNvCxnSpPr>
            <a:cxnSpLocks/>
          </p:cNvCxnSpPr>
          <p:nvPr/>
        </p:nvCxnSpPr>
        <p:spPr>
          <a:xfrm flipH="1">
            <a:off x="1181664" y="3705392"/>
            <a:ext cx="1444813" cy="89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65B3CFE3-4D6C-4839-97A1-8F6CB5FC6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flipH="1">
            <a:off x="2806252" y="2888054"/>
            <a:ext cx="1444813" cy="1251142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xmlns="" id="{E1E28775-F67A-4906-8659-D631F0535033}"/>
              </a:ext>
            </a:extLst>
          </p:cNvPr>
          <p:cNvSpPr/>
          <p:nvPr/>
        </p:nvSpPr>
        <p:spPr>
          <a:xfrm>
            <a:off x="2806252" y="1252915"/>
            <a:ext cx="1934685" cy="134850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プロジェクター</a:t>
            </a:r>
            <a:endParaRPr lang="en-US" altLang="ja-JP" dirty="0"/>
          </a:p>
          <a:p>
            <a:pPr algn="ctr"/>
            <a:r>
              <a:rPr kumimoji="1" lang="ja-JP" altLang="en-US" dirty="0"/>
              <a:t>西原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xmlns="" id="{75F3753F-9606-4FC7-A2B4-1F1C2AC50544}"/>
              </a:ext>
            </a:extLst>
          </p:cNvPr>
          <p:cNvSpPr/>
          <p:nvPr/>
        </p:nvSpPr>
        <p:spPr>
          <a:xfrm>
            <a:off x="5069715" y="5187902"/>
            <a:ext cx="1934685" cy="1348509"/>
          </a:xfrm>
          <a:prstGeom prst="wedgeRectCallout">
            <a:avLst>
              <a:gd name="adj1" fmla="val -63107"/>
              <a:gd name="adj2" fmla="val -83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三脚</a:t>
            </a:r>
            <a:endParaRPr kumimoji="1" lang="en-US" altLang="ja-JP" dirty="0"/>
          </a:p>
          <a:p>
            <a:pPr algn="ctr"/>
            <a:r>
              <a:rPr lang="ja-JP" altLang="en-US" dirty="0"/>
              <a:t>（プロジェクター台として）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西原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6B8EE473-CAAB-4719-92AB-60693972F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3233924" y="4279408"/>
            <a:ext cx="1584070" cy="211209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xmlns="" id="{0ED8A93E-A7E5-4904-9E4E-A2C12F4BC331}"/>
              </a:ext>
            </a:extLst>
          </p:cNvPr>
          <p:cNvCxnSpPr>
            <a:endCxn id="12" idx="1"/>
          </p:cNvCxnSpPr>
          <p:nvPr/>
        </p:nvCxnSpPr>
        <p:spPr>
          <a:xfrm flipH="1">
            <a:off x="4251065" y="3513625"/>
            <a:ext cx="1561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2BFACC9-DFF0-444B-8682-966809B4A775}"/>
              </a:ext>
            </a:extLst>
          </p:cNvPr>
          <p:cNvSpPr txBox="1"/>
          <p:nvPr/>
        </p:nvSpPr>
        <p:spPr>
          <a:xfrm rot="21254945">
            <a:off x="4772988" y="3116723"/>
            <a:ext cx="10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HDMI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xmlns="" id="{6F1EDE8D-393B-4553-BCC9-190CDEF30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10407224" y="2386660"/>
            <a:ext cx="3167382" cy="2911682"/>
          </a:xfrm>
          <a:prstGeom prst="rect">
            <a:avLst/>
          </a:prstGeom>
        </p:spPr>
      </p:pic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xmlns="" id="{348A7C83-54E6-41F8-A1A4-80E1A246BF43}"/>
              </a:ext>
            </a:extLst>
          </p:cNvPr>
          <p:cNvSpPr/>
          <p:nvPr/>
        </p:nvSpPr>
        <p:spPr>
          <a:xfrm>
            <a:off x="10888694" y="1306225"/>
            <a:ext cx="1075606" cy="750730"/>
          </a:xfrm>
          <a:prstGeom prst="wedgeRectCallout">
            <a:avLst>
              <a:gd name="adj1" fmla="val -8766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黒木家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D052B2F2-C3D0-41AA-9D54-32D688C11A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10" y="4079383"/>
            <a:ext cx="1152525" cy="1152525"/>
          </a:xfrm>
          <a:prstGeom prst="rect">
            <a:avLst/>
          </a:prstGeom>
        </p:spPr>
      </p:pic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xmlns="" id="{628F8D40-9604-4B6E-B33C-F67A058CF867}"/>
              </a:ext>
            </a:extLst>
          </p:cNvPr>
          <p:cNvSpPr/>
          <p:nvPr/>
        </p:nvSpPr>
        <p:spPr>
          <a:xfrm>
            <a:off x="9374870" y="4210706"/>
            <a:ext cx="1381327" cy="1135613"/>
          </a:xfrm>
          <a:custGeom>
            <a:avLst/>
            <a:gdLst>
              <a:gd name="connsiteX0" fmla="*/ 0 w 1381327"/>
              <a:gd name="connsiteY0" fmla="*/ 642026 h 1135613"/>
              <a:gd name="connsiteX1" fmla="*/ 428017 w 1381327"/>
              <a:gd name="connsiteY1" fmla="*/ 1128409 h 1135613"/>
              <a:gd name="connsiteX2" fmla="*/ 875489 w 1381327"/>
              <a:gd name="connsiteY2" fmla="*/ 311286 h 1135613"/>
              <a:gd name="connsiteX3" fmla="*/ 1381327 w 1381327"/>
              <a:gd name="connsiteY3" fmla="*/ 0 h 113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327" h="1135613">
                <a:moveTo>
                  <a:pt x="0" y="642026"/>
                </a:moveTo>
                <a:cubicBezTo>
                  <a:pt x="141051" y="912779"/>
                  <a:pt x="282102" y="1183532"/>
                  <a:pt x="428017" y="1128409"/>
                </a:cubicBezTo>
                <a:cubicBezTo>
                  <a:pt x="573932" y="1073286"/>
                  <a:pt x="716604" y="499354"/>
                  <a:pt x="875489" y="311286"/>
                </a:cubicBezTo>
                <a:cubicBezTo>
                  <a:pt x="1034374" y="123218"/>
                  <a:pt x="1207850" y="61609"/>
                  <a:pt x="1381327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DFEB02FB-46D6-405A-BC0A-342512D31FF0}"/>
              </a:ext>
            </a:extLst>
          </p:cNvPr>
          <p:cNvSpPr txBox="1"/>
          <p:nvPr/>
        </p:nvSpPr>
        <p:spPr>
          <a:xfrm rot="21254945">
            <a:off x="9696469" y="4026040"/>
            <a:ext cx="10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電源</a:t>
            </a:r>
            <a:endParaRPr kumimoji="1" lang="ja-JP" altLang="en-US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xmlns="" id="{DDE3ABA2-119A-42DE-8412-C1EC79523086}"/>
              </a:ext>
            </a:extLst>
          </p:cNvPr>
          <p:cNvSpPr/>
          <p:nvPr/>
        </p:nvSpPr>
        <p:spPr>
          <a:xfrm>
            <a:off x="8864032" y="2883330"/>
            <a:ext cx="1075606" cy="886350"/>
          </a:xfrm>
          <a:prstGeom prst="wedgeRectCallout">
            <a:avLst>
              <a:gd name="adj1" fmla="val -20623"/>
              <a:gd name="adj2" fmla="val 9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延長コード</a:t>
            </a:r>
            <a:endParaRPr kumimoji="1" lang="en-US" altLang="ja-JP" dirty="0"/>
          </a:p>
          <a:p>
            <a:pPr algn="ctr"/>
            <a:r>
              <a:rPr lang="ja-JP" altLang="en-US" dirty="0"/>
              <a:t>黒木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068C438E-491E-462D-BAA2-9F03FEA2CCB6}"/>
              </a:ext>
            </a:extLst>
          </p:cNvPr>
          <p:cNvSpPr txBox="1"/>
          <p:nvPr/>
        </p:nvSpPr>
        <p:spPr>
          <a:xfrm>
            <a:off x="7587652" y="5716355"/>
            <a:ext cx="316738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その他</a:t>
            </a:r>
            <a:endParaRPr kumimoji="1" lang="en-US" altLang="ja-JP" dirty="0"/>
          </a:p>
          <a:p>
            <a:r>
              <a:rPr kumimoji="1" lang="ja-JP" altLang="en-US" dirty="0"/>
              <a:t>机　椅子　防寒</a:t>
            </a:r>
            <a:r>
              <a:rPr kumimoji="1" lang="ja-JP" altLang="en-US" dirty="0" smtClean="0"/>
              <a:t>グッズ</a:t>
            </a:r>
            <a:endParaRPr lang="en-US" altLang="ja-JP" dirty="0"/>
          </a:p>
          <a:p>
            <a:r>
              <a:rPr kumimoji="1" lang="ja-JP" altLang="en-US" dirty="0" smtClean="0"/>
              <a:t>防寒グッズ</a:t>
            </a:r>
            <a:r>
              <a:rPr kumimoji="1" lang="en-US" altLang="ja-JP" dirty="0" smtClean="0"/>
              <a:t>…</a:t>
            </a:r>
            <a:r>
              <a:rPr lang="ja-JP" altLang="en-US" dirty="0"/>
              <a:t>石油ストーブ</a:t>
            </a:r>
            <a:endParaRPr kumimoji="1" lang="en-US" altLang="ja-JP" dirty="0" smtClean="0"/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xmlns="" id="{5713FFFB-D794-4975-B04A-ED1464B4323B}"/>
              </a:ext>
            </a:extLst>
          </p:cNvPr>
          <p:cNvSpPr/>
          <p:nvPr/>
        </p:nvSpPr>
        <p:spPr>
          <a:xfrm>
            <a:off x="527171" y="5055575"/>
            <a:ext cx="2172074" cy="1348509"/>
          </a:xfrm>
          <a:prstGeom prst="wedgeRectCallout">
            <a:avLst>
              <a:gd name="adj1" fmla="val -35864"/>
              <a:gd name="adj2" fmla="val -7462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今回は、物干し</a:t>
            </a:r>
            <a:r>
              <a:rPr kumimoji="1" lang="ja-JP" altLang="en-US" dirty="0" err="1" smtClean="0"/>
              <a:t>ざおに</a:t>
            </a:r>
            <a:r>
              <a:rPr kumimoji="1" lang="ja-JP" altLang="en-US" dirty="0" smtClean="0"/>
              <a:t>シーツ</a:t>
            </a:r>
            <a:endParaRPr kumimoji="1" lang="ja-JP" altLang="en-US" dirty="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xmlns="" id="{0D7DE53B-A5A8-4D5F-819A-3E323128C33A}"/>
              </a:ext>
            </a:extLst>
          </p:cNvPr>
          <p:cNvSpPr/>
          <p:nvPr/>
        </p:nvSpPr>
        <p:spPr>
          <a:xfrm>
            <a:off x="7790219" y="3069617"/>
            <a:ext cx="744272" cy="1248621"/>
          </a:xfrm>
          <a:custGeom>
            <a:avLst/>
            <a:gdLst>
              <a:gd name="connsiteX0" fmla="*/ 0 w 1381327"/>
              <a:gd name="connsiteY0" fmla="*/ 642026 h 1135613"/>
              <a:gd name="connsiteX1" fmla="*/ 428017 w 1381327"/>
              <a:gd name="connsiteY1" fmla="*/ 1128409 h 1135613"/>
              <a:gd name="connsiteX2" fmla="*/ 875489 w 1381327"/>
              <a:gd name="connsiteY2" fmla="*/ 311286 h 1135613"/>
              <a:gd name="connsiteX3" fmla="*/ 1381327 w 1381327"/>
              <a:gd name="connsiteY3" fmla="*/ 0 h 1135613"/>
              <a:gd name="connsiteX0" fmla="*/ 0 w 2275407"/>
              <a:gd name="connsiteY0" fmla="*/ 4299626 h 4793213"/>
              <a:gd name="connsiteX1" fmla="*/ 428017 w 2275407"/>
              <a:gd name="connsiteY1" fmla="*/ 4786009 h 4793213"/>
              <a:gd name="connsiteX2" fmla="*/ 875489 w 2275407"/>
              <a:gd name="connsiteY2" fmla="*/ 3968886 h 4793213"/>
              <a:gd name="connsiteX3" fmla="*/ 2275407 w 2275407"/>
              <a:gd name="connsiteY3" fmla="*/ 0 h 4793213"/>
              <a:gd name="connsiteX0" fmla="*/ 0 w 2692251"/>
              <a:gd name="connsiteY0" fmla="*/ 4299626 h 4997221"/>
              <a:gd name="connsiteX1" fmla="*/ 428017 w 2692251"/>
              <a:gd name="connsiteY1" fmla="*/ 4786009 h 4997221"/>
              <a:gd name="connsiteX2" fmla="*/ 2623009 w 2692251"/>
              <a:gd name="connsiteY2" fmla="*/ 758326 h 4997221"/>
              <a:gd name="connsiteX3" fmla="*/ 2275407 w 2692251"/>
              <a:gd name="connsiteY3" fmla="*/ 0 h 4997221"/>
              <a:gd name="connsiteX0" fmla="*/ 0 w 3009991"/>
              <a:gd name="connsiteY0" fmla="*/ 4299626 h 4315958"/>
              <a:gd name="connsiteX1" fmla="*/ 2846097 w 3009991"/>
              <a:gd name="connsiteY1" fmla="*/ 803289 h 4315958"/>
              <a:gd name="connsiteX2" fmla="*/ 2623009 w 3009991"/>
              <a:gd name="connsiteY2" fmla="*/ 758326 h 4315958"/>
              <a:gd name="connsiteX3" fmla="*/ 2275407 w 3009991"/>
              <a:gd name="connsiteY3" fmla="*/ 0 h 4315958"/>
              <a:gd name="connsiteX0" fmla="*/ 712086 w 763613"/>
              <a:gd name="connsiteY0" fmla="*/ 1007786 h 1096191"/>
              <a:gd name="connsiteX1" fmla="*/ 611783 w 763613"/>
              <a:gd name="connsiteY1" fmla="*/ 803289 h 1096191"/>
              <a:gd name="connsiteX2" fmla="*/ 388695 w 763613"/>
              <a:gd name="connsiteY2" fmla="*/ 758326 h 1096191"/>
              <a:gd name="connsiteX3" fmla="*/ 41093 w 763613"/>
              <a:gd name="connsiteY3" fmla="*/ 0 h 1096191"/>
              <a:gd name="connsiteX0" fmla="*/ 698835 w 744272"/>
              <a:gd name="connsiteY0" fmla="*/ 1138568 h 1248621"/>
              <a:gd name="connsiteX1" fmla="*/ 598532 w 744272"/>
              <a:gd name="connsiteY1" fmla="*/ 934071 h 1248621"/>
              <a:gd name="connsiteX2" fmla="*/ 639604 w 744272"/>
              <a:gd name="connsiteY2" fmla="*/ 35668 h 1248621"/>
              <a:gd name="connsiteX3" fmla="*/ 27842 w 744272"/>
              <a:gd name="connsiteY3" fmla="*/ 130782 h 124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272" h="1248621">
                <a:moveTo>
                  <a:pt x="698835" y="1138568"/>
                </a:moveTo>
                <a:cubicBezTo>
                  <a:pt x="839886" y="1409321"/>
                  <a:pt x="608404" y="1117888"/>
                  <a:pt x="598532" y="934071"/>
                </a:cubicBezTo>
                <a:cubicBezTo>
                  <a:pt x="588660" y="750254"/>
                  <a:pt x="734719" y="169549"/>
                  <a:pt x="639604" y="35668"/>
                </a:cubicBezTo>
                <a:cubicBezTo>
                  <a:pt x="544489" y="-98213"/>
                  <a:pt x="-145635" y="192391"/>
                  <a:pt x="27842" y="130782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xmlns="" id="{C5F6448A-0834-4D37-A8F1-3ACA9C102DD2}"/>
              </a:ext>
            </a:extLst>
          </p:cNvPr>
          <p:cNvSpPr/>
          <p:nvPr/>
        </p:nvSpPr>
        <p:spPr>
          <a:xfrm>
            <a:off x="4165664" y="3759341"/>
            <a:ext cx="4259691" cy="1375249"/>
          </a:xfrm>
          <a:custGeom>
            <a:avLst/>
            <a:gdLst>
              <a:gd name="connsiteX0" fmla="*/ 0 w 1381327"/>
              <a:gd name="connsiteY0" fmla="*/ 642026 h 1135613"/>
              <a:gd name="connsiteX1" fmla="*/ 428017 w 1381327"/>
              <a:gd name="connsiteY1" fmla="*/ 1128409 h 1135613"/>
              <a:gd name="connsiteX2" fmla="*/ 875489 w 1381327"/>
              <a:gd name="connsiteY2" fmla="*/ 311286 h 1135613"/>
              <a:gd name="connsiteX3" fmla="*/ 1381327 w 1381327"/>
              <a:gd name="connsiteY3" fmla="*/ 0 h 1135613"/>
              <a:gd name="connsiteX0" fmla="*/ 0 w 2275407"/>
              <a:gd name="connsiteY0" fmla="*/ 4299626 h 4793213"/>
              <a:gd name="connsiteX1" fmla="*/ 428017 w 2275407"/>
              <a:gd name="connsiteY1" fmla="*/ 4786009 h 4793213"/>
              <a:gd name="connsiteX2" fmla="*/ 875489 w 2275407"/>
              <a:gd name="connsiteY2" fmla="*/ 3968886 h 4793213"/>
              <a:gd name="connsiteX3" fmla="*/ 2275407 w 2275407"/>
              <a:gd name="connsiteY3" fmla="*/ 0 h 4793213"/>
              <a:gd name="connsiteX0" fmla="*/ 0 w 2692251"/>
              <a:gd name="connsiteY0" fmla="*/ 4299626 h 4997221"/>
              <a:gd name="connsiteX1" fmla="*/ 428017 w 2692251"/>
              <a:gd name="connsiteY1" fmla="*/ 4786009 h 4997221"/>
              <a:gd name="connsiteX2" fmla="*/ 2623009 w 2692251"/>
              <a:gd name="connsiteY2" fmla="*/ 758326 h 4997221"/>
              <a:gd name="connsiteX3" fmla="*/ 2275407 w 2692251"/>
              <a:gd name="connsiteY3" fmla="*/ 0 h 4997221"/>
              <a:gd name="connsiteX0" fmla="*/ 0 w 3009991"/>
              <a:gd name="connsiteY0" fmla="*/ 4299626 h 4315958"/>
              <a:gd name="connsiteX1" fmla="*/ 2846097 w 3009991"/>
              <a:gd name="connsiteY1" fmla="*/ 803289 h 4315958"/>
              <a:gd name="connsiteX2" fmla="*/ 2623009 w 3009991"/>
              <a:gd name="connsiteY2" fmla="*/ 758326 h 4315958"/>
              <a:gd name="connsiteX3" fmla="*/ 2275407 w 3009991"/>
              <a:gd name="connsiteY3" fmla="*/ 0 h 4315958"/>
              <a:gd name="connsiteX0" fmla="*/ 712086 w 763613"/>
              <a:gd name="connsiteY0" fmla="*/ 1007786 h 1096191"/>
              <a:gd name="connsiteX1" fmla="*/ 611783 w 763613"/>
              <a:gd name="connsiteY1" fmla="*/ 803289 h 1096191"/>
              <a:gd name="connsiteX2" fmla="*/ 388695 w 763613"/>
              <a:gd name="connsiteY2" fmla="*/ 758326 h 1096191"/>
              <a:gd name="connsiteX3" fmla="*/ 41093 w 763613"/>
              <a:gd name="connsiteY3" fmla="*/ 0 h 1096191"/>
              <a:gd name="connsiteX0" fmla="*/ 698835 w 744272"/>
              <a:gd name="connsiteY0" fmla="*/ 1138568 h 1248621"/>
              <a:gd name="connsiteX1" fmla="*/ 598532 w 744272"/>
              <a:gd name="connsiteY1" fmla="*/ 934071 h 1248621"/>
              <a:gd name="connsiteX2" fmla="*/ 639604 w 744272"/>
              <a:gd name="connsiteY2" fmla="*/ 35668 h 1248621"/>
              <a:gd name="connsiteX3" fmla="*/ 27842 w 744272"/>
              <a:gd name="connsiteY3" fmla="*/ 130782 h 1248621"/>
              <a:gd name="connsiteX0" fmla="*/ 1755475 w 1767803"/>
              <a:gd name="connsiteY0" fmla="*/ 20968 h 934076"/>
              <a:gd name="connsiteX1" fmla="*/ 598532 w 1767803"/>
              <a:gd name="connsiteY1" fmla="*/ 934071 h 934076"/>
              <a:gd name="connsiteX2" fmla="*/ 639604 w 1767803"/>
              <a:gd name="connsiteY2" fmla="*/ 35668 h 934076"/>
              <a:gd name="connsiteX3" fmla="*/ 27842 w 1767803"/>
              <a:gd name="connsiteY3" fmla="*/ 130782 h 934076"/>
              <a:gd name="connsiteX0" fmla="*/ 4234791 w 4247119"/>
              <a:gd name="connsiteY0" fmla="*/ 865546 h 1778656"/>
              <a:gd name="connsiteX1" fmla="*/ 3077848 w 4247119"/>
              <a:gd name="connsiteY1" fmla="*/ 1778649 h 1778656"/>
              <a:gd name="connsiteX2" fmla="*/ 3118920 w 4247119"/>
              <a:gd name="connsiteY2" fmla="*/ 880246 h 1778656"/>
              <a:gd name="connsiteX3" fmla="*/ 7798 w 4247119"/>
              <a:gd name="connsiteY3" fmla="*/ 0 h 1778656"/>
              <a:gd name="connsiteX0" fmla="*/ 4241113 w 4256033"/>
              <a:gd name="connsiteY0" fmla="*/ 865546 h 1781848"/>
              <a:gd name="connsiteX1" fmla="*/ 3084170 w 4256033"/>
              <a:gd name="connsiteY1" fmla="*/ 1778649 h 1781848"/>
              <a:gd name="connsiteX2" fmla="*/ 1824762 w 4256033"/>
              <a:gd name="connsiteY2" fmla="*/ 1124086 h 1781848"/>
              <a:gd name="connsiteX3" fmla="*/ 14120 w 4256033"/>
              <a:gd name="connsiteY3" fmla="*/ 0 h 1781848"/>
              <a:gd name="connsiteX0" fmla="*/ 4242044 w 4256964"/>
              <a:gd name="connsiteY0" fmla="*/ 865546 h 1780445"/>
              <a:gd name="connsiteX1" fmla="*/ 3085101 w 4256964"/>
              <a:gd name="connsiteY1" fmla="*/ 1778649 h 1780445"/>
              <a:gd name="connsiteX2" fmla="*/ 1825693 w 4256964"/>
              <a:gd name="connsiteY2" fmla="*/ 1124086 h 1780445"/>
              <a:gd name="connsiteX3" fmla="*/ 15051 w 4256964"/>
              <a:gd name="connsiteY3" fmla="*/ 0 h 1780445"/>
              <a:gd name="connsiteX0" fmla="*/ 4239518 w 4253741"/>
              <a:gd name="connsiteY0" fmla="*/ 865546 h 1779253"/>
              <a:gd name="connsiteX1" fmla="*/ 3082575 w 4253741"/>
              <a:gd name="connsiteY1" fmla="*/ 1778649 h 1779253"/>
              <a:gd name="connsiteX2" fmla="*/ 2127967 w 4253741"/>
              <a:gd name="connsiteY2" fmla="*/ 1022486 h 1779253"/>
              <a:gd name="connsiteX3" fmla="*/ 12525 w 4253741"/>
              <a:gd name="connsiteY3" fmla="*/ 0 h 1779253"/>
              <a:gd name="connsiteX0" fmla="*/ 4239204 w 4259691"/>
              <a:gd name="connsiteY0" fmla="*/ 865546 h 1375249"/>
              <a:gd name="connsiteX1" fmla="*/ 3407381 w 4259691"/>
              <a:gd name="connsiteY1" fmla="*/ 1372249 h 1375249"/>
              <a:gd name="connsiteX2" fmla="*/ 2127653 w 4259691"/>
              <a:gd name="connsiteY2" fmla="*/ 1022486 h 1375249"/>
              <a:gd name="connsiteX3" fmla="*/ 12211 w 4259691"/>
              <a:gd name="connsiteY3" fmla="*/ 0 h 13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9691" h="1375249">
                <a:moveTo>
                  <a:pt x="4239204" y="865546"/>
                </a:moveTo>
                <a:cubicBezTo>
                  <a:pt x="4380255" y="1136299"/>
                  <a:pt x="3759306" y="1346092"/>
                  <a:pt x="3407381" y="1372249"/>
                </a:cubicBezTo>
                <a:cubicBezTo>
                  <a:pt x="3055456" y="1398406"/>
                  <a:pt x="2693515" y="1251194"/>
                  <a:pt x="2127653" y="1022486"/>
                </a:cubicBezTo>
                <a:cubicBezTo>
                  <a:pt x="1561791" y="793778"/>
                  <a:pt x="-161266" y="61609"/>
                  <a:pt x="12211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xmlns="" id="{306B04A1-178D-4333-A43D-130E8AE6EA94}"/>
              </a:ext>
            </a:extLst>
          </p:cNvPr>
          <p:cNvSpPr/>
          <p:nvPr/>
        </p:nvSpPr>
        <p:spPr>
          <a:xfrm>
            <a:off x="4768916" y="1"/>
            <a:ext cx="2087698" cy="1303442"/>
          </a:xfrm>
          <a:prstGeom prst="wedgeRectCallout">
            <a:avLst>
              <a:gd name="adj1" fmla="val -34073"/>
              <a:gd name="adj2" fmla="val 18568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HDMI</a:t>
            </a:r>
          </a:p>
          <a:p>
            <a:pPr algn="ctr"/>
            <a:r>
              <a:rPr kumimoji="1" lang="ja-JP" altLang="en-US" dirty="0" smtClean="0"/>
              <a:t>現地購入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西原</a:t>
            </a:r>
            <a:endParaRPr kumimoji="1" lang="en-US" altLang="ja-JP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xmlns="" id="{2FD5777D-5CDB-4DA1-A127-31C57A28CF18}"/>
              </a:ext>
            </a:extLst>
          </p:cNvPr>
          <p:cNvSpPr txBox="1"/>
          <p:nvPr/>
        </p:nvSpPr>
        <p:spPr>
          <a:xfrm>
            <a:off x="447104" y="203200"/>
            <a:ext cx="300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野外</a:t>
            </a:r>
            <a:r>
              <a:rPr lang="ja-JP" altLang="en-US" dirty="0" smtClean="0"/>
              <a:t>上映会</a:t>
            </a:r>
            <a:r>
              <a:rPr lang="en-US" altLang="ja-JP" dirty="0" smtClean="0"/>
              <a:t>(in</a:t>
            </a:r>
            <a:r>
              <a:rPr lang="ja-JP" altLang="en-US" dirty="0" smtClean="0"/>
              <a:t>椎葉村</a:t>
            </a:r>
            <a:r>
              <a:rPr lang="en-US" altLang="ja-JP" dirty="0" smtClean="0"/>
              <a:t>)</a:t>
            </a:r>
            <a:r>
              <a:rPr lang="ja-JP" altLang="en-US" dirty="0" smtClean="0"/>
              <a:t>構成</a:t>
            </a:r>
            <a:r>
              <a:rPr lang="ja-JP" altLang="en-US" dirty="0"/>
              <a:t>　</a:t>
            </a:r>
            <a:r>
              <a:rPr lang="en-US" altLang="ja-JP" dirty="0" smtClean="0"/>
              <a:t>ver0.02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587DC2EC-A99C-4DDF-9FAF-27ECE08CB04B}"/>
              </a:ext>
            </a:extLst>
          </p:cNvPr>
          <p:cNvSpPr txBox="1"/>
          <p:nvPr/>
        </p:nvSpPr>
        <p:spPr>
          <a:xfrm>
            <a:off x="8517555" y="203200"/>
            <a:ext cx="338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作成日：</a:t>
            </a:r>
            <a:r>
              <a:rPr kumimoji="1" lang="en-US" altLang="ja-JP" dirty="0"/>
              <a:t>12/5</a:t>
            </a:r>
            <a:r>
              <a:rPr lang="ja-JP" altLang="en-US" dirty="0"/>
              <a:t> 作成者：西原</a:t>
            </a:r>
            <a:endParaRPr kumimoji="1" lang="en-US" altLang="ja-JP" dirty="0"/>
          </a:p>
        </p:txBody>
      </p:sp>
      <p:sp>
        <p:nvSpPr>
          <p:cNvPr id="34" name="吹き出し: 四角形 25">
            <a:extLst>
              <a:ext uri="{FF2B5EF4-FFF2-40B4-BE49-F238E27FC236}">
                <a16:creationId xmlns:a16="http://schemas.microsoft.com/office/drawing/2014/main" xmlns="" id="{DDE3ABA2-119A-42DE-8412-C1EC79523086}"/>
              </a:ext>
            </a:extLst>
          </p:cNvPr>
          <p:cNvSpPr/>
          <p:nvPr/>
        </p:nvSpPr>
        <p:spPr>
          <a:xfrm>
            <a:off x="7225901" y="844348"/>
            <a:ext cx="2454689" cy="1212607"/>
          </a:xfrm>
          <a:prstGeom prst="wedgeRectCallout">
            <a:avLst>
              <a:gd name="adj1" fmla="val -43063"/>
              <a:gd name="adj2" fmla="val 117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ホームシアターシステム</a:t>
            </a:r>
            <a:endParaRPr lang="ja-JP" altLang="en-US" dirty="0"/>
          </a:p>
          <a:p>
            <a:r>
              <a:rPr lang="en-US" altLang="ja-JP" b="1" dirty="0"/>
              <a:t>BDV-N1WL</a:t>
            </a:r>
            <a:r>
              <a:rPr lang="ja-JP" altLang="en-US" b="1" dirty="0"/>
              <a:t>／</a:t>
            </a:r>
            <a:r>
              <a:rPr lang="en-US" altLang="ja-JP" b="1" dirty="0" smtClean="0"/>
              <a:t>N1B</a:t>
            </a:r>
          </a:p>
          <a:p>
            <a:r>
              <a:rPr lang="ja-JP" altLang="en-US" b="1" dirty="0"/>
              <a:t>黒木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80796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西原 優</dc:creator>
  <cp:lastModifiedBy>yuu nisihara</cp:lastModifiedBy>
  <cp:revision>6</cp:revision>
  <dcterms:created xsi:type="dcterms:W3CDTF">2019-12-03T23:22:57Z</dcterms:created>
  <dcterms:modified xsi:type="dcterms:W3CDTF">2019-12-05T13:23:01Z</dcterms:modified>
</cp:coreProperties>
</file>