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accb84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caccb84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accb84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accb84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caccb84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caccb84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caccb84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caccb84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accb84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accb84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accb84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accb84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Reporting and Cybersecurity Policies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Strengthening Cyber Resilience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Security Incidents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648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Security Incidents: Immediate reporting of any security breaches, incidents, or suspicious activities is crucial to a swift response.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Response Procedures: Familiarize yourself with the organization's incident response plan and your role within it.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Whom to Contact: Know who to contact within your organization in case of a security incident and how to reach them.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Upholding Cybersecurity Policies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Cybersecurity Policies: Understand and adhere to your organization's cybersecurity policies, which are designed to protect sensitive data and assets.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Requirements: Be aware of relevant compliance regulations (e.g., GDPR, HIPAA) and ensure the organization's activities meet legal and regulatory obligations.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Role-Based Responsibilities: Recognize that everyone within the organization has specific cybersecurity responsibilities based on their roles.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Safeguarding Through Updates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Software Updates: Regularly updating software, including operating systems and applications, is essential to close vulnerabilities and protect against cyber threats.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Management Best Practices: Follow best practices for managing and applying security patches, such as keeping a schedule and prioritizing critical patches.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Automatic Updates: Enable automatic updates wherever possible to ensure timely security fixes.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ncident Detection: Recognize suspicious activities, unauthorized access, or any unusual behavior.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Reporting: Report incidents promptly to the designated contact or incident response team.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Documentation: Document all relevant information about the incident, including what happened and any actions taken.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Follow-Up: Participate in any follow-up investigations and collaborate with your organization's security team.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Aspects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Compliant Behavior: Comply with internal policies and external regulations to safeguard data and maintain trust.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Responsibilities: Every team member contributes to the overall cybersecurity posture based on their roles.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Training and Awareness: Promote cybersecurity awareness and provide ongoing training to ensure a security-conscious workplace.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Patch Management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Strengthening Security: Patch management helps secure systems and prevents vulnerabilities from being exploited.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Timely Updates: Prioritize patching and ensure your systems are up to date to minimize security risks.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Role: As an employee, staying informed and participating in the patch management process is crucial.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