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ca8d83a7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ca8d83a7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a8d83a7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ca8d83a7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ca8d83a7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ca8d83a7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ca8d83a7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ca8d83a7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ca8d83a7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ca8d83a7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a8d83a7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a8d83a7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ca8d83a7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ca8d83a7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ca8d83a7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ca8d83a7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ca8d83a7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ca8d83a7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Awareness Training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Secure Digital Environment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Manipulation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725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Detailed Explanation of Common Social Engineering Techniques: Break down techniques with examples.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How Attackers Exploit Human Psychology: Highlight the psychology behind manipulation.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Cybersecurity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6083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of Cybersecurity: The practice of protecting computer systems, networks, and data from theft, damage, or unauthorized access.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Cybersecurity: Ensures the confidentiality, integrity, and availability of digital assets.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Cybersecurity in the Company's Context: How cybersecurity aligns with organizational goals and risk management.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Cybersecurity Awareness Matters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549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 on Cybersecurity Incidents: Highlight recent trends in cyber threats.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Consequences of Cyber Attacks: Discuss the financial, reputational, and legal repercussions.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Human Factor: How Employees Impact Security: Explain how human behavior can influence cybersecurity.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at the Organizational Level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5418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Companies Need Strong Cybersecurity Measures: Emphasize the value of data and the need for protection.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Aligning Cybersecurity with Business Goals: Show how cybersecurity supports business continuity.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Investment in Cybersecurity: Discuss the allocation of resources to strengthen security.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Cyber Threat Landscape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799875"/>
            <a:ext cx="80022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Cyber Threats: Cover categories like malware, social engineering, and insider threats.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Cybersecurity Incidents: Provide examples of high-profile breaches.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Attack Vectors: Explain what attack vectors are and how they are used.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Cyber Threats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7184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Categories of Cyber Threats: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Dive deeper into malware, social engineering, and other categories.</a:t>
            </a:r>
            <a:endParaRPr sz="1800"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756200" y="1723125"/>
            <a:ext cx="4293600" cy="3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Each Threat Category Operates: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 sz="1800"/>
              <a:t>Explain the methods used by cybercriminals in each category</a:t>
            </a: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the Past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7607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Notable Cybersecurity Incidents: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Discuss specific incidents and their impact.</a:t>
            </a:r>
            <a:endParaRPr sz="1800"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477800" y="1760775"/>
            <a:ext cx="4666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Impact and Consequences of These Incidents: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Describe the consequences for organizations and individuals.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Unveiling Attack Vectors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6783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of Attack Vectors: Explain what attack vectors are and how they work.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Attack Vectors: Discuss email, websites, and social engineering as examples.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Illustration of Attack Vectors: Use visuals to depict common attack vectors.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Engineering Awareness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5997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59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42"/>
              <a:buChar char="●"/>
            </a:pPr>
            <a:r>
              <a:rPr lang="en" sz="1842"/>
              <a:t>Definition of Social Engineering: Describe what social engineering is.</a:t>
            </a:r>
            <a:endParaRPr sz="184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42"/>
          </a:p>
          <a:p>
            <a:pPr indent="-34559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42"/>
              <a:buChar char="●"/>
            </a:pPr>
            <a:r>
              <a:rPr lang="en" sz="1842"/>
              <a:t>Common Social Engineering Techniques: Explain pretexting, phishing, baiting, etc.</a:t>
            </a:r>
            <a:endParaRPr sz="184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42"/>
          </a:p>
          <a:p>
            <a:pPr indent="-34559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42"/>
              <a:buChar char="●"/>
            </a:pPr>
            <a:r>
              <a:rPr lang="en" sz="1842"/>
              <a:t>Real-Life Examples: Share instances of social engineering attacks.</a:t>
            </a:r>
            <a:endParaRPr sz="184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