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062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56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89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17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70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303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743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27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47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24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62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8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31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7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42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37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F138-0C3F-4EE5-985E-A3FEB0C5A61B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5B77A9-50DF-4AA4-830C-D2648E837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1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4EA6F-C2F2-402D-AA9C-4B72B093B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対立強化学習を用いた</a:t>
            </a:r>
            <a:br>
              <a:rPr lang="en-US" altLang="ja-JP" dirty="0"/>
            </a:br>
            <a:r>
              <a:rPr kumimoji="1" lang="ja-JP" altLang="en-US" dirty="0"/>
              <a:t>鬼ごっこゲーム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345E87-8D40-4762-B48D-67DBC4AED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西田　吉克</a:t>
            </a:r>
          </a:p>
        </p:txBody>
      </p:sp>
    </p:spTree>
    <p:extLst>
      <p:ext uri="{BB962C8B-B14F-4D97-AF65-F5344CB8AC3E}">
        <p14:creationId xmlns:p14="http://schemas.microsoft.com/office/powerpoint/2010/main" val="425034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7668B-376C-485A-872D-2988BF74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環境設定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9AEF0B-2874-4B09-844D-2C0B2B12BE68}"/>
              </a:ext>
            </a:extLst>
          </p:cNvPr>
          <p:cNvSpPr txBox="1"/>
          <p:nvPr/>
        </p:nvSpPr>
        <p:spPr>
          <a:xfrm>
            <a:off x="6515100" y="1104900"/>
            <a:ext cx="5676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基本ルール</a:t>
            </a:r>
            <a:endParaRPr kumimoji="1" lang="en-US" altLang="ja-JP" u="sng" dirty="0"/>
          </a:p>
          <a:p>
            <a:r>
              <a:rPr kumimoji="1" lang="ja-JP" altLang="en-US" dirty="0"/>
              <a:t>　人と鬼が同時に行動する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ターン制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回行動すると</a:t>
            </a:r>
            <a:r>
              <a:rPr kumimoji="1" lang="en-US" altLang="ja-JP" dirty="0"/>
              <a:t>1</a:t>
            </a:r>
            <a:r>
              <a:rPr kumimoji="1" lang="ja-JP" altLang="en-US" dirty="0"/>
              <a:t>ターン消費する。</a:t>
            </a:r>
            <a:endParaRPr kumimoji="1" lang="en-US" altLang="ja-JP" dirty="0"/>
          </a:p>
          <a:p>
            <a:r>
              <a:rPr kumimoji="1" lang="ja-JP" altLang="en-US" dirty="0"/>
              <a:t>　〇行動</a:t>
            </a:r>
            <a:endParaRPr kumimoji="1" lang="en-US" altLang="ja-JP" dirty="0"/>
          </a:p>
          <a:p>
            <a:r>
              <a:rPr kumimoji="1" lang="ja-JP" altLang="en-US" dirty="0"/>
              <a:t>　　　前、右、左、後ろ、停止のいずれかを行う</a:t>
            </a:r>
            <a:endParaRPr kumimoji="1" lang="en-US" altLang="ja-JP" dirty="0"/>
          </a:p>
          <a:p>
            <a:r>
              <a:rPr kumimoji="1" lang="ja-JP" altLang="en-US" dirty="0"/>
              <a:t>　　　</a:t>
            </a:r>
            <a:r>
              <a:rPr kumimoji="1" lang="en-US" altLang="ja-JP" dirty="0"/>
              <a:t>(</a:t>
            </a:r>
            <a:r>
              <a:rPr kumimoji="1" lang="ja-JP" altLang="en-US" dirty="0"/>
              <a:t>壁や障害物がある場合行動できるものから</a:t>
            </a:r>
            <a:endParaRPr kumimoji="1" lang="en-US" altLang="ja-JP" dirty="0"/>
          </a:p>
          <a:p>
            <a:r>
              <a:rPr kumimoji="1" lang="ja-JP" altLang="en-US" dirty="0"/>
              <a:t>　　　選ぶ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　○人の勝利条件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・ゴールへ到達する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〇鬼の勝利条件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・人を倒すこと</a:t>
            </a:r>
            <a:r>
              <a:rPr kumimoji="1" lang="en-US" altLang="ja-JP" dirty="0"/>
              <a:t>(</a:t>
            </a:r>
            <a:r>
              <a:rPr kumimoji="1" lang="ja-JP" altLang="en-US" dirty="0"/>
              <a:t>人と同じマスになる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・人を餓死させること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一定のターンが経過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ja-JP" altLang="en-US" u="sng" dirty="0"/>
              <a:t>特殊ルール</a:t>
            </a:r>
            <a:r>
              <a:rPr kumimoji="1" lang="en-US" altLang="ja-JP" u="sng" dirty="0"/>
              <a:t>(</a:t>
            </a:r>
            <a:r>
              <a:rPr kumimoji="1" lang="ja-JP" altLang="en-US" u="sng" dirty="0"/>
              <a:t>引用元との相違点</a:t>
            </a:r>
            <a:r>
              <a:rPr kumimoji="1" lang="en-US" altLang="ja-JP" u="sng" dirty="0"/>
              <a:t>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rgbClr val="00B0F0"/>
                </a:solidFill>
              </a:rPr>
              <a:t>人は、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ja-JP" altLang="en-US" dirty="0">
                <a:solidFill>
                  <a:srgbClr val="00B0F0"/>
                </a:solidFill>
              </a:rPr>
              <a:t>ターン消費して罠を設置できる。</a:t>
            </a:r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dirty="0">
                <a:solidFill>
                  <a:srgbClr val="00B0F0"/>
                </a:solidFill>
              </a:rPr>
              <a:t>　鬼が罠にはまると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ja-JP" altLang="en-US" dirty="0">
                <a:solidFill>
                  <a:srgbClr val="00B0F0"/>
                </a:solidFill>
              </a:rPr>
              <a:t>ターン動けなくなる。</a:t>
            </a:r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dirty="0">
                <a:solidFill>
                  <a:srgbClr val="00B0F0"/>
                </a:solidFill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</a:rPr>
              <a:t>鬼は、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ターン消費して罠の無効化ができる。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en-US" altLang="ja-JP" dirty="0"/>
              <a:t>※1</a:t>
            </a:r>
            <a:r>
              <a:rPr kumimoji="1" lang="ja-JP" altLang="en-US" dirty="0"/>
              <a:t>ゲーム中に各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回のみ発動可能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　</a:t>
            </a:r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64C3747-8831-415E-89C7-0BC31364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83" y="1629757"/>
            <a:ext cx="3548833" cy="3547689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A02112C-B551-48C7-99D2-4188E5063E5A}"/>
              </a:ext>
            </a:extLst>
          </p:cNvPr>
          <p:cNvCxnSpPr>
            <a:cxnSpLocks/>
          </p:cNvCxnSpPr>
          <p:nvPr/>
        </p:nvCxnSpPr>
        <p:spPr>
          <a:xfrm flipV="1">
            <a:off x="4394200" y="4279900"/>
            <a:ext cx="203200" cy="113602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A5695E1-7C8C-4FA3-BD0E-C25DC86BADC9}"/>
              </a:ext>
            </a:extLst>
          </p:cNvPr>
          <p:cNvSpPr txBox="1"/>
          <p:nvPr/>
        </p:nvSpPr>
        <p:spPr>
          <a:xfrm>
            <a:off x="3638550" y="54903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障害物</a:t>
            </a:r>
            <a:r>
              <a:rPr kumimoji="1" lang="en-US" altLang="ja-JP" dirty="0"/>
              <a:t>(</a:t>
            </a:r>
            <a:r>
              <a:rPr kumimoji="1" lang="ja-JP" altLang="en-US" dirty="0"/>
              <a:t>固定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577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9D26B-B129-431A-90AF-021F5E00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出来る感を出すためのタスク分け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A0863-E78C-4F90-B5F2-90F56C9E9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4898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①</a:t>
            </a:r>
            <a:r>
              <a:rPr lang="ja-JP" altLang="en-US" dirty="0"/>
              <a:t>環境の作成</a:t>
            </a:r>
            <a:r>
              <a:rPr lang="en-US" altLang="ja-JP" dirty="0"/>
              <a:t>(python</a:t>
            </a:r>
            <a:r>
              <a:rPr lang="ja-JP" altLang="en-US" dirty="0"/>
              <a:t>の</a:t>
            </a:r>
            <a:r>
              <a:rPr lang="en-US" altLang="ja-JP" dirty="0"/>
              <a:t>turtle</a:t>
            </a:r>
            <a:r>
              <a:rPr lang="ja-JP" altLang="en-US" dirty="0"/>
              <a:t>モジュール使用して描画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　　・</a:t>
            </a:r>
            <a:r>
              <a:rPr kumimoji="1" lang="en-US" altLang="ja-JP" dirty="0"/>
              <a:t>4×4</a:t>
            </a:r>
            <a:r>
              <a:rPr kumimoji="1" lang="ja-JP" altLang="en-US" dirty="0"/>
              <a:t>のフィールド作成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・エージェント、障害物、ゴールの設定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・キーボードから動かせるようにする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②学習</a:t>
            </a:r>
            <a:r>
              <a:rPr lang="ja-JP" altLang="en-US" dirty="0"/>
              <a:t>ネットワーク</a:t>
            </a:r>
            <a:r>
              <a:rPr kumimoji="1" lang="ja-JP" altLang="en-US" dirty="0"/>
              <a:t>の作成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chainer</a:t>
            </a:r>
            <a:r>
              <a:rPr kumimoji="1" lang="ja-JP" altLang="en-US" dirty="0"/>
              <a:t>フレームワークを使用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　・どんな感じの構造にするか考える。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・オセロ等での</a:t>
            </a:r>
            <a:r>
              <a:rPr lang="en-US" altLang="ja-JP" dirty="0"/>
              <a:t>DQN</a:t>
            </a:r>
            <a:r>
              <a:rPr lang="ja-JP" altLang="en-US" dirty="0"/>
              <a:t>の実装方法を見て理解する。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・</a:t>
            </a:r>
            <a:r>
              <a:rPr lang="en-US" altLang="ja-JP" dirty="0"/>
              <a:t>DQN</a:t>
            </a:r>
            <a:r>
              <a:rPr lang="ja-JP" altLang="en-US" dirty="0"/>
              <a:t>のネットワークを書く。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・学習させる</a:t>
            </a:r>
            <a:r>
              <a:rPr lang="en-US" altLang="ja-JP" dirty="0"/>
              <a:t>(</a:t>
            </a:r>
            <a:r>
              <a:rPr lang="ja-JP" altLang="en-US" dirty="0"/>
              <a:t>いい感じのとこで重みを保存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・特殊ルールを適用させる。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③学習させた重みを利用して人間と対決させる。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6721867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</TotalTime>
  <Words>35</Words>
  <Application>Microsoft Office PowerPoint</Application>
  <PresentationFormat>ワイド画面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Century Gothic</vt:lpstr>
      <vt:lpstr>Wingdings 3</vt:lpstr>
      <vt:lpstr>ウィスプ</vt:lpstr>
      <vt:lpstr>対立強化学習を用いた 鬼ごっこゲーム</vt:lpstr>
      <vt:lpstr>環境設定</vt:lpstr>
      <vt:lpstr>出来る感を出すためのタスク分け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鬼ごっこゲーム</dc:title>
  <dc:creator>西田 吉克</dc:creator>
  <cp:lastModifiedBy>西田 吉克</cp:lastModifiedBy>
  <cp:revision>10</cp:revision>
  <dcterms:created xsi:type="dcterms:W3CDTF">2018-10-07T08:09:32Z</dcterms:created>
  <dcterms:modified xsi:type="dcterms:W3CDTF">2018-10-07T11:29:00Z</dcterms:modified>
</cp:coreProperties>
</file>