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6C2D6-2561-484D-BB6A-84A6F2614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C9A9A9-8A29-468B-B93F-FC8CE327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C17C4-F967-4826-81A6-D51E0CF0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EC403-1C8A-4A39-B308-A7ED6D7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2BC72-9B93-484A-BE14-1854F6CD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46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E4D69-79A5-4B53-8C14-36E49BA3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D65565-FED4-4ACB-86CE-8BB531C1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5F4058-5202-4C57-9907-A0775F3B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805188-2B39-4D60-999F-C02B42C0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381D5B-3B6B-4907-8757-89570F81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63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DD5F9E-ED6B-48C6-8035-D7E4645D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71824C-63C0-4CAA-9B60-EA49A63F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FD364-E20C-431B-8ACB-982630C0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0E00C-1689-48BD-8B6D-06AEEF6E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4905B-869C-4980-A450-91B93170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36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AEB3F-1FE0-43BD-B6F3-83EF709C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889E8D-401F-438A-89D5-1540ABF6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6B2D91-4B99-4E28-8F1E-AD5F7ABC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AB788-B5DD-4F2E-A2B5-90C7B05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B83037-F7FF-4C3B-8804-7E3AC9BF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36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AED4E-6D86-4038-8C2D-04DFA5B7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27820-4C10-4665-BF45-6B867BD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D909B-F745-4AB0-9B57-6DBD98DC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1989D6-18D1-4D59-A709-8AE04D02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8F8AA6-F09B-4926-8DB8-B7528B3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89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82BD4-58DB-4535-8B32-71E93F36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BA803-9245-473B-929A-52745D222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5EBB8D-D04E-4A3F-B6AE-8FB8977A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84C832-BC23-4416-A409-2E5E0CF2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6DA92B-4AC9-456D-B1F9-58441918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0D0AF9-0F1F-4E88-AEEA-47FFB530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87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9017B-4CD4-45CC-818B-3D4DF8DD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7C1B6A-E650-4D9F-A048-DEBD7694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3CAB3D-AF22-48DF-B549-CEF0FB191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EF6BA8-A414-422B-8AA8-249F6FFF7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EDE7DD-C6BB-458B-8C40-3C6AA6664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2F3F31-5442-4D0F-9A4E-516F5A52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1FF4C8-B0FC-4C0B-BC16-26168E37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5B8221-2586-404E-B0F9-C4D07887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5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94A82-698C-41DA-8337-92F9A0E5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E59296-45AB-46AA-8A61-4F46C7D9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DF4CF9-BCB5-4AF8-8CF9-BB70F4E6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C038AD-490E-46BA-9539-02155067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0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5611D9-F433-41FD-9C57-F4BC79DD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BD1734-CB75-4031-AF55-9F0AF99F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BDB7B7-6A87-4D34-8467-1431B954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46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AC27E-5070-4C59-833A-9434D5DB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B67CFD-43AF-4A96-86CB-722EDE0D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74DBF-2259-4DE5-9F0F-CF5004AA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7E0339-055D-4EFB-AFE0-512C7A1F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76CF56-5D3F-4FB5-A402-84F75E1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5F527D-E6DD-46AF-850B-78A21C44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7146A-18BB-4800-BE80-55E2F87D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2193BE-03DA-43CB-A8F5-DE1526F2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1DC712-7A24-41B9-B5AA-B81936892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DD4B23-3DBF-4497-ADCA-E0B0DA9D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490CAA-3025-4D2D-95A6-4A72A544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2AAADD-256B-4204-AA2B-9BB7F152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36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57EDD8-33E1-49F2-A49F-B9E8D475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2E20E7-262F-4231-8875-4D3254BC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2F570-1ACE-430D-8F72-7CEF08BD7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AFDC-A6EF-4082-A314-33AF46D3D123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15DFD-7A6F-47B3-9489-96D4DDD7A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5E3815-4561-4ABE-B2A6-E69ED3A35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8A9F-1ABA-490F-8B20-2F1155AA4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1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51C5969E-9526-4FBF-96BA-7F87E50C2129}"/>
              </a:ext>
            </a:extLst>
          </p:cNvPr>
          <p:cNvSpPr/>
          <p:nvPr/>
        </p:nvSpPr>
        <p:spPr>
          <a:xfrm>
            <a:off x="936828" y="185838"/>
            <a:ext cx="3600000" cy="36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0" dirty="0"/>
              <a:t>鬼</a:t>
            </a:r>
            <a:endParaRPr kumimoji="1" lang="ja-JP" altLang="en-US" sz="100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554434-CAFD-4FBE-8BBE-910DFD337587}"/>
              </a:ext>
            </a:extLst>
          </p:cNvPr>
          <p:cNvSpPr/>
          <p:nvPr/>
        </p:nvSpPr>
        <p:spPr>
          <a:xfrm>
            <a:off x="7763363" y="185838"/>
            <a:ext cx="3600000" cy="360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0" dirty="0"/>
              <a:t>人</a:t>
            </a:r>
            <a:endParaRPr kumimoji="1" lang="ja-JP" altLang="en-US" sz="100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2D4DE01-A889-47E1-8066-2129BAC40692}"/>
              </a:ext>
            </a:extLst>
          </p:cNvPr>
          <p:cNvSpPr/>
          <p:nvPr/>
        </p:nvSpPr>
        <p:spPr>
          <a:xfrm>
            <a:off x="4296000" y="3150449"/>
            <a:ext cx="3600000" cy="360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ゴール</a:t>
            </a:r>
          </a:p>
        </p:txBody>
      </p:sp>
    </p:spTree>
    <p:extLst>
      <p:ext uri="{BB962C8B-B14F-4D97-AF65-F5344CB8AC3E}">
        <p14:creationId xmlns:p14="http://schemas.microsoft.com/office/powerpoint/2010/main" val="15838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西田 吉克</dc:creator>
  <cp:lastModifiedBy>西田 吉克</cp:lastModifiedBy>
  <cp:revision>1</cp:revision>
  <dcterms:created xsi:type="dcterms:W3CDTF">2018-10-08T07:00:09Z</dcterms:created>
  <dcterms:modified xsi:type="dcterms:W3CDTF">2018-10-08T07:06:58Z</dcterms:modified>
</cp:coreProperties>
</file>