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2" r:id="rId5"/>
    <p:sldId id="257" r:id="rId6"/>
    <p:sldId id="258" r:id="rId7"/>
    <p:sldId id="259" r:id="rId8"/>
    <p:sldId id="260" r:id="rId9"/>
    <p:sldId id="261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2C1EE-F615-B149-8DF5-E70B1D6A8FF0}" v="29" dt="2018-12-07T15:08:13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dhi, Devansh Nitin" userId="336406dd-5946-45ef-8188-0b148009a449" providerId="ADAL" clId="{F322C1EE-F615-B149-8DF5-E70B1D6A8FF0}"/>
    <pc:docChg chg="undo custSel mod addSld delSld modSld sldOrd">
      <pc:chgData name="Gandhi, Devansh Nitin" userId="336406dd-5946-45ef-8188-0b148009a449" providerId="ADAL" clId="{F322C1EE-F615-B149-8DF5-E70B1D6A8FF0}" dt="2018-12-07T15:10:08.224" v="2237" actId="20577"/>
      <pc:docMkLst>
        <pc:docMk/>
      </pc:docMkLst>
      <pc:sldChg chg="addSp delSp modSp mod setBg">
        <pc:chgData name="Gandhi, Devansh Nitin" userId="336406dd-5946-45ef-8188-0b148009a449" providerId="ADAL" clId="{F322C1EE-F615-B149-8DF5-E70B1D6A8FF0}" dt="2018-12-06T22:39:43.949" v="1672" actId="255"/>
        <pc:sldMkLst>
          <pc:docMk/>
          <pc:sldMk cId="2122992378" sldId="256"/>
        </pc:sldMkLst>
        <pc:spChg chg="mod">
          <ac:chgData name="Gandhi, Devansh Nitin" userId="336406dd-5946-45ef-8188-0b148009a449" providerId="ADAL" clId="{F322C1EE-F615-B149-8DF5-E70B1D6A8FF0}" dt="2018-12-06T22:39:43.949" v="1672" actId="255"/>
          <ac:spMkLst>
            <pc:docMk/>
            <pc:sldMk cId="2122992378" sldId="256"/>
            <ac:spMk id="2" creationId="{55D479A4-19D4-6043-BD1E-B3290C8B0FC6}"/>
          </ac:spMkLst>
        </pc:spChg>
        <pc:spChg chg="mod">
          <ac:chgData name="Gandhi, Devansh Nitin" userId="336406dd-5946-45ef-8188-0b148009a449" providerId="ADAL" clId="{F322C1EE-F615-B149-8DF5-E70B1D6A8FF0}" dt="2018-12-06T22:38:38.968" v="1627" actId="255"/>
          <ac:spMkLst>
            <pc:docMk/>
            <pc:sldMk cId="2122992378" sldId="256"/>
            <ac:spMk id="3" creationId="{62E59231-F1E6-3E44-9C09-842153AD158B}"/>
          </ac:spMkLst>
        </pc:spChg>
        <pc:spChg chg="add">
          <ac:chgData name="Gandhi, Devansh Nitin" userId="336406dd-5946-45ef-8188-0b148009a449" providerId="ADAL" clId="{F322C1EE-F615-B149-8DF5-E70B1D6A8FF0}" dt="2018-12-06T22:31:58.370" v="1535" actId="26606"/>
          <ac:spMkLst>
            <pc:docMk/>
            <pc:sldMk cId="2122992378" sldId="256"/>
            <ac:spMk id="14" creationId="{C0B27210-D0CA-4654-B3E3-9ABB4F178EA1}"/>
          </ac:spMkLst>
        </pc:spChg>
        <pc:spChg chg="add">
          <ac:chgData name="Gandhi, Devansh Nitin" userId="336406dd-5946-45ef-8188-0b148009a449" providerId="ADAL" clId="{F322C1EE-F615-B149-8DF5-E70B1D6A8FF0}" dt="2018-12-06T22:31:58.370" v="1535" actId="26606"/>
          <ac:spMkLst>
            <pc:docMk/>
            <pc:sldMk cId="2122992378" sldId="256"/>
            <ac:spMk id="16" creationId="{1DB7C82F-AB7E-4F0C-B829-FA1B9C415180}"/>
          </ac:spMkLst>
        </pc:spChg>
        <pc:spChg chg="add">
          <ac:chgData name="Gandhi, Devansh Nitin" userId="336406dd-5946-45ef-8188-0b148009a449" providerId="ADAL" clId="{F322C1EE-F615-B149-8DF5-E70B1D6A8FF0}" dt="2018-12-06T22:31:58.370" v="1535" actId="26606"/>
          <ac:spMkLst>
            <pc:docMk/>
            <pc:sldMk cId="2122992378" sldId="256"/>
            <ac:spMk id="18" creationId="{70B66945-4967-4040-926D-DCA44313CDAB}"/>
          </ac:spMkLst>
        </pc:spChg>
        <pc:picChg chg="add mod">
          <ac:chgData name="Gandhi, Devansh Nitin" userId="336406dd-5946-45ef-8188-0b148009a449" providerId="ADAL" clId="{F322C1EE-F615-B149-8DF5-E70B1D6A8FF0}" dt="2018-12-06T22:31:58.370" v="1535" actId="26606"/>
          <ac:picMkLst>
            <pc:docMk/>
            <pc:sldMk cId="2122992378" sldId="256"/>
            <ac:picMk id="7" creationId="{213DA847-F324-4A21-855F-CFFDC025F514}"/>
          </ac:picMkLst>
        </pc:picChg>
        <pc:picChg chg="add del">
          <ac:chgData name="Gandhi, Devansh Nitin" userId="336406dd-5946-45ef-8188-0b148009a449" providerId="ADAL" clId="{F322C1EE-F615-B149-8DF5-E70B1D6A8FF0}" dt="2018-12-06T22:31:58.370" v="1535" actId="26606"/>
          <ac:picMkLst>
            <pc:docMk/>
            <pc:sldMk cId="2122992378" sldId="256"/>
            <ac:picMk id="9" creationId="{A4234437-AED6-4FB4-A167-87F2757CDDE6}"/>
          </ac:picMkLst>
        </pc:picChg>
      </pc:sldChg>
      <pc:sldChg chg="addSp delSp modSp mod setBg">
        <pc:chgData name="Gandhi, Devansh Nitin" userId="336406dd-5946-45ef-8188-0b148009a449" providerId="ADAL" clId="{F322C1EE-F615-B149-8DF5-E70B1D6A8FF0}" dt="2018-12-06T22:32:56.583" v="1551" actId="26606"/>
        <pc:sldMkLst>
          <pc:docMk/>
          <pc:sldMk cId="476475413" sldId="257"/>
        </pc:sldMkLst>
        <pc:spChg chg="mod">
          <ac:chgData name="Gandhi, Devansh Nitin" userId="336406dd-5946-45ef-8188-0b148009a449" providerId="ADAL" clId="{F322C1EE-F615-B149-8DF5-E70B1D6A8FF0}" dt="2018-12-06T22:32:56.583" v="1551" actId="26606"/>
          <ac:spMkLst>
            <pc:docMk/>
            <pc:sldMk cId="476475413" sldId="257"/>
            <ac:spMk id="2" creationId="{526A57DD-4C7F-304D-B1C9-B495370A7F45}"/>
          </ac:spMkLst>
        </pc:spChg>
        <pc:spChg chg="del">
          <ac:chgData name="Gandhi, Devansh Nitin" userId="336406dd-5946-45ef-8188-0b148009a449" providerId="ADAL" clId="{F322C1EE-F615-B149-8DF5-E70B1D6A8FF0}" dt="2018-12-06T22:30:19.455" v="1529" actId="26606"/>
          <ac:spMkLst>
            <pc:docMk/>
            <pc:sldMk cId="476475413" sldId="257"/>
            <ac:spMk id="3" creationId="{C1D886A4-B7E4-7749-ABF4-97B13164DC68}"/>
          </ac:spMkLst>
        </pc:spChg>
        <pc:spChg chg="add">
          <ac:chgData name="Gandhi, Devansh Nitin" userId="336406dd-5946-45ef-8188-0b148009a449" providerId="ADAL" clId="{F322C1EE-F615-B149-8DF5-E70B1D6A8FF0}" dt="2018-12-06T22:32:56.583" v="1551" actId="26606"/>
          <ac:spMkLst>
            <pc:docMk/>
            <pc:sldMk cId="476475413" sldId="257"/>
            <ac:spMk id="10" creationId="{E4505C23-674B-4195-81D6-0C127FEAE3F8}"/>
          </ac:spMkLst>
        </pc:spChg>
        <pc:spChg chg="add">
          <ac:chgData name="Gandhi, Devansh Nitin" userId="336406dd-5946-45ef-8188-0b148009a449" providerId="ADAL" clId="{F322C1EE-F615-B149-8DF5-E70B1D6A8FF0}" dt="2018-12-06T22:32:56.583" v="1551" actId="26606"/>
          <ac:spMkLst>
            <pc:docMk/>
            <pc:sldMk cId="476475413" sldId="257"/>
            <ac:spMk id="12" creationId="{65C9B8F0-FF66-4C15-BD05-E86B87331846}"/>
          </ac:spMkLst>
        </pc:spChg>
        <pc:graphicFrameChg chg="add mod modGraphic">
          <ac:chgData name="Gandhi, Devansh Nitin" userId="336406dd-5946-45ef-8188-0b148009a449" providerId="ADAL" clId="{F322C1EE-F615-B149-8DF5-E70B1D6A8FF0}" dt="2018-12-06T22:32:56.583" v="1551" actId="26606"/>
          <ac:graphicFrameMkLst>
            <pc:docMk/>
            <pc:sldMk cId="476475413" sldId="257"/>
            <ac:graphicFrameMk id="5" creationId="{45D6C28B-44B8-4A6C-8334-FE016A30E7EC}"/>
          </ac:graphicFrameMkLst>
        </pc:graphicFrameChg>
      </pc:sldChg>
      <pc:sldChg chg="addSp delSp modSp">
        <pc:chgData name="Gandhi, Devansh Nitin" userId="336406dd-5946-45ef-8188-0b148009a449" providerId="ADAL" clId="{F322C1EE-F615-B149-8DF5-E70B1D6A8FF0}" dt="2018-12-06T23:59:33.417" v="2232" actId="20577"/>
        <pc:sldMkLst>
          <pc:docMk/>
          <pc:sldMk cId="78206616" sldId="258"/>
        </pc:sldMkLst>
        <pc:spChg chg="del mod">
          <ac:chgData name="Gandhi, Devansh Nitin" userId="336406dd-5946-45ef-8188-0b148009a449" providerId="ADAL" clId="{F322C1EE-F615-B149-8DF5-E70B1D6A8FF0}" dt="2018-12-06T21:16:26.284" v="1036" actId="478"/>
          <ac:spMkLst>
            <pc:docMk/>
            <pc:sldMk cId="78206616" sldId="258"/>
            <ac:spMk id="3" creationId="{0097F2A7-3346-4242-8F39-8945E1EDEA12}"/>
          </ac:spMkLst>
        </pc:spChg>
        <pc:spChg chg="add mod">
          <ac:chgData name="Gandhi, Devansh Nitin" userId="336406dd-5946-45ef-8188-0b148009a449" providerId="ADAL" clId="{F322C1EE-F615-B149-8DF5-E70B1D6A8FF0}" dt="2018-12-06T23:59:33.417" v="2232" actId="20577"/>
          <ac:spMkLst>
            <pc:docMk/>
            <pc:sldMk cId="78206616" sldId="258"/>
            <ac:spMk id="4" creationId="{F23F9A6F-878C-D849-A307-C1205A969E26}"/>
          </ac:spMkLst>
        </pc:spChg>
        <pc:spChg chg="add">
          <ac:chgData name="Gandhi, Devansh Nitin" userId="336406dd-5946-45ef-8188-0b148009a449" providerId="ADAL" clId="{F322C1EE-F615-B149-8DF5-E70B1D6A8FF0}" dt="2018-12-06T21:16:43.495" v="1038"/>
          <ac:spMkLst>
            <pc:docMk/>
            <pc:sldMk cId="78206616" sldId="258"/>
            <ac:spMk id="5" creationId="{C13FDB03-2F1D-2E45-A94A-BA547EA17A9B}"/>
          </ac:spMkLst>
        </pc:spChg>
        <pc:spChg chg="add del mod">
          <ac:chgData name="Gandhi, Devansh Nitin" userId="336406dd-5946-45ef-8188-0b148009a449" providerId="ADAL" clId="{F322C1EE-F615-B149-8DF5-E70B1D6A8FF0}" dt="2018-12-06T23:08:17.704" v="1695"/>
          <ac:spMkLst>
            <pc:docMk/>
            <pc:sldMk cId="78206616" sldId="258"/>
            <ac:spMk id="9" creationId="{FF106D4B-BBE9-ED48-94D2-E58A6CA84A78}"/>
          </ac:spMkLst>
        </pc:spChg>
        <pc:picChg chg="add del mod">
          <ac:chgData name="Gandhi, Devansh Nitin" userId="336406dd-5946-45ef-8188-0b148009a449" providerId="ADAL" clId="{F322C1EE-F615-B149-8DF5-E70B1D6A8FF0}" dt="2018-12-06T22:04:15.715" v="1522" actId="478"/>
          <ac:picMkLst>
            <pc:docMk/>
            <pc:sldMk cId="78206616" sldId="258"/>
            <ac:picMk id="7" creationId="{BC7E9E0D-B948-DB4F-841F-E0E60D486681}"/>
          </ac:picMkLst>
        </pc:picChg>
        <pc:picChg chg="add mod">
          <ac:chgData name="Gandhi, Devansh Nitin" userId="336406dd-5946-45ef-8188-0b148009a449" providerId="ADAL" clId="{F322C1EE-F615-B149-8DF5-E70B1D6A8FF0}" dt="2018-12-06T23:08:11.651" v="1692" actId="1076"/>
          <ac:picMkLst>
            <pc:docMk/>
            <pc:sldMk cId="78206616" sldId="258"/>
            <ac:picMk id="8" creationId="{BB2ABA00-CDAB-4E49-A39F-571491126345}"/>
          </ac:picMkLst>
        </pc:picChg>
      </pc:sldChg>
      <pc:sldChg chg="addSp delSp modSp">
        <pc:chgData name="Gandhi, Devansh Nitin" userId="336406dd-5946-45ef-8188-0b148009a449" providerId="ADAL" clId="{F322C1EE-F615-B149-8DF5-E70B1D6A8FF0}" dt="2018-12-06T22:04:06.402" v="1521" actId="732"/>
        <pc:sldMkLst>
          <pc:docMk/>
          <pc:sldMk cId="3145851505" sldId="259"/>
        </pc:sldMkLst>
        <pc:spChg chg="mod">
          <ac:chgData name="Gandhi, Devansh Nitin" userId="336406dd-5946-45ef-8188-0b148009a449" providerId="ADAL" clId="{F322C1EE-F615-B149-8DF5-E70B1D6A8FF0}" dt="2018-12-06T21:45:53.908" v="1307" actId="20577"/>
          <ac:spMkLst>
            <pc:docMk/>
            <pc:sldMk cId="3145851505" sldId="259"/>
            <ac:spMk id="5" creationId="{12C788D4-077F-E344-BC27-DEEE14BA8E46}"/>
          </ac:spMkLst>
        </pc:spChg>
        <pc:picChg chg="add del mod">
          <ac:chgData name="Gandhi, Devansh Nitin" userId="336406dd-5946-45ef-8188-0b148009a449" providerId="ADAL" clId="{F322C1EE-F615-B149-8DF5-E70B1D6A8FF0}" dt="2018-12-06T21:48:24.523" v="1310"/>
          <ac:picMkLst>
            <pc:docMk/>
            <pc:sldMk cId="3145851505" sldId="259"/>
            <ac:picMk id="6" creationId="{7EA804B1-8939-904F-B114-A7ACE70428A9}"/>
          </ac:picMkLst>
        </pc:picChg>
        <pc:picChg chg="add mod modCrop">
          <ac:chgData name="Gandhi, Devansh Nitin" userId="336406dd-5946-45ef-8188-0b148009a449" providerId="ADAL" clId="{F322C1EE-F615-B149-8DF5-E70B1D6A8FF0}" dt="2018-12-06T22:04:06.402" v="1521" actId="732"/>
          <ac:picMkLst>
            <pc:docMk/>
            <pc:sldMk cId="3145851505" sldId="259"/>
            <ac:picMk id="7" creationId="{D06AFF9B-741F-E043-B117-2EA92B823F8A}"/>
          </ac:picMkLst>
        </pc:picChg>
      </pc:sldChg>
      <pc:sldChg chg="addSp delSp modSp">
        <pc:chgData name="Gandhi, Devansh Nitin" userId="336406dd-5946-45ef-8188-0b148009a449" providerId="ADAL" clId="{F322C1EE-F615-B149-8DF5-E70B1D6A8FF0}" dt="2018-12-06T22:03:26.587" v="1517" actId="732"/>
        <pc:sldMkLst>
          <pc:docMk/>
          <pc:sldMk cId="1929458041" sldId="260"/>
        </pc:sldMkLst>
        <pc:spChg chg="mod">
          <ac:chgData name="Gandhi, Devansh Nitin" userId="336406dd-5946-45ef-8188-0b148009a449" providerId="ADAL" clId="{F322C1EE-F615-B149-8DF5-E70B1D6A8FF0}" dt="2018-12-06T15:03:22.120" v="553" actId="20577"/>
          <ac:spMkLst>
            <pc:docMk/>
            <pc:sldMk cId="1929458041" sldId="260"/>
            <ac:spMk id="4" creationId="{E463EEB0-60A1-0743-B957-A810AE891DE7}"/>
          </ac:spMkLst>
        </pc:spChg>
        <pc:spChg chg="mod">
          <ac:chgData name="Gandhi, Devansh Nitin" userId="336406dd-5946-45ef-8188-0b148009a449" providerId="ADAL" clId="{F322C1EE-F615-B149-8DF5-E70B1D6A8FF0}" dt="2018-12-06T21:48:33.075" v="1318" actId="5793"/>
          <ac:spMkLst>
            <pc:docMk/>
            <pc:sldMk cId="1929458041" sldId="260"/>
            <ac:spMk id="5" creationId="{A581E460-52EB-3047-9473-273AF2C7AFFB}"/>
          </ac:spMkLst>
        </pc:spChg>
        <pc:graphicFrameChg chg="add del mod">
          <ac:chgData name="Gandhi, Devansh Nitin" userId="336406dd-5946-45ef-8188-0b148009a449" providerId="ADAL" clId="{F322C1EE-F615-B149-8DF5-E70B1D6A8FF0}" dt="2018-12-06T22:02:16.441" v="1512" actId="478"/>
          <ac:graphicFrameMkLst>
            <pc:docMk/>
            <pc:sldMk cId="1929458041" sldId="260"/>
            <ac:graphicFrameMk id="7" creationId="{A00A16A4-3E97-9D44-8617-26775A8150F9}"/>
          </ac:graphicFrameMkLst>
        </pc:graphicFrameChg>
        <pc:picChg chg="add mod modCrop">
          <ac:chgData name="Gandhi, Devansh Nitin" userId="336406dd-5946-45ef-8188-0b148009a449" providerId="ADAL" clId="{F322C1EE-F615-B149-8DF5-E70B1D6A8FF0}" dt="2018-12-06T22:03:26.587" v="1517" actId="732"/>
          <ac:picMkLst>
            <pc:docMk/>
            <pc:sldMk cId="1929458041" sldId="260"/>
            <ac:picMk id="6" creationId="{BE0877B9-670D-2242-82F4-2276B5FACE9C}"/>
          </ac:picMkLst>
        </pc:picChg>
      </pc:sldChg>
      <pc:sldChg chg="addSp modSp mod setBg">
        <pc:chgData name="Gandhi, Devansh Nitin" userId="336406dd-5946-45ef-8188-0b148009a449" providerId="ADAL" clId="{F322C1EE-F615-B149-8DF5-E70B1D6A8FF0}" dt="2018-12-06T22:41:32.682" v="1678" actId="5793"/>
        <pc:sldMkLst>
          <pc:docMk/>
          <pc:sldMk cId="858648772" sldId="261"/>
        </pc:sldMkLst>
        <pc:spChg chg="mod">
          <ac:chgData name="Gandhi, Devansh Nitin" userId="336406dd-5946-45ef-8188-0b148009a449" providerId="ADAL" clId="{F322C1EE-F615-B149-8DF5-E70B1D6A8FF0}" dt="2018-12-06T22:30:43.498" v="1531" actId="26606"/>
          <ac:spMkLst>
            <pc:docMk/>
            <pc:sldMk cId="858648772" sldId="261"/>
            <ac:spMk id="2" creationId="{14AC135F-3B54-B545-8D9E-876D8D0043FD}"/>
          </ac:spMkLst>
        </pc:spChg>
        <pc:spChg chg="mod">
          <ac:chgData name="Gandhi, Devansh Nitin" userId="336406dd-5946-45ef-8188-0b148009a449" providerId="ADAL" clId="{F322C1EE-F615-B149-8DF5-E70B1D6A8FF0}" dt="2018-12-06T22:41:32.682" v="1678" actId="5793"/>
          <ac:spMkLst>
            <pc:docMk/>
            <pc:sldMk cId="858648772" sldId="261"/>
            <ac:spMk id="3" creationId="{3A873247-8F34-7846-B8A5-64515CD54778}"/>
          </ac:spMkLst>
        </pc:spChg>
        <pc:spChg chg="add">
          <ac:chgData name="Gandhi, Devansh Nitin" userId="336406dd-5946-45ef-8188-0b148009a449" providerId="ADAL" clId="{F322C1EE-F615-B149-8DF5-E70B1D6A8FF0}" dt="2018-12-06T22:30:43.498" v="1531" actId="26606"/>
          <ac:spMkLst>
            <pc:docMk/>
            <pc:sldMk cId="858648772" sldId="261"/>
            <ac:spMk id="8" creationId="{8D70B121-56F4-4848-B38B-182089D909FA}"/>
          </ac:spMkLst>
        </pc:spChg>
        <pc:cxnChg chg="add">
          <ac:chgData name="Gandhi, Devansh Nitin" userId="336406dd-5946-45ef-8188-0b148009a449" providerId="ADAL" clId="{F322C1EE-F615-B149-8DF5-E70B1D6A8FF0}" dt="2018-12-06T22:30:43.498" v="1531" actId="26606"/>
          <ac:cxnSpMkLst>
            <pc:docMk/>
            <pc:sldMk cId="858648772" sldId="261"/>
            <ac:cxnSpMk id="10" creationId="{2D72A2C9-F3CA-4216-8BAD-FA4C970C3C4E}"/>
          </ac:cxnSpMkLst>
        </pc:cxnChg>
      </pc:sldChg>
      <pc:sldChg chg="addSp delSp modSp mod setBg">
        <pc:chgData name="Gandhi, Devansh Nitin" userId="336406dd-5946-45ef-8188-0b148009a449" providerId="ADAL" clId="{F322C1EE-F615-B149-8DF5-E70B1D6A8FF0}" dt="2018-12-06T22:32:27.421" v="1543" actId="20577"/>
        <pc:sldMkLst>
          <pc:docMk/>
          <pc:sldMk cId="761910109" sldId="262"/>
        </pc:sldMkLst>
        <pc:spChg chg="mod">
          <ac:chgData name="Gandhi, Devansh Nitin" userId="336406dd-5946-45ef-8188-0b148009a449" providerId="ADAL" clId="{F322C1EE-F615-B149-8DF5-E70B1D6A8FF0}" dt="2018-12-06T22:29:41.231" v="1526" actId="26606"/>
          <ac:spMkLst>
            <pc:docMk/>
            <pc:sldMk cId="761910109" sldId="262"/>
            <ac:spMk id="2" creationId="{48193D5F-2C3B-6047-BA16-769BD2BC0867}"/>
          </ac:spMkLst>
        </pc:spChg>
        <pc:spChg chg="add del mod">
          <ac:chgData name="Gandhi, Devansh Nitin" userId="336406dd-5946-45ef-8188-0b148009a449" providerId="ADAL" clId="{F322C1EE-F615-B149-8DF5-E70B1D6A8FF0}" dt="2018-12-06T22:29:41.231" v="1526" actId="26606"/>
          <ac:spMkLst>
            <pc:docMk/>
            <pc:sldMk cId="761910109" sldId="262"/>
            <ac:spMk id="3" creationId="{F68B2677-2696-5F4F-9062-8A0323F1BE56}"/>
          </ac:spMkLst>
        </pc:spChg>
        <pc:spChg chg="add">
          <ac:chgData name="Gandhi, Devansh Nitin" userId="336406dd-5946-45ef-8188-0b148009a449" providerId="ADAL" clId="{F322C1EE-F615-B149-8DF5-E70B1D6A8FF0}" dt="2018-12-06T22:29:41.231" v="1526" actId="26606"/>
          <ac:spMkLst>
            <pc:docMk/>
            <pc:sldMk cId="761910109" sldId="262"/>
            <ac:spMk id="8" creationId="{8D70B121-56F4-4848-B38B-182089D909FA}"/>
          </ac:spMkLst>
        </pc:spChg>
        <pc:spChg chg="add del">
          <ac:chgData name="Gandhi, Devansh Nitin" userId="336406dd-5946-45ef-8188-0b148009a449" providerId="ADAL" clId="{F322C1EE-F615-B149-8DF5-E70B1D6A8FF0}" dt="2018-12-06T22:29:41.222" v="1525" actId="26606"/>
          <ac:spMkLst>
            <pc:docMk/>
            <pc:sldMk cId="761910109" sldId="262"/>
            <ac:spMk id="10" creationId="{46C2E80F-49A6-4372-B103-219D417A55ED}"/>
          </ac:spMkLst>
        </pc:spChg>
        <pc:spChg chg="add mod">
          <ac:chgData name="Gandhi, Devansh Nitin" userId="336406dd-5946-45ef-8188-0b148009a449" providerId="ADAL" clId="{F322C1EE-F615-B149-8DF5-E70B1D6A8FF0}" dt="2018-12-06T22:32:27.421" v="1543" actId="20577"/>
          <ac:spMkLst>
            <pc:docMk/>
            <pc:sldMk cId="761910109" sldId="262"/>
            <ac:spMk id="13" creationId="{F68B2677-2696-5F4F-9062-8A0323F1BE56}"/>
          </ac:spMkLst>
        </pc:spChg>
        <pc:graphicFrameChg chg="add del">
          <ac:chgData name="Gandhi, Devansh Nitin" userId="336406dd-5946-45ef-8188-0b148009a449" providerId="ADAL" clId="{F322C1EE-F615-B149-8DF5-E70B1D6A8FF0}" dt="2018-12-06T22:29:41.222" v="1525" actId="26606"/>
          <ac:graphicFrameMkLst>
            <pc:docMk/>
            <pc:sldMk cId="761910109" sldId="262"/>
            <ac:graphicFrameMk id="5" creationId="{7CE9D58D-8BF0-4F71-A90A-EAFDDF424C37}"/>
          </ac:graphicFrameMkLst>
        </pc:graphicFrameChg>
        <pc:cxnChg chg="add">
          <ac:chgData name="Gandhi, Devansh Nitin" userId="336406dd-5946-45ef-8188-0b148009a449" providerId="ADAL" clId="{F322C1EE-F615-B149-8DF5-E70B1D6A8FF0}" dt="2018-12-06T22:29:41.231" v="1526" actId="26606"/>
          <ac:cxnSpMkLst>
            <pc:docMk/>
            <pc:sldMk cId="761910109" sldId="262"/>
            <ac:cxnSpMk id="12" creationId="{2D72A2C9-F3CA-4216-8BAD-FA4C970C3C4E}"/>
          </ac:cxnSpMkLst>
        </pc:cxnChg>
      </pc:sldChg>
      <pc:sldChg chg="addSp modSp mod ord setBg">
        <pc:chgData name="Gandhi, Devansh Nitin" userId="336406dd-5946-45ef-8188-0b148009a449" providerId="ADAL" clId="{F322C1EE-F615-B149-8DF5-E70B1D6A8FF0}" dt="2018-12-06T23:45:36.551" v="2187"/>
        <pc:sldMkLst>
          <pc:docMk/>
          <pc:sldMk cId="1630648201" sldId="263"/>
        </pc:sldMkLst>
        <pc:spChg chg="mod">
          <ac:chgData name="Gandhi, Devansh Nitin" userId="336406dd-5946-45ef-8188-0b148009a449" providerId="ADAL" clId="{F322C1EE-F615-B149-8DF5-E70B1D6A8FF0}" dt="2018-12-06T22:30:11.964" v="1528" actId="26606"/>
          <ac:spMkLst>
            <pc:docMk/>
            <pc:sldMk cId="1630648201" sldId="263"/>
            <ac:spMk id="2" creationId="{498B54A4-CA17-6149-8697-EC054C82B04F}"/>
          </ac:spMkLst>
        </pc:spChg>
        <pc:spChg chg="mod">
          <ac:chgData name="Gandhi, Devansh Nitin" userId="336406dd-5946-45ef-8188-0b148009a449" providerId="ADAL" clId="{F322C1EE-F615-B149-8DF5-E70B1D6A8FF0}" dt="2018-12-06T22:32:42.565" v="1550" actId="20577"/>
          <ac:spMkLst>
            <pc:docMk/>
            <pc:sldMk cId="1630648201" sldId="263"/>
            <ac:spMk id="3" creationId="{4E900ADF-B382-974C-8CBD-D544E740407A}"/>
          </ac:spMkLst>
        </pc:spChg>
        <pc:spChg chg="add">
          <ac:chgData name="Gandhi, Devansh Nitin" userId="336406dd-5946-45ef-8188-0b148009a449" providerId="ADAL" clId="{F322C1EE-F615-B149-8DF5-E70B1D6A8FF0}" dt="2018-12-06T22:30:11.964" v="1528" actId="26606"/>
          <ac:spMkLst>
            <pc:docMk/>
            <pc:sldMk cId="1630648201" sldId="263"/>
            <ac:spMk id="8" creationId="{8D70B121-56F4-4848-B38B-182089D909FA}"/>
          </ac:spMkLst>
        </pc:spChg>
        <pc:picChg chg="add mod">
          <ac:chgData name="Gandhi, Devansh Nitin" userId="336406dd-5946-45ef-8188-0b148009a449" providerId="ADAL" clId="{F322C1EE-F615-B149-8DF5-E70B1D6A8FF0}" dt="2018-12-06T22:33:22.886" v="1554" actId="1076"/>
          <ac:picMkLst>
            <pc:docMk/>
            <pc:sldMk cId="1630648201" sldId="263"/>
            <ac:picMk id="4" creationId="{43C098D8-EFFA-BC4F-B246-34898340BCA3}"/>
          </ac:picMkLst>
        </pc:picChg>
        <pc:cxnChg chg="add">
          <ac:chgData name="Gandhi, Devansh Nitin" userId="336406dd-5946-45ef-8188-0b148009a449" providerId="ADAL" clId="{F322C1EE-F615-B149-8DF5-E70B1D6A8FF0}" dt="2018-12-06T22:30:11.964" v="1528" actId="26606"/>
          <ac:cxnSpMkLst>
            <pc:docMk/>
            <pc:sldMk cId="1630648201" sldId="263"/>
            <ac:cxnSpMk id="10" creationId="{2D72A2C9-F3CA-4216-8BAD-FA4C970C3C4E}"/>
          </ac:cxnSpMkLst>
        </pc:cxnChg>
      </pc:sldChg>
      <pc:sldChg chg="addSp delSp modSp mod ord setBg">
        <pc:chgData name="Gandhi, Devansh Nitin" userId="336406dd-5946-45ef-8188-0b148009a449" providerId="ADAL" clId="{F322C1EE-F615-B149-8DF5-E70B1D6A8FF0}" dt="2018-12-06T23:45:39.803" v="2188"/>
        <pc:sldMkLst>
          <pc:docMk/>
          <pc:sldMk cId="10119597" sldId="264"/>
        </pc:sldMkLst>
        <pc:spChg chg="mod">
          <ac:chgData name="Gandhi, Devansh Nitin" userId="336406dd-5946-45ef-8188-0b148009a449" providerId="ADAL" clId="{F322C1EE-F615-B149-8DF5-E70B1D6A8FF0}" dt="2018-12-06T22:41:06.426" v="1676" actId="26606"/>
          <ac:spMkLst>
            <pc:docMk/>
            <pc:sldMk cId="10119597" sldId="264"/>
            <ac:spMk id="2" creationId="{4E5D7F13-0F31-7344-9138-5103823241A3}"/>
          </ac:spMkLst>
        </pc:spChg>
        <pc:spChg chg="add del mod">
          <ac:chgData name="Gandhi, Devansh Nitin" userId="336406dd-5946-45ef-8188-0b148009a449" providerId="ADAL" clId="{F322C1EE-F615-B149-8DF5-E70B1D6A8FF0}" dt="2018-12-06T22:41:06.433" v="1677" actId="26606"/>
          <ac:spMkLst>
            <pc:docMk/>
            <pc:sldMk cId="10119597" sldId="264"/>
            <ac:spMk id="3" creationId="{DB675692-02C1-3145-BC98-39A2C77CD656}"/>
          </ac:spMkLst>
        </pc:spChg>
        <pc:spChg chg="add del">
          <ac:chgData name="Gandhi, Devansh Nitin" userId="336406dd-5946-45ef-8188-0b148009a449" providerId="ADAL" clId="{F322C1EE-F615-B149-8DF5-E70B1D6A8FF0}" dt="2018-12-06T22:41:06.433" v="1677" actId="26606"/>
          <ac:spMkLst>
            <pc:docMk/>
            <pc:sldMk cId="10119597" sldId="264"/>
            <ac:spMk id="8" creationId="{8D70B121-56F4-4848-B38B-182089D909FA}"/>
          </ac:spMkLst>
        </pc:spChg>
        <pc:spChg chg="add del">
          <ac:chgData name="Gandhi, Devansh Nitin" userId="336406dd-5946-45ef-8188-0b148009a449" providerId="ADAL" clId="{F322C1EE-F615-B149-8DF5-E70B1D6A8FF0}" dt="2018-12-06T22:41:06.426" v="1676" actId="26606"/>
          <ac:spMkLst>
            <pc:docMk/>
            <pc:sldMk cId="10119597" sldId="264"/>
            <ac:spMk id="15" creationId="{F98ED85F-DCEE-4B50-802E-71A6E3E12B04}"/>
          </ac:spMkLst>
        </pc:spChg>
        <pc:spChg chg="add del">
          <ac:chgData name="Gandhi, Devansh Nitin" userId="336406dd-5946-45ef-8188-0b148009a449" providerId="ADAL" clId="{F322C1EE-F615-B149-8DF5-E70B1D6A8FF0}" dt="2018-12-06T22:41:02.620" v="1674" actId="26606"/>
          <ac:spMkLst>
            <pc:docMk/>
            <pc:sldMk cId="10119597" sldId="264"/>
            <ac:spMk id="17" creationId="{E4505C23-674B-4195-81D6-0C127FEAE3F8}"/>
          </ac:spMkLst>
        </pc:spChg>
        <pc:spChg chg="add del">
          <ac:chgData name="Gandhi, Devansh Nitin" userId="336406dd-5946-45ef-8188-0b148009a449" providerId="ADAL" clId="{F322C1EE-F615-B149-8DF5-E70B1D6A8FF0}" dt="2018-12-06T22:41:02.620" v="1674" actId="26606"/>
          <ac:spMkLst>
            <pc:docMk/>
            <pc:sldMk cId="10119597" sldId="264"/>
            <ac:spMk id="19" creationId="{65C9B8F0-FF66-4C15-BD05-E86B87331846}"/>
          </ac:spMkLst>
        </pc:spChg>
        <pc:spChg chg="add del">
          <ac:chgData name="Gandhi, Devansh Nitin" userId="336406dd-5946-45ef-8188-0b148009a449" providerId="ADAL" clId="{F322C1EE-F615-B149-8DF5-E70B1D6A8FF0}" dt="2018-12-06T22:41:06.426" v="1676" actId="26606"/>
          <ac:spMkLst>
            <pc:docMk/>
            <pc:sldMk cId="10119597" sldId="264"/>
            <ac:spMk id="21" creationId="{DB675692-02C1-3145-BC98-39A2C77CD656}"/>
          </ac:spMkLst>
        </pc:spChg>
        <pc:spChg chg="add">
          <ac:chgData name="Gandhi, Devansh Nitin" userId="336406dd-5946-45ef-8188-0b148009a449" providerId="ADAL" clId="{F322C1EE-F615-B149-8DF5-E70B1D6A8FF0}" dt="2018-12-06T22:41:06.433" v="1677" actId="26606"/>
          <ac:spMkLst>
            <pc:docMk/>
            <pc:sldMk cId="10119597" sldId="264"/>
            <ac:spMk id="23" creationId="{8D70B121-56F4-4848-B38B-182089D909FA}"/>
          </ac:spMkLst>
        </pc:spChg>
        <pc:spChg chg="add">
          <ac:chgData name="Gandhi, Devansh Nitin" userId="336406dd-5946-45ef-8188-0b148009a449" providerId="ADAL" clId="{F322C1EE-F615-B149-8DF5-E70B1D6A8FF0}" dt="2018-12-06T22:41:06.433" v="1677" actId="26606"/>
          <ac:spMkLst>
            <pc:docMk/>
            <pc:sldMk cId="10119597" sldId="264"/>
            <ac:spMk id="25" creationId="{DB675692-02C1-3145-BC98-39A2C77CD656}"/>
          </ac:spMkLst>
        </pc:spChg>
        <pc:graphicFrameChg chg="add del">
          <ac:chgData name="Gandhi, Devansh Nitin" userId="336406dd-5946-45ef-8188-0b148009a449" providerId="ADAL" clId="{F322C1EE-F615-B149-8DF5-E70B1D6A8FF0}" dt="2018-12-06T22:41:02.620" v="1674" actId="26606"/>
          <ac:graphicFrameMkLst>
            <pc:docMk/>
            <pc:sldMk cId="10119597" sldId="264"/>
            <ac:graphicFrameMk id="12" creationId="{E6FE6B06-9F50-4A5E-BFA9-51693AF15650}"/>
          </ac:graphicFrameMkLst>
        </pc:graphicFrameChg>
        <pc:cxnChg chg="add del">
          <ac:chgData name="Gandhi, Devansh Nitin" userId="336406dd-5946-45ef-8188-0b148009a449" providerId="ADAL" clId="{F322C1EE-F615-B149-8DF5-E70B1D6A8FF0}" dt="2018-12-06T22:41:06.433" v="1677" actId="26606"/>
          <ac:cxnSpMkLst>
            <pc:docMk/>
            <pc:sldMk cId="10119597" sldId="264"/>
            <ac:cxnSpMk id="10" creationId="{2D72A2C9-F3CA-4216-8BAD-FA4C970C3C4E}"/>
          </ac:cxnSpMkLst>
        </pc:cxnChg>
        <pc:cxnChg chg="add">
          <ac:chgData name="Gandhi, Devansh Nitin" userId="336406dd-5946-45ef-8188-0b148009a449" providerId="ADAL" clId="{F322C1EE-F615-B149-8DF5-E70B1D6A8FF0}" dt="2018-12-06T22:41:06.433" v="1677" actId="26606"/>
          <ac:cxnSpMkLst>
            <pc:docMk/>
            <pc:sldMk cId="10119597" sldId="264"/>
            <ac:cxnSpMk id="24" creationId="{2D72A2C9-F3CA-4216-8BAD-FA4C970C3C4E}"/>
          </ac:cxnSpMkLst>
        </pc:cxnChg>
      </pc:sldChg>
      <pc:sldChg chg="addSp modSp mod setBg">
        <pc:chgData name="Gandhi, Devansh Nitin" userId="336406dd-5946-45ef-8188-0b148009a449" providerId="ADAL" clId="{F322C1EE-F615-B149-8DF5-E70B1D6A8FF0}" dt="2018-12-07T15:10:08.224" v="2237" actId="20577"/>
        <pc:sldMkLst>
          <pc:docMk/>
          <pc:sldMk cId="2974594742" sldId="265"/>
        </pc:sldMkLst>
        <pc:spChg chg="mod">
          <ac:chgData name="Gandhi, Devansh Nitin" userId="336406dd-5946-45ef-8188-0b148009a449" providerId="ADAL" clId="{F322C1EE-F615-B149-8DF5-E70B1D6A8FF0}" dt="2018-12-06T22:30:48.106" v="1532" actId="26606"/>
          <ac:spMkLst>
            <pc:docMk/>
            <pc:sldMk cId="2974594742" sldId="265"/>
            <ac:spMk id="2" creationId="{9E9559D1-E258-B94F-8558-45FFD37DFE7A}"/>
          </ac:spMkLst>
        </pc:spChg>
        <pc:spChg chg="mod">
          <ac:chgData name="Gandhi, Devansh Nitin" userId="336406dd-5946-45ef-8188-0b148009a449" providerId="ADAL" clId="{F322C1EE-F615-B149-8DF5-E70B1D6A8FF0}" dt="2018-12-07T15:10:08.224" v="2237" actId="20577"/>
          <ac:spMkLst>
            <pc:docMk/>
            <pc:sldMk cId="2974594742" sldId="265"/>
            <ac:spMk id="3" creationId="{79F0D4E0-7694-D04C-BC17-E9FE73BA6DD1}"/>
          </ac:spMkLst>
        </pc:spChg>
        <pc:spChg chg="add">
          <ac:chgData name="Gandhi, Devansh Nitin" userId="336406dd-5946-45ef-8188-0b148009a449" providerId="ADAL" clId="{F322C1EE-F615-B149-8DF5-E70B1D6A8FF0}" dt="2018-12-06T22:30:48.106" v="1532" actId="26606"/>
          <ac:spMkLst>
            <pc:docMk/>
            <pc:sldMk cId="2974594742" sldId="265"/>
            <ac:spMk id="8" creationId="{8D70B121-56F4-4848-B38B-182089D909FA}"/>
          </ac:spMkLst>
        </pc:spChg>
        <pc:cxnChg chg="add">
          <ac:chgData name="Gandhi, Devansh Nitin" userId="336406dd-5946-45ef-8188-0b148009a449" providerId="ADAL" clId="{F322C1EE-F615-B149-8DF5-E70B1D6A8FF0}" dt="2018-12-06T22:30:48.106" v="1532" actId="26606"/>
          <ac:cxnSpMkLst>
            <pc:docMk/>
            <pc:sldMk cId="2974594742" sldId="265"/>
            <ac:cxnSpMk id="10" creationId="{2D72A2C9-F3CA-4216-8BAD-FA4C970C3C4E}"/>
          </ac:cxnSpMkLst>
        </pc:cxnChg>
      </pc:sldChg>
      <pc:sldChg chg="addSp delSp modSp add mod setBg">
        <pc:chgData name="Gandhi, Devansh Nitin" userId="336406dd-5946-45ef-8188-0b148009a449" providerId="ADAL" clId="{F322C1EE-F615-B149-8DF5-E70B1D6A8FF0}" dt="2018-12-06T22:31:01.949" v="1534" actId="26606"/>
        <pc:sldMkLst>
          <pc:docMk/>
          <pc:sldMk cId="3570627747" sldId="266"/>
        </pc:sldMkLst>
        <pc:spChg chg="del">
          <ac:chgData name="Gandhi, Devansh Nitin" userId="336406dd-5946-45ef-8188-0b148009a449" providerId="ADAL" clId="{F322C1EE-F615-B149-8DF5-E70B1D6A8FF0}" dt="2018-12-06T14:55:53.906" v="392"/>
          <ac:spMkLst>
            <pc:docMk/>
            <pc:sldMk cId="3570627747" sldId="266"/>
            <ac:spMk id="2" creationId="{4772609D-2DB4-D14B-A5C4-EDD63EE60C5D}"/>
          </ac:spMkLst>
        </pc:spChg>
        <pc:spChg chg="del">
          <ac:chgData name="Gandhi, Devansh Nitin" userId="336406dd-5946-45ef-8188-0b148009a449" providerId="ADAL" clId="{F322C1EE-F615-B149-8DF5-E70B1D6A8FF0}" dt="2018-12-06T14:55:53.906" v="392"/>
          <ac:spMkLst>
            <pc:docMk/>
            <pc:sldMk cId="3570627747" sldId="266"/>
            <ac:spMk id="3" creationId="{25308D63-63A2-354F-918A-C38A02552D9F}"/>
          </ac:spMkLst>
        </pc:spChg>
        <pc:spChg chg="add del mod">
          <ac:chgData name="Gandhi, Devansh Nitin" userId="336406dd-5946-45ef-8188-0b148009a449" providerId="ADAL" clId="{F322C1EE-F615-B149-8DF5-E70B1D6A8FF0}" dt="2018-12-06T14:55:58.132" v="393"/>
          <ac:spMkLst>
            <pc:docMk/>
            <pc:sldMk cId="3570627747" sldId="266"/>
            <ac:spMk id="4" creationId="{8F530159-36B8-7548-801A-BC4F637E8D91}"/>
          </ac:spMkLst>
        </pc:spChg>
        <pc:spChg chg="add del mod">
          <ac:chgData name="Gandhi, Devansh Nitin" userId="336406dd-5946-45ef-8188-0b148009a449" providerId="ADAL" clId="{F322C1EE-F615-B149-8DF5-E70B1D6A8FF0}" dt="2018-12-06T14:55:58.132" v="393"/>
          <ac:spMkLst>
            <pc:docMk/>
            <pc:sldMk cId="3570627747" sldId="266"/>
            <ac:spMk id="5" creationId="{43F3FDC7-ACC0-FD43-B712-B89B3D102224}"/>
          </ac:spMkLst>
        </pc:spChg>
        <pc:spChg chg="add del mod">
          <ac:chgData name="Gandhi, Devansh Nitin" userId="336406dd-5946-45ef-8188-0b148009a449" providerId="ADAL" clId="{F322C1EE-F615-B149-8DF5-E70B1D6A8FF0}" dt="2018-12-06T14:56:05.902" v="394"/>
          <ac:spMkLst>
            <pc:docMk/>
            <pc:sldMk cId="3570627747" sldId="266"/>
            <ac:spMk id="6" creationId="{6DB3AFB5-F936-DB4C-A211-B0B716A5F9D8}"/>
          </ac:spMkLst>
        </pc:spChg>
        <pc:spChg chg="add del mod">
          <ac:chgData name="Gandhi, Devansh Nitin" userId="336406dd-5946-45ef-8188-0b148009a449" providerId="ADAL" clId="{F322C1EE-F615-B149-8DF5-E70B1D6A8FF0}" dt="2018-12-06T14:56:05.902" v="394"/>
          <ac:spMkLst>
            <pc:docMk/>
            <pc:sldMk cId="3570627747" sldId="266"/>
            <ac:spMk id="7" creationId="{CCAEC85A-AB10-6D47-A3DA-F3C0F75ED2CD}"/>
          </ac:spMkLst>
        </pc:spChg>
        <pc:spChg chg="add mod">
          <ac:chgData name="Gandhi, Devansh Nitin" userId="336406dd-5946-45ef-8188-0b148009a449" providerId="ADAL" clId="{F322C1EE-F615-B149-8DF5-E70B1D6A8FF0}" dt="2018-12-06T22:31:01.949" v="1534" actId="26606"/>
          <ac:spMkLst>
            <pc:docMk/>
            <pc:sldMk cId="3570627747" sldId="266"/>
            <ac:spMk id="8" creationId="{0BCD4263-4B6B-6046-87AC-63F20EFC7334}"/>
          </ac:spMkLst>
        </pc:spChg>
        <pc:spChg chg="add del mod">
          <ac:chgData name="Gandhi, Devansh Nitin" userId="336406dd-5946-45ef-8188-0b148009a449" providerId="ADAL" clId="{F322C1EE-F615-B149-8DF5-E70B1D6A8FF0}" dt="2018-12-06T22:30:59.760" v="1533" actId="478"/>
          <ac:spMkLst>
            <pc:docMk/>
            <pc:sldMk cId="3570627747" sldId="266"/>
            <ac:spMk id="9" creationId="{03669F4A-BC79-BD42-B952-30F8F0BCB246}"/>
          </ac:spMkLst>
        </pc:spChg>
        <pc:spChg chg="add">
          <ac:chgData name="Gandhi, Devansh Nitin" userId="336406dd-5946-45ef-8188-0b148009a449" providerId="ADAL" clId="{F322C1EE-F615-B149-8DF5-E70B1D6A8FF0}" dt="2018-12-06T22:31:01.949" v="1534" actId="26606"/>
          <ac:spMkLst>
            <pc:docMk/>
            <pc:sldMk cId="3570627747" sldId="266"/>
            <ac:spMk id="13" creationId="{6F9EB9F2-07E2-4D64-BBD8-BB5B217F1218}"/>
          </ac:spMkLst>
        </pc:spChg>
        <pc:cxnChg chg="add">
          <ac:chgData name="Gandhi, Devansh Nitin" userId="336406dd-5946-45ef-8188-0b148009a449" providerId="ADAL" clId="{F322C1EE-F615-B149-8DF5-E70B1D6A8FF0}" dt="2018-12-06T22:31:01.949" v="1534" actId="26606"/>
          <ac:cxnSpMkLst>
            <pc:docMk/>
            <pc:sldMk cId="3570627747" sldId="266"/>
            <ac:cxnSpMk id="15" creationId="{F0C57C7C-DFE9-4A1E-B7A9-DF40E63366BB}"/>
          </ac:cxnSpMkLst>
        </pc:cxnChg>
      </pc:sldChg>
      <pc:sldChg chg="addSp delSp modSp add mod ord setBg">
        <pc:chgData name="Gandhi, Devansh Nitin" userId="336406dd-5946-45ef-8188-0b148009a449" providerId="ADAL" clId="{F322C1EE-F615-B149-8DF5-E70B1D6A8FF0}" dt="2018-12-07T15:08:13.021" v="2233"/>
        <pc:sldMkLst>
          <pc:docMk/>
          <pc:sldMk cId="10974261" sldId="267"/>
        </pc:sldMkLst>
        <pc:spChg chg="del">
          <ac:chgData name="Gandhi, Devansh Nitin" userId="336406dd-5946-45ef-8188-0b148009a449" providerId="ADAL" clId="{F322C1EE-F615-B149-8DF5-E70B1D6A8FF0}" dt="2018-12-06T14:57:23.778" v="409"/>
          <ac:spMkLst>
            <pc:docMk/>
            <pc:sldMk cId="10974261" sldId="267"/>
            <ac:spMk id="2" creationId="{D05F1D09-87EE-6B47-A39E-7414E0AB0518}"/>
          </ac:spMkLst>
        </pc:spChg>
        <pc:spChg chg="del">
          <ac:chgData name="Gandhi, Devansh Nitin" userId="336406dd-5946-45ef-8188-0b148009a449" providerId="ADAL" clId="{F322C1EE-F615-B149-8DF5-E70B1D6A8FF0}" dt="2018-12-06T14:57:23.778" v="409"/>
          <ac:spMkLst>
            <pc:docMk/>
            <pc:sldMk cId="10974261" sldId="267"/>
            <ac:spMk id="3" creationId="{3976A03C-3E03-6840-9906-F5F0C54D9088}"/>
          </ac:spMkLst>
        </pc:spChg>
        <pc:spChg chg="del">
          <ac:chgData name="Gandhi, Devansh Nitin" userId="336406dd-5946-45ef-8188-0b148009a449" providerId="ADAL" clId="{F322C1EE-F615-B149-8DF5-E70B1D6A8FF0}" dt="2018-12-06T14:57:23.778" v="409"/>
          <ac:spMkLst>
            <pc:docMk/>
            <pc:sldMk cId="10974261" sldId="267"/>
            <ac:spMk id="4" creationId="{23E4B239-3ABB-9E43-9ED3-B97A16CA3A25}"/>
          </ac:spMkLst>
        </pc:spChg>
        <pc:spChg chg="add mod">
          <ac:chgData name="Gandhi, Devansh Nitin" userId="336406dd-5946-45ef-8188-0b148009a449" providerId="ADAL" clId="{F322C1EE-F615-B149-8DF5-E70B1D6A8FF0}" dt="2018-12-06T22:30:36.154" v="1530" actId="26606"/>
          <ac:spMkLst>
            <pc:docMk/>
            <pc:sldMk cId="10974261" sldId="267"/>
            <ac:spMk id="5" creationId="{7554C101-8F6B-0646-BC9A-D68FA6509FC4}"/>
          </ac:spMkLst>
        </pc:spChg>
        <pc:spChg chg="add mod">
          <ac:chgData name="Gandhi, Devansh Nitin" userId="336406dd-5946-45ef-8188-0b148009a449" providerId="ADAL" clId="{F322C1EE-F615-B149-8DF5-E70B1D6A8FF0}" dt="2018-12-06T23:34:11.176" v="2186" actId="20577"/>
          <ac:spMkLst>
            <pc:docMk/>
            <pc:sldMk cId="10974261" sldId="267"/>
            <ac:spMk id="6" creationId="{B800EDF9-D3C4-B944-9230-9471222B552D}"/>
          </ac:spMkLst>
        </pc:spChg>
        <pc:spChg chg="add">
          <ac:chgData name="Gandhi, Devansh Nitin" userId="336406dd-5946-45ef-8188-0b148009a449" providerId="ADAL" clId="{F322C1EE-F615-B149-8DF5-E70B1D6A8FF0}" dt="2018-12-06T22:30:36.154" v="1530" actId="26606"/>
          <ac:spMkLst>
            <pc:docMk/>
            <pc:sldMk cId="10974261" sldId="267"/>
            <ac:spMk id="11" creationId="{8D70B121-56F4-4848-B38B-182089D909FA}"/>
          </ac:spMkLst>
        </pc:spChg>
        <pc:cxnChg chg="add">
          <ac:chgData name="Gandhi, Devansh Nitin" userId="336406dd-5946-45ef-8188-0b148009a449" providerId="ADAL" clId="{F322C1EE-F615-B149-8DF5-E70B1D6A8FF0}" dt="2018-12-06T22:30:36.154" v="1530" actId="26606"/>
          <ac:cxnSpMkLst>
            <pc:docMk/>
            <pc:sldMk cId="10974261" sldId="267"/>
            <ac:cxnSpMk id="13" creationId="{2D72A2C9-F3CA-4216-8BAD-FA4C970C3C4E}"/>
          </ac:cxnSpMkLst>
        </pc:cxnChg>
      </pc:sldChg>
      <pc:sldChg chg="addSp delSp modSp add del setBg delDesignElem">
        <pc:chgData name="Gandhi, Devansh Nitin" userId="336406dd-5946-45ef-8188-0b148009a449" providerId="ADAL" clId="{F322C1EE-F615-B149-8DF5-E70B1D6A8FF0}" dt="2018-12-06T22:36:06.254" v="1559" actId="2696"/>
        <pc:sldMkLst>
          <pc:docMk/>
          <pc:sldMk cId="1464606244" sldId="268"/>
        </pc:sldMkLst>
        <pc:spChg chg="add mod">
          <ac:chgData name="Gandhi, Devansh Nitin" userId="336406dd-5946-45ef-8188-0b148009a449" providerId="ADAL" clId="{F322C1EE-F615-B149-8DF5-E70B1D6A8FF0}" dt="2018-12-06T22:35:55.377" v="1557"/>
          <ac:spMkLst>
            <pc:docMk/>
            <pc:sldMk cId="1464606244" sldId="268"/>
            <ac:spMk id="5" creationId="{0552D174-2D18-B24D-97E3-56EB5E10BD33}"/>
          </ac:spMkLst>
        </pc:spChg>
        <pc:spChg chg="del">
          <ac:chgData name="Gandhi, Devansh Nitin" userId="336406dd-5946-45ef-8188-0b148009a449" providerId="ADAL" clId="{F322C1EE-F615-B149-8DF5-E70B1D6A8FF0}" dt="2018-12-06T22:35:37.884" v="1556"/>
          <ac:spMkLst>
            <pc:docMk/>
            <pc:sldMk cId="1464606244" sldId="268"/>
            <ac:spMk id="8" creationId="{8D70B121-56F4-4848-B38B-182089D909FA}"/>
          </ac:spMkLst>
        </pc:spChg>
        <pc:picChg chg="del">
          <ac:chgData name="Gandhi, Devansh Nitin" userId="336406dd-5946-45ef-8188-0b148009a449" providerId="ADAL" clId="{F322C1EE-F615-B149-8DF5-E70B1D6A8FF0}" dt="2018-12-06T22:36:01.558" v="1558" actId="478"/>
          <ac:picMkLst>
            <pc:docMk/>
            <pc:sldMk cId="1464606244" sldId="268"/>
            <ac:picMk id="4" creationId="{43C098D8-EFFA-BC4F-B246-34898340BCA3}"/>
          </ac:picMkLst>
        </pc:picChg>
        <pc:cxnChg chg="del">
          <ac:chgData name="Gandhi, Devansh Nitin" userId="336406dd-5946-45ef-8188-0b148009a449" providerId="ADAL" clId="{F322C1EE-F615-B149-8DF5-E70B1D6A8FF0}" dt="2018-12-06T22:35:37.884" v="1556"/>
          <ac:cxnSpMkLst>
            <pc:docMk/>
            <pc:sldMk cId="1464606244" sldId="268"/>
            <ac:cxnSpMk id="10" creationId="{2D72A2C9-F3CA-4216-8BAD-FA4C970C3C4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73767-A889-4EB0-8227-E6F4E9B4056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91AA363-404A-4C4E-A68E-1DB32AC505E5}">
      <dgm:prSet/>
      <dgm:spPr/>
      <dgm:t>
        <a:bodyPr/>
        <a:lstStyle/>
        <a:p>
          <a:r>
            <a:rPr lang="en-US"/>
            <a:t>Single airplane with 215 passengers and 3 check-in counters</a:t>
          </a:r>
        </a:p>
      </dgm:t>
    </dgm:pt>
    <dgm:pt modelId="{2BFC8E7B-6F82-4FA5-9846-50DB4BDE634F}" type="parTrans" cxnId="{EAC8756C-4AEC-4170-9FAA-57F3CD4D11BD}">
      <dgm:prSet/>
      <dgm:spPr/>
      <dgm:t>
        <a:bodyPr/>
        <a:lstStyle/>
        <a:p>
          <a:endParaRPr lang="en-US"/>
        </a:p>
      </dgm:t>
    </dgm:pt>
    <dgm:pt modelId="{E0EA4917-FE34-4DBA-A9E7-C57EAF32849A}" type="sibTrans" cxnId="{EAC8756C-4AEC-4170-9FAA-57F3CD4D11B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80479CC-73E2-405C-9273-8B6AA5AD4E7F}">
      <dgm:prSet/>
      <dgm:spPr/>
      <dgm:t>
        <a:bodyPr/>
        <a:lstStyle/>
        <a:p>
          <a:r>
            <a:rPr lang="en-US"/>
            <a:t>Single aircraft with different number of passengers and check-in counters</a:t>
          </a:r>
        </a:p>
      </dgm:t>
    </dgm:pt>
    <dgm:pt modelId="{A072F4E5-877B-4072-B8F7-3EB66621D9B3}" type="parTrans" cxnId="{744A6AB2-F9BC-439D-BFA0-B1DD35B93B71}">
      <dgm:prSet/>
      <dgm:spPr/>
      <dgm:t>
        <a:bodyPr/>
        <a:lstStyle/>
        <a:p>
          <a:endParaRPr lang="en-US"/>
        </a:p>
      </dgm:t>
    </dgm:pt>
    <dgm:pt modelId="{126C4E35-58A0-4E0C-B597-08DF6C741C8E}" type="sibTrans" cxnId="{744A6AB2-F9BC-439D-BFA0-B1DD35B93B7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A4DB3F5-05C5-4478-8EED-C322E1EE7730}">
      <dgm:prSet/>
      <dgm:spPr/>
      <dgm:t>
        <a:bodyPr/>
        <a:lstStyle/>
        <a:p>
          <a:r>
            <a:rPr lang="en-US"/>
            <a:t>Multiple aircraft different number of passengers and check-in counters</a:t>
          </a:r>
        </a:p>
      </dgm:t>
    </dgm:pt>
    <dgm:pt modelId="{BF3AB41B-24EB-45C0-A2C8-C192C0CDCE0C}" type="parTrans" cxnId="{8ECA529A-8B45-421F-A499-FCA5F5CCD56F}">
      <dgm:prSet/>
      <dgm:spPr/>
      <dgm:t>
        <a:bodyPr/>
        <a:lstStyle/>
        <a:p>
          <a:endParaRPr lang="en-US"/>
        </a:p>
      </dgm:t>
    </dgm:pt>
    <dgm:pt modelId="{E6CC9600-E4B7-4F1F-857C-113FE562B74D}" type="sibTrans" cxnId="{8ECA529A-8B45-421F-A499-FCA5F5CCD56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8447301-F5AA-4545-AD59-B26BC54C36B1}" type="pres">
      <dgm:prSet presAssocID="{C2473767-A889-4EB0-8227-E6F4E9B4056B}" presName="Name0" presStyleCnt="0">
        <dgm:presLayoutVars>
          <dgm:animLvl val="lvl"/>
          <dgm:resizeHandles val="exact"/>
        </dgm:presLayoutVars>
      </dgm:prSet>
      <dgm:spPr/>
    </dgm:pt>
    <dgm:pt modelId="{D572684D-A10B-AC4D-87E4-5FA73227044C}" type="pres">
      <dgm:prSet presAssocID="{791AA363-404A-4C4E-A68E-1DB32AC505E5}" presName="compositeNode" presStyleCnt="0">
        <dgm:presLayoutVars>
          <dgm:bulletEnabled val="1"/>
        </dgm:presLayoutVars>
      </dgm:prSet>
      <dgm:spPr/>
    </dgm:pt>
    <dgm:pt modelId="{84B01F9B-3609-934E-9773-35A1C76DE1E9}" type="pres">
      <dgm:prSet presAssocID="{791AA363-404A-4C4E-A68E-1DB32AC505E5}" presName="bgRect" presStyleLbl="bgAccFollowNode1" presStyleIdx="0" presStyleCnt="3"/>
      <dgm:spPr/>
    </dgm:pt>
    <dgm:pt modelId="{A5EBC05A-D473-EA43-98D8-E88303661DB8}" type="pres">
      <dgm:prSet presAssocID="{E0EA4917-FE34-4DBA-A9E7-C57EAF32849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25C567C-386C-C14E-95DF-B524D67F888C}" type="pres">
      <dgm:prSet presAssocID="{791AA363-404A-4C4E-A68E-1DB32AC505E5}" presName="bottomLine" presStyleLbl="alignNode1" presStyleIdx="1" presStyleCnt="6">
        <dgm:presLayoutVars/>
      </dgm:prSet>
      <dgm:spPr/>
    </dgm:pt>
    <dgm:pt modelId="{56BEAA6B-FF2B-AA4E-913F-7188610F1C95}" type="pres">
      <dgm:prSet presAssocID="{791AA363-404A-4C4E-A68E-1DB32AC505E5}" presName="nodeText" presStyleLbl="bgAccFollowNode1" presStyleIdx="0" presStyleCnt="3">
        <dgm:presLayoutVars>
          <dgm:bulletEnabled val="1"/>
        </dgm:presLayoutVars>
      </dgm:prSet>
      <dgm:spPr/>
    </dgm:pt>
    <dgm:pt modelId="{9FACE675-A76A-8E40-864B-5619940B106D}" type="pres">
      <dgm:prSet presAssocID="{E0EA4917-FE34-4DBA-A9E7-C57EAF32849A}" presName="sibTrans" presStyleCnt="0"/>
      <dgm:spPr/>
    </dgm:pt>
    <dgm:pt modelId="{1978182A-81B6-714D-A2F2-BF83448248A7}" type="pres">
      <dgm:prSet presAssocID="{680479CC-73E2-405C-9273-8B6AA5AD4E7F}" presName="compositeNode" presStyleCnt="0">
        <dgm:presLayoutVars>
          <dgm:bulletEnabled val="1"/>
        </dgm:presLayoutVars>
      </dgm:prSet>
      <dgm:spPr/>
    </dgm:pt>
    <dgm:pt modelId="{5949FC8E-193C-544A-A96C-74292AC761FB}" type="pres">
      <dgm:prSet presAssocID="{680479CC-73E2-405C-9273-8B6AA5AD4E7F}" presName="bgRect" presStyleLbl="bgAccFollowNode1" presStyleIdx="1" presStyleCnt="3"/>
      <dgm:spPr/>
    </dgm:pt>
    <dgm:pt modelId="{D9011433-7ACA-9847-80DB-8BF237D73382}" type="pres">
      <dgm:prSet presAssocID="{126C4E35-58A0-4E0C-B597-08DF6C741C8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9155995-225E-CC4F-9AAD-2C21FDFDCCB0}" type="pres">
      <dgm:prSet presAssocID="{680479CC-73E2-405C-9273-8B6AA5AD4E7F}" presName="bottomLine" presStyleLbl="alignNode1" presStyleIdx="3" presStyleCnt="6">
        <dgm:presLayoutVars/>
      </dgm:prSet>
      <dgm:spPr/>
    </dgm:pt>
    <dgm:pt modelId="{049E656E-38C9-8B43-B67B-EB671F584337}" type="pres">
      <dgm:prSet presAssocID="{680479CC-73E2-405C-9273-8B6AA5AD4E7F}" presName="nodeText" presStyleLbl="bgAccFollowNode1" presStyleIdx="1" presStyleCnt="3">
        <dgm:presLayoutVars>
          <dgm:bulletEnabled val="1"/>
        </dgm:presLayoutVars>
      </dgm:prSet>
      <dgm:spPr/>
    </dgm:pt>
    <dgm:pt modelId="{E0DF3E4E-0709-7B4E-AB50-64B2B58A14DC}" type="pres">
      <dgm:prSet presAssocID="{126C4E35-58A0-4E0C-B597-08DF6C741C8E}" presName="sibTrans" presStyleCnt="0"/>
      <dgm:spPr/>
    </dgm:pt>
    <dgm:pt modelId="{2BC02CBC-E227-3C43-B330-37C6C36B23B5}" type="pres">
      <dgm:prSet presAssocID="{CA4DB3F5-05C5-4478-8EED-C322E1EE7730}" presName="compositeNode" presStyleCnt="0">
        <dgm:presLayoutVars>
          <dgm:bulletEnabled val="1"/>
        </dgm:presLayoutVars>
      </dgm:prSet>
      <dgm:spPr/>
    </dgm:pt>
    <dgm:pt modelId="{07464E00-DCBD-EF45-8711-B4827CA5A0FF}" type="pres">
      <dgm:prSet presAssocID="{CA4DB3F5-05C5-4478-8EED-C322E1EE7730}" presName="bgRect" presStyleLbl="bgAccFollowNode1" presStyleIdx="2" presStyleCnt="3"/>
      <dgm:spPr/>
    </dgm:pt>
    <dgm:pt modelId="{6D4C13AA-4FF5-0044-A04F-EDBBC6BCFE3C}" type="pres">
      <dgm:prSet presAssocID="{E6CC9600-E4B7-4F1F-857C-113FE562B74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52E9AC0-663F-0742-8C89-43CE0D491CF8}" type="pres">
      <dgm:prSet presAssocID="{CA4DB3F5-05C5-4478-8EED-C322E1EE7730}" presName="bottomLine" presStyleLbl="alignNode1" presStyleIdx="5" presStyleCnt="6">
        <dgm:presLayoutVars/>
      </dgm:prSet>
      <dgm:spPr/>
    </dgm:pt>
    <dgm:pt modelId="{8CDBFAFB-A14A-B546-9E25-4A1A2DFF7152}" type="pres">
      <dgm:prSet presAssocID="{CA4DB3F5-05C5-4478-8EED-C322E1EE773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3E61804-C500-B94F-AB1E-5A8AD2D3346E}" type="presOf" srcId="{680479CC-73E2-405C-9273-8B6AA5AD4E7F}" destId="{5949FC8E-193C-544A-A96C-74292AC761FB}" srcOrd="0" destOrd="0" presId="urn:microsoft.com/office/officeart/2016/7/layout/BasicLinearProcessNumbered"/>
    <dgm:cxn modelId="{D63BD704-2F6C-5E4E-993B-E1C32924731A}" type="presOf" srcId="{CA4DB3F5-05C5-4478-8EED-C322E1EE7730}" destId="{07464E00-DCBD-EF45-8711-B4827CA5A0FF}" srcOrd="0" destOrd="0" presId="urn:microsoft.com/office/officeart/2016/7/layout/BasicLinearProcessNumbered"/>
    <dgm:cxn modelId="{1E050A1F-EED7-A948-9594-BD2E884D4249}" type="presOf" srcId="{C2473767-A889-4EB0-8227-E6F4E9B4056B}" destId="{E8447301-F5AA-4545-AD59-B26BC54C36B1}" srcOrd="0" destOrd="0" presId="urn:microsoft.com/office/officeart/2016/7/layout/BasicLinearProcessNumbered"/>
    <dgm:cxn modelId="{D8597726-7255-1846-BCDE-949E69B64FF8}" type="presOf" srcId="{E0EA4917-FE34-4DBA-A9E7-C57EAF32849A}" destId="{A5EBC05A-D473-EA43-98D8-E88303661DB8}" srcOrd="0" destOrd="0" presId="urn:microsoft.com/office/officeart/2016/7/layout/BasicLinearProcessNumbered"/>
    <dgm:cxn modelId="{F672E544-B87F-0B4C-BAD9-0DCDAB233CA2}" type="presOf" srcId="{791AA363-404A-4C4E-A68E-1DB32AC505E5}" destId="{56BEAA6B-FF2B-AA4E-913F-7188610F1C95}" srcOrd="1" destOrd="0" presId="urn:microsoft.com/office/officeart/2016/7/layout/BasicLinearProcessNumbered"/>
    <dgm:cxn modelId="{EAC8756C-4AEC-4170-9FAA-57F3CD4D11BD}" srcId="{C2473767-A889-4EB0-8227-E6F4E9B4056B}" destId="{791AA363-404A-4C4E-A68E-1DB32AC505E5}" srcOrd="0" destOrd="0" parTransId="{2BFC8E7B-6F82-4FA5-9846-50DB4BDE634F}" sibTransId="{E0EA4917-FE34-4DBA-A9E7-C57EAF32849A}"/>
    <dgm:cxn modelId="{1A078B7C-3680-5944-817D-5BF03613CFA3}" type="presOf" srcId="{E6CC9600-E4B7-4F1F-857C-113FE562B74D}" destId="{6D4C13AA-4FF5-0044-A04F-EDBBC6BCFE3C}" srcOrd="0" destOrd="0" presId="urn:microsoft.com/office/officeart/2016/7/layout/BasicLinearProcessNumbered"/>
    <dgm:cxn modelId="{B505EE85-3C3E-3742-A333-F29A58C1F525}" type="presOf" srcId="{CA4DB3F5-05C5-4478-8EED-C322E1EE7730}" destId="{8CDBFAFB-A14A-B546-9E25-4A1A2DFF7152}" srcOrd="1" destOrd="0" presId="urn:microsoft.com/office/officeart/2016/7/layout/BasicLinearProcessNumbered"/>
    <dgm:cxn modelId="{8ECA529A-8B45-421F-A499-FCA5F5CCD56F}" srcId="{C2473767-A889-4EB0-8227-E6F4E9B4056B}" destId="{CA4DB3F5-05C5-4478-8EED-C322E1EE7730}" srcOrd="2" destOrd="0" parTransId="{BF3AB41B-24EB-45C0-A2C8-C192C0CDCE0C}" sibTransId="{E6CC9600-E4B7-4F1F-857C-113FE562B74D}"/>
    <dgm:cxn modelId="{744A6AB2-F9BC-439D-BFA0-B1DD35B93B71}" srcId="{C2473767-A889-4EB0-8227-E6F4E9B4056B}" destId="{680479CC-73E2-405C-9273-8B6AA5AD4E7F}" srcOrd="1" destOrd="0" parTransId="{A072F4E5-877B-4072-B8F7-3EB66621D9B3}" sibTransId="{126C4E35-58A0-4E0C-B597-08DF6C741C8E}"/>
    <dgm:cxn modelId="{A191E5B2-8BE1-204C-9FAE-281C413BE34E}" type="presOf" srcId="{126C4E35-58A0-4E0C-B597-08DF6C741C8E}" destId="{D9011433-7ACA-9847-80DB-8BF237D73382}" srcOrd="0" destOrd="0" presId="urn:microsoft.com/office/officeart/2016/7/layout/BasicLinearProcessNumbered"/>
    <dgm:cxn modelId="{0EBE0EBF-4577-5E44-AC71-6DE8AE81DD2F}" type="presOf" srcId="{791AA363-404A-4C4E-A68E-1DB32AC505E5}" destId="{84B01F9B-3609-934E-9773-35A1C76DE1E9}" srcOrd="0" destOrd="0" presId="urn:microsoft.com/office/officeart/2016/7/layout/BasicLinearProcessNumbered"/>
    <dgm:cxn modelId="{198B68D3-E3AD-334D-82EE-339148C05D91}" type="presOf" srcId="{680479CC-73E2-405C-9273-8B6AA5AD4E7F}" destId="{049E656E-38C9-8B43-B67B-EB671F584337}" srcOrd="1" destOrd="0" presId="urn:microsoft.com/office/officeart/2016/7/layout/BasicLinearProcessNumbered"/>
    <dgm:cxn modelId="{919B19A3-1BA6-E946-9395-1B1E9C49660E}" type="presParOf" srcId="{E8447301-F5AA-4545-AD59-B26BC54C36B1}" destId="{D572684D-A10B-AC4D-87E4-5FA73227044C}" srcOrd="0" destOrd="0" presId="urn:microsoft.com/office/officeart/2016/7/layout/BasicLinearProcessNumbered"/>
    <dgm:cxn modelId="{B810BA11-3AA4-344F-8179-6998C27E4916}" type="presParOf" srcId="{D572684D-A10B-AC4D-87E4-5FA73227044C}" destId="{84B01F9B-3609-934E-9773-35A1C76DE1E9}" srcOrd="0" destOrd="0" presId="urn:microsoft.com/office/officeart/2016/7/layout/BasicLinearProcessNumbered"/>
    <dgm:cxn modelId="{62C11F07-FBBC-F24A-A99F-00436748A601}" type="presParOf" srcId="{D572684D-A10B-AC4D-87E4-5FA73227044C}" destId="{A5EBC05A-D473-EA43-98D8-E88303661DB8}" srcOrd="1" destOrd="0" presId="urn:microsoft.com/office/officeart/2016/7/layout/BasicLinearProcessNumbered"/>
    <dgm:cxn modelId="{5266A549-B0EB-B54B-868F-874E95B9A19D}" type="presParOf" srcId="{D572684D-A10B-AC4D-87E4-5FA73227044C}" destId="{825C567C-386C-C14E-95DF-B524D67F888C}" srcOrd="2" destOrd="0" presId="urn:microsoft.com/office/officeart/2016/7/layout/BasicLinearProcessNumbered"/>
    <dgm:cxn modelId="{99AF8453-C6F3-BB4F-A84D-99D558724A48}" type="presParOf" srcId="{D572684D-A10B-AC4D-87E4-5FA73227044C}" destId="{56BEAA6B-FF2B-AA4E-913F-7188610F1C95}" srcOrd="3" destOrd="0" presId="urn:microsoft.com/office/officeart/2016/7/layout/BasicLinearProcessNumbered"/>
    <dgm:cxn modelId="{D6DED110-FDE4-1E4A-A2B9-6852E6B5A4D4}" type="presParOf" srcId="{E8447301-F5AA-4545-AD59-B26BC54C36B1}" destId="{9FACE675-A76A-8E40-864B-5619940B106D}" srcOrd="1" destOrd="0" presId="urn:microsoft.com/office/officeart/2016/7/layout/BasicLinearProcessNumbered"/>
    <dgm:cxn modelId="{5B58164B-E31E-B749-B2E7-9FB59E796DD5}" type="presParOf" srcId="{E8447301-F5AA-4545-AD59-B26BC54C36B1}" destId="{1978182A-81B6-714D-A2F2-BF83448248A7}" srcOrd="2" destOrd="0" presId="urn:microsoft.com/office/officeart/2016/7/layout/BasicLinearProcessNumbered"/>
    <dgm:cxn modelId="{1D2EBBBC-6A3E-E844-A46C-312A8FB69205}" type="presParOf" srcId="{1978182A-81B6-714D-A2F2-BF83448248A7}" destId="{5949FC8E-193C-544A-A96C-74292AC761FB}" srcOrd="0" destOrd="0" presId="urn:microsoft.com/office/officeart/2016/7/layout/BasicLinearProcessNumbered"/>
    <dgm:cxn modelId="{23A375B7-6E6B-0544-948F-84568EA8E280}" type="presParOf" srcId="{1978182A-81B6-714D-A2F2-BF83448248A7}" destId="{D9011433-7ACA-9847-80DB-8BF237D73382}" srcOrd="1" destOrd="0" presId="urn:microsoft.com/office/officeart/2016/7/layout/BasicLinearProcessNumbered"/>
    <dgm:cxn modelId="{934B67D4-8EF2-3F4B-A35D-03AE0F8A373D}" type="presParOf" srcId="{1978182A-81B6-714D-A2F2-BF83448248A7}" destId="{59155995-225E-CC4F-9AAD-2C21FDFDCCB0}" srcOrd="2" destOrd="0" presId="urn:microsoft.com/office/officeart/2016/7/layout/BasicLinearProcessNumbered"/>
    <dgm:cxn modelId="{3D2EC38A-6799-E341-BB70-05A267F6B1C2}" type="presParOf" srcId="{1978182A-81B6-714D-A2F2-BF83448248A7}" destId="{049E656E-38C9-8B43-B67B-EB671F584337}" srcOrd="3" destOrd="0" presId="urn:microsoft.com/office/officeart/2016/7/layout/BasicLinearProcessNumbered"/>
    <dgm:cxn modelId="{1AD8E653-B403-7143-9E82-B127F7F71D19}" type="presParOf" srcId="{E8447301-F5AA-4545-AD59-B26BC54C36B1}" destId="{E0DF3E4E-0709-7B4E-AB50-64B2B58A14DC}" srcOrd="3" destOrd="0" presId="urn:microsoft.com/office/officeart/2016/7/layout/BasicLinearProcessNumbered"/>
    <dgm:cxn modelId="{51650E08-79DE-624A-AD45-4AB64AEDD172}" type="presParOf" srcId="{E8447301-F5AA-4545-AD59-B26BC54C36B1}" destId="{2BC02CBC-E227-3C43-B330-37C6C36B23B5}" srcOrd="4" destOrd="0" presId="urn:microsoft.com/office/officeart/2016/7/layout/BasicLinearProcessNumbered"/>
    <dgm:cxn modelId="{1C35F7F2-5381-CE43-82BB-704E7A2F5FD4}" type="presParOf" srcId="{2BC02CBC-E227-3C43-B330-37C6C36B23B5}" destId="{07464E00-DCBD-EF45-8711-B4827CA5A0FF}" srcOrd="0" destOrd="0" presId="urn:microsoft.com/office/officeart/2016/7/layout/BasicLinearProcessNumbered"/>
    <dgm:cxn modelId="{0FC2A2A3-8285-9543-9CEA-A5A8D2AA9422}" type="presParOf" srcId="{2BC02CBC-E227-3C43-B330-37C6C36B23B5}" destId="{6D4C13AA-4FF5-0044-A04F-EDBBC6BCFE3C}" srcOrd="1" destOrd="0" presId="urn:microsoft.com/office/officeart/2016/7/layout/BasicLinearProcessNumbered"/>
    <dgm:cxn modelId="{9563011B-CD7D-3644-97DB-6C062171ECCC}" type="presParOf" srcId="{2BC02CBC-E227-3C43-B330-37C6C36B23B5}" destId="{852E9AC0-663F-0742-8C89-43CE0D491CF8}" srcOrd="2" destOrd="0" presId="urn:microsoft.com/office/officeart/2016/7/layout/BasicLinearProcessNumbered"/>
    <dgm:cxn modelId="{3A0321F8-F91C-E942-AAC0-B90395596CAF}" type="presParOf" srcId="{2BC02CBC-E227-3C43-B330-37C6C36B23B5}" destId="{8CDBFAFB-A14A-B546-9E25-4A1A2DFF715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01F9B-3609-934E-9773-35A1C76DE1E9}">
      <dsp:nvSpPr>
        <dsp:cNvPr id="0" name=""/>
        <dsp:cNvSpPr/>
      </dsp:nvSpPr>
      <dsp:spPr>
        <a:xfrm>
          <a:off x="0" y="0"/>
          <a:ext cx="3286125" cy="40809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Single airplane with 215 passengers and 3 check-in counters</a:t>
          </a:r>
        </a:p>
      </dsp:txBody>
      <dsp:txXfrm>
        <a:off x="0" y="1550770"/>
        <a:ext cx="3286125" cy="2448584"/>
      </dsp:txXfrm>
    </dsp:sp>
    <dsp:sp modelId="{A5EBC05A-D473-EA43-98D8-E88303661DB8}">
      <dsp:nvSpPr>
        <dsp:cNvPr id="0" name=""/>
        <dsp:cNvSpPr/>
      </dsp:nvSpPr>
      <dsp:spPr>
        <a:xfrm>
          <a:off x="1030916" y="408097"/>
          <a:ext cx="1224292" cy="12242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10209" y="587390"/>
        <a:ext cx="865706" cy="865706"/>
      </dsp:txXfrm>
    </dsp:sp>
    <dsp:sp modelId="{825C567C-386C-C14E-95DF-B524D67F888C}">
      <dsp:nvSpPr>
        <dsp:cNvPr id="0" name=""/>
        <dsp:cNvSpPr/>
      </dsp:nvSpPr>
      <dsp:spPr>
        <a:xfrm>
          <a:off x="0" y="4080902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9FC8E-193C-544A-A96C-74292AC761FB}">
      <dsp:nvSpPr>
        <dsp:cNvPr id="0" name=""/>
        <dsp:cNvSpPr/>
      </dsp:nvSpPr>
      <dsp:spPr>
        <a:xfrm>
          <a:off x="3614737" y="0"/>
          <a:ext cx="3286125" cy="40809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Single aircraft with different number of passengers and check-in counters</a:t>
          </a:r>
        </a:p>
      </dsp:txBody>
      <dsp:txXfrm>
        <a:off x="3614737" y="1550770"/>
        <a:ext cx="3286125" cy="2448584"/>
      </dsp:txXfrm>
    </dsp:sp>
    <dsp:sp modelId="{D9011433-7ACA-9847-80DB-8BF237D73382}">
      <dsp:nvSpPr>
        <dsp:cNvPr id="0" name=""/>
        <dsp:cNvSpPr/>
      </dsp:nvSpPr>
      <dsp:spPr>
        <a:xfrm>
          <a:off x="4645653" y="408097"/>
          <a:ext cx="1224292" cy="12242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24946" y="587390"/>
        <a:ext cx="865706" cy="865706"/>
      </dsp:txXfrm>
    </dsp:sp>
    <dsp:sp modelId="{59155995-225E-CC4F-9AAD-2C21FDFDCCB0}">
      <dsp:nvSpPr>
        <dsp:cNvPr id="0" name=""/>
        <dsp:cNvSpPr/>
      </dsp:nvSpPr>
      <dsp:spPr>
        <a:xfrm>
          <a:off x="3614737" y="4080902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64E00-DCBD-EF45-8711-B4827CA5A0FF}">
      <dsp:nvSpPr>
        <dsp:cNvPr id="0" name=""/>
        <dsp:cNvSpPr/>
      </dsp:nvSpPr>
      <dsp:spPr>
        <a:xfrm>
          <a:off x="7229475" y="0"/>
          <a:ext cx="3286125" cy="40809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Multiple aircraft different number of passengers and check-in counters</a:t>
          </a:r>
        </a:p>
      </dsp:txBody>
      <dsp:txXfrm>
        <a:off x="7229475" y="1550770"/>
        <a:ext cx="3286125" cy="2448584"/>
      </dsp:txXfrm>
    </dsp:sp>
    <dsp:sp modelId="{6D4C13AA-4FF5-0044-A04F-EDBBC6BCFE3C}">
      <dsp:nvSpPr>
        <dsp:cNvPr id="0" name=""/>
        <dsp:cNvSpPr/>
      </dsp:nvSpPr>
      <dsp:spPr>
        <a:xfrm>
          <a:off x="8260391" y="408097"/>
          <a:ext cx="1224292" cy="12242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9684" y="587390"/>
        <a:ext cx="865706" cy="865706"/>
      </dsp:txXfrm>
    </dsp:sp>
    <dsp:sp modelId="{852E9AC0-663F-0742-8C89-43CE0D491CF8}">
      <dsp:nvSpPr>
        <dsp:cNvPr id="0" name=""/>
        <dsp:cNvSpPr/>
      </dsp:nvSpPr>
      <dsp:spPr>
        <a:xfrm>
          <a:off x="7229475" y="4080902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54F1-2BF3-7447-B0A0-DC9250A8B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38BBB-BFAE-0C43-8729-16C2475F2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1AA0-5D8F-4D48-A896-F4AB5F79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96DA-EA53-3B4C-9957-E098E3FE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45C2-3A0C-BE41-A3C7-0067B80A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0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26B9-C644-0245-927F-1CDB97EF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CE625-78BE-BD46-846E-3060102B8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05A2-9CCC-734A-A1D5-8DFB9A0D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F36B-1048-9740-9D66-B9DAC684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4CD8-8510-6243-AA3F-5B6EE558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5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55D92-4A38-844E-9435-55D25ED1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7CC4-DD9E-C84E-A29A-636358603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F3EB-7647-504E-9B88-2C4003A5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3EB0-C5DE-A94F-AF9B-39BF4CD8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16B1-EB92-104A-9BBC-3597306D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2060-9C0E-7041-8CCB-E248EE4D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29D9-E5B1-D94D-A04D-240FC145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7A5E-E1FC-C646-8059-545A7843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5185-573F-124E-A899-9D3D45D3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2CC8-5FA8-D74E-A056-8F713CD8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063F-A3FC-4241-B83C-7E90F96E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5DD8-9B55-CC41-B8E0-F8FEA331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0F24-A65D-9347-8365-C2CB1ACA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D565-7BF8-0F41-8844-73393EBE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2E0C-46AE-A946-BF0D-7F0AC097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952B-F346-9B46-93C1-856B21BE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EF5F-044B-4448-8B55-BD991121D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79155-9991-DF4C-8BFC-ABA61641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F929-AD37-BE47-8BBA-9AA3F323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508B-736A-3940-A7D4-DD7AD9A5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18F88-3DBC-764C-ADE0-9DDCF496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622E-5F79-E647-A578-E9F767C4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4BC79-8412-C045-91AF-F4903FCB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C3A1-6DC9-7A48-9628-E3B09764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7FC7C-4C1E-CC45-8B92-F50C7F609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D1197-2755-CE45-8072-5B4D9ED1E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267A5-9B2C-7A4A-AB80-0D6E4FC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C9756-0A17-344D-B9DF-1E56C4B8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E8C13-6E71-D44A-883B-494A5B4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AC65-4E01-1245-B2E2-9F822761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EB343-F28D-D14B-B004-1AF22F0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AA8CB-8852-E640-B912-E937DC88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27FB-8E15-A148-A88B-C94787CC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7D07E-CF46-E647-A86B-7994BF5F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5C639-AA9D-C243-BF2D-F0E161DE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F3B6D-2926-CE48-84A6-7B257412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4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ECF3-A881-2F46-AC04-A4BC7827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BDD0-DE5A-7E47-BE14-50BE47A4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2C55-5C44-244A-85EA-5881D951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95B1C-F447-6B4C-BB5C-EFC3138C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714CE-882D-B645-A507-B3C5E91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07DAC-E24E-1F4D-94F7-72293E25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6087-F876-7A46-AC44-8D8229F8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4C0CC-EAE7-4F44-B52B-0825DF786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8B866-CA67-F445-81D2-91DF7CE8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29856-8571-E048-AC4E-6ACEED18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AE40F-59F7-2B4B-8D09-17722D77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CDF7-FF6B-DA43-83F4-418A9C3C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2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91167-330D-B647-8990-CB7BB5A2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54E7-98A1-CC42-B47F-C0E160CD3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9F05-AD11-7447-93FB-7FE919A55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D0AA-41F1-714D-9D53-82EE0B35662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A030-A947-7B4F-B00B-0F9F963FE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BFE4-CDBE-FB47-A722-D500FC318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BD1BE-9E7A-A840-82F8-EC67428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479A4-19D4-6043-BD1E-B3290C8B0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IS 590 PR Final Project – Monte Carlo Simulation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Airport Check-In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59231-F1E6-3E44-9C09-842153AD1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Nishi Mehta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Devansh</a:t>
            </a:r>
            <a:r>
              <a:rPr lang="en-US" dirty="0">
                <a:solidFill>
                  <a:schemeClr val="bg1"/>
                </a:solidFill>
              </a:rPr>
              <a:t> Gandhi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213DA847-F324-4A21-855F-CFFDC025F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54C101-8F6B-0646-BC9A-D68FA650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Conclusion	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0EDF9-D3C4-B944-9230-9471222B5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 The average waiting time decreases as the number of check-in counters increases.</a:t>
            </a:r>
          </a:p>
          <a:p>
            <a:r>
              <a:rPr lang="en-US" sz="2400" dirty="0"/>
              <a:t>Our hypothesis that if the number of passengers increases, the waiting time also increases is proved to be true in the results accrued.</a:t>
            </a:r>
          </a:p>
          <a:p>
            <a:r>
              <a:rPr lang="en-US" sz="2400" dirty="0"/>
              <a:t>The above simulation explains that more check-in agents should be incorporated if there is a huge rush of passengers at the airport.</a:t>
            </a:r>
          </a:p>
        </p:txBody>
      </p:sp>
    </p:spTree>
    <p:extLst>
      <p:ext uri="{BB962C8B-B14F-4D97-AF65-F5344CB8AC3E}">
        <p14:creationId xmlns:p14="http://schemas.microsoft.com/office/powerpoint/2010/main" val="1097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559D1-E258-B94F-8558-45FFD37D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Future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D4E0-7694-D04C-BC17-E9FE73BA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are trying to refine the cases by:</a:t>
            </a:r>
          </a:p>
          <a:p>
            <a:pPr lvl="1"/>
            <a:r>
              <a:rPr lang="en-US" dirty="0"/>
              <a:t>Generating different number of passengers served per agent. i.e. a varying agent rate.</a:t>
            </a:r>
          </a:p>
          <a:p>
            <a:pPr lvl="1"/>
            <a:r>
              <a:rPr lang="en-US" dirty="0"/>
              <a:t>Having different queue for different class of customer ( business , coach)</a:t>
            </a:r>
          </a:p>
          <a:p>
            <a:pPr lvl="1"/>
            <a:r>
              <a:rPr lang="en-US" dirty="0"/>
              <a:t>Calculating the efficiency of the agent / check – in counter by considering the amount of time the agent / counter was idle and busy. </a:t>
            </a:r>
          </a:p>
          <a:p>
            <a:pPr lvl="1"/>
            <a:r>
              <a:rPr lang="en-US" dirty="0"/>
              <a:t>Graphical analysis and representation of the simulation analogous to the distribution chosen.</a:t>
            </a:r>
          </a:p>
        </p:txBody>
      </p:sp>
    </p:spTree>
    <p:extLst>
      <p:ext uri="{BB962C8B-B14F-4D97-AF65-F5344CB8AC3E}">
        <p14:creationId xmlns:p14="http://schemas.microsoft.com/office/powerpoint/2010/main" val="297459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BCD4263-4B6B-6046-87AC-63F20EFC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2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B54A4-CA17-6149-8697-EC054C82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Objectives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0ADF-B382-974C-8CBD-D544E740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Calculate the average waiting time of a passenger at the check-in counter at the airport.</a:t>
            </a:r>
          </a:p>
          <a:p>
            <a:r>
              <a:rPr lang="en-US" sz="2400" dirty="0"/>
              <a:t>To obtain the dependency of number of passengers and check-in agents by varying them and simulate the result.</a:t>
            </a:r>
          </a:p>
          <a:p>
            <a:r>
              <a:rPr lang="en-US" sz="2400" dirty="0"/>
              <a:t>Another parameter taken under consideration is changing the number of flights and then obtaining the average waiting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098D8-EFFA-BC4F-B246-34898340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D7F13-0F31-7344-9138-51038232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Process	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B675692-02C1-3145-BC98-39A2C77C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Built the hypothesis and the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Decide upon the Scenarios and the variable.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Use Monte Carlo to simulate the 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1011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93D5F-2C3B-6047-BA16-769BD2BC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Hypothesis and Assumptions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8B2677-2696-5F4F-9062-8A0323F1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   Hypothesis</a:t>
            </a:r>
          </a:p>
          <a:p>
            <a:pPr lvl="1"/>
            <a:r>
              <a:rPr lang="en-US" dirty="0"/>
              <a:t>The average waiting time decreases as the number of check-in counters increase.</a:t>
            </a:r>
          </a:p>
          <a:p>
            <a:pPr lvl="1"/>
            <a:r>
              <a:rPr lang="en-US" dirty="0"/>
              <a:t>Also, as the number of passengers increases, the waiting time in the queue increases.</a:t>
            </a:r>
          </a:p>
          <a:p>
            <a:r>
              <a:rPr lang="en-US" sz="2400" dirty="0"/>
              <a:t>Assumptions</a:t>
            </a:r>
          </a:p>
          <a:p>
            <a:pPr lvl="1"/>
            <a:r>
              <a:rPr lang="en-US" dirty="0"/>
              <a:t>All the agents take the same amount of time to serve the passenger.</a:t>
            </a:r>
          </a:p>
          <a:p>
            <a:pPr lvl="1"/>
            <a:r>
              <a:rPr lang="en-US" dirty="0"/>
              <a:t>It takes 5 minutes for each agent to attend the passenger. </a:t>
            </a:r>
          </a:p>
          <a:p>
            <a:pPr lvl="1"/>
            <a:r>
              <a:rPr lang="en-US" dirty="0"/>
              <a:t>Passengers are in a queue of random length.</a:t>
            </a:r>
          </a:p>
        </p:txBody>
      </p:sp>
    </p:spTree>
    <p:extLst>
      <p:ext uri="{BB962C8B-B14F-4D97-AF65-F5344CB8AC3E}">
        <p14:creationId xmlns:p14="http://schemas.microsoft.com/office/powerpoint/2010/main" val="76191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57DD-4C7F-304D-B1C9-B495370A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Scenarios 	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D6C28B-44B8-4A6C-8334-FE016A30E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51963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4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3807-BAD5-A84C-A7EE-B2A8B9D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F9A6F-878C-D849-A307-C1205A969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For this case, we have obtained the average waiting time for 215 passengers in the queue and 3 check-in counters.</a:t>
            </a:r>
          </a:p>
          <a:p>
            <a:r>
              <a:rPr lang="en-US" dirty="0"/>
              <a:t>The Monte-Carlo simulation is achieved for 10000 runs.</a:t>
            </a:r>
          </a:p>
          <a:p>
            <a:r>
              <a:rPr lang="en-US" dirty="0"/>
              <a:t>Variables of uncertainty</a:t>
            </a:r>
          </a:p>
          <a:p>
            <a:pPr lvl="1"/>
            <a:r>
              <a:rPr lang="en-US" dirty="0"/>
              <a:t>Length of the queue.</a:t>
            </a:r>
          </a:p>
          <a:p>
            <a:pPr lvl="1"/>
            <a:r>
              <a:rPr lang="en-US" dirty="0"/>
              <a:t>The rate an agent serves each passenger.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FDB03-2F1D-2E45-A94A-BA547EA17A9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ABA00-CDAB-4E49-A39F-57149112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97558"/>
            <a:ext cx="4580467" cy="22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64EA-960B-5A43-8E28-99BADFC7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70AF9-A680-C547-A0EC-B8CDA9EAF4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 single flight with different number of passengers and check-in counters.</a:t>
            </a:r>
          </a:p>
          <a:p>
            <a:r>
              <a:rPr lang="en-US" dirty="0"/>
              <a:t>Variables of uncertainty</a:t>
            </a:r>
          </a:p>
          <a:p>
            <a:pPr lvl="1"/>
            <a:r>
              <a:rPr lang="en-US" dirty="0"/>
              <a:t>Number of passengers travelling in a particular flight</a:t>
            </a:r>
          </a:p>
          <a:p>
            <a:pPr lvl="1"/>
            <a:r>
              <a:rPr lang="en-US" dirty="0"/>
              <a:t>Number of check-in agents to perform the check-in process.</a:t>
            </a:r>
          </a:p>
          <a:p>
            <a:pPr lvl="1"/>
            <a:r>
              <a:rPr lang="en-US" dirty="0"/>
              <a:t>Length of the queue.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788D4-077F-E344-BC27-DEEE14BA8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AFF9B-741F-E043-B117-2EA92B823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30" t="12140" r="10237" b="28733"/>
          <a:stretch/>
        </p:blipFill>
        <p:spPr>
          <a:xfrm>
            <a:off x="6309756" y="2315688"/>
            <a:ext cx="4069278" cy="23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8A2C-0DFC-D744-8A0A-650C4A09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3EEB0-60A1-0743-B957-A810AE891D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multiple flights with different number of passengers and check-in counters.</a:t>
            </a:r>
          </a:p>
          <a:p>
            <a:r>
              <a:rPr lang="en-US" dirty="0"/>
              <a:t>Variables of uncertainty</a:t>
            </a:r>
          </a:p>
          <a:p>
            <a:pPr lvl="1"/>
            <a:r>
              <a:rPr lang="en-US" dirty="0"/>
              <a:t>Number of passengers travelling  per flight ( in total 3 flights) </a:t>
            </a:r>
          </a:p>
          <a:p>
            <a:pPr lvl="1"/>
            <a:r>
              <a:rPr lang="en-US" dirty="0"/>
              <a:t>Number of check-in agents to perform the check-in process.</a:t>
            </a:r>
          </a:p>
          <a:p>
            <a:pPr lvl="1"/>
            <a:r>
              <a:rPr lang="en-US" dirty="0"/>
              <a:t>Length of the queue.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1E460-52EB-3047-9473-273AF2C7AF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877B9-670D-2242-82F4-2276B5FAC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9" t="14051" r="17010" b="14811"/>
          <a:stretch/>
        </p:blipFill>
        <p:spPr>
          <a:xfrm>
            <a:off x="6400800" y="2517569"/>
            <a:ext cx="4833257" cy="36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5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C135F-3B54-B545-8D9E-876D8D00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Limitations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3247-8F34-7846-B8A5-64515CD5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Different agents take different amounts of time to process individual passenger.</a:t>
            </a:r>
          </a:p>
          <a:p>
            <a:r>
              <a:rPr lang="en-US" sz="2400" dirty="0"/>
              <a:t>Some agents may remain idle or closed for some duration of the service hours.</a:t>
            </a:r>
          </a:p>
          <a:p>
            <a:r>
              <a:rPr lang="en-US" sz="2400" dirty="0"/>
              <a:t>Different queues exist for different class of  passengers – business and coach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5864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518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IS 590 PR Final Project – Monte Carlo Simulation  Airport Check-In Simulation</vt:lpstr>
      <vt:lpstr>Objectives</vt:lpstr>
      <vt:lpstr>Process </vt:lpstr>
      <vt:lpstr>Hypothesis and Assumptions</vt:lpstr>
      <vt:lpstr>Scenarios  </vt:lpstr>
      <vt:lpstr>Scenario 1</vt:lpstr>
      <vt:lpstr>Scenario 2</vt:lpstr>
      <vt:lpstr>Scenario 3</vt:lpstr>
      <vt:lpstr>Limitations</vt:lpstr>
      <vt:lpstr>Conclusion 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590 PR Final Project – Monte Carlo Simulation  Airport Check-In Simulation</dc:title>
  <dc:creator>Gandhi, Devansh Nitin</dc:creator>
  <cp:lastModifiedBy>Gandhi, Devansh Nitin</cp:lastModifiedBy>
  <cp:revision>1</cp:revision>
  <dcterms:created xsi:type="dcterms:W3CDTF">2018-12-06T22:41:06Z</dcterms:created>
  <dcterms:modified xsi:type="dcterms:W3CDTF">2018-12-07T15:10:15Z</dcterms:modified>
</cp:coreProperties>
</file>