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1"/>
  </p:notesMasterIdLst>
  <p:sldIdLst>
    <p:sldId id="256" r:id="rId2"/>
    <p:sldId id="257" r:id="rId3"/>
    <p:sldId id="258" r:id="rId4"/>
    <p:sldId id="298" r:id="rId5"/>
    <p:sldId id="261" r:id="rId6"/>
    <p:sldId id="299" r:id="rId7"/>
    <p:sldId id="300" r:id="rId8"/>
    <p:sldId id="297" r:id="rId9"/>
    <p:sldId id="277" r:id="rId10"/>
  </p:sldIdLst>
  <p:sldSz cx="9144000" cy="5143500" type="screen16x9"/>
  <p:notesSz cx="6858000" cy="9144000"/>
  <p:embeddedFontLst>
    <p:embeddedFont>
      <p:font typeface="Andika" panose="020B0604020202020204" charset="0"/>
      <p:regular r:id="rId12"/>
      <p:bold r:id="rId13"/>
      <p:italic r:id="rId14"/>
      <p:boldItalic r:id="rId15"/>
    </p:embeddedFont>
    <p:embeddedFont>
      <p:font typeface="DM Sans" pitchFamily="2" charset="0"/>
      <p:regular r:id="rId16"/>
      <p:bold r:id="rId17"/>
      <p:italic r:id="rId18"/>
      <p:boldItalic r:id="rId19"/>
    </p:embeddedFont>
    <p:embeddedFont>
      <p:font typeface="DM Serif Display" pitchFamily="2" charset="0"/>
      <p:regular r:id="rId20"/>
      <p:italic r:id="rId21"/>
    </p:embeddedFont>
    <p:embeddedFont>
      <p:font typeface="Nunito Light" pitchFamily="2" charset="0"/>
      <p:regular r:id="rId22"/>
      <p:italic r:id="rId23"/>
    </p:embeddedFont>
    <p:embeddedFont>
      <p:font typeface="Open Sans" panose="020B0606030504020204"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E14"/>
    <a:srgbClr val="CF8A4F"/>
    <a:srgbClr val="854917"/>
    <a:srgbClr val="EDC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35A112-C289-471C-AC29-B58B882475C5}">
  <a:tblStyle styleId="{8835A112-C289-471C-AC29-B58B882475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9A828F7-967D-4A6D-AC79-EE5E3570FB9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82"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45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21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223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3"/>
        <p:cNvGrpSpPr/>
        <p:nvPr/>
      </p:nvGrpSpPr>
      <p:grpSpPr>
        <a:xfrm>
          <a:off x="0" y="0"/>
          <a:ext cx="0" cy="0"/>
          <a:chOff x="0" y="0"/>
          <a:chExt cx="0" cy="0"/>
        </a:xfrm>
      </p:grpSpPr>
      <p:sp>
        <p:nvSpPr>
          <p:cNvPr id="2434" name="Google Shape;2434;g29d397a77ee_0_40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5" name="Google Shape;2435;g29d397a77ee_0_40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1047000"/>
            <a:ext cx="3937200" cy="229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337500"/>
            <a:ext cx="23748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ndika"/>
                <a:ea typeface="Andika"/>
                <a:cs typeface="Andika"/>
                <a:sym typeface="Andik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713676" y="-126401"/>
            <a:ext cx="3697487" cy="6552529"/>
            <a:chOff x="-1713676" y="-126401"/>
            <a:chExt cx="3697487" cy="6552529"/>
          </a:xfrm>
        </p:grpSpPr>
        <p:sp>
          <p:nvSpPr>
            <p:cNvPr id="13" name="Google Shape;13;p2"/>
            <p:cNvSpPr/>
            <p:nvPr/>
          </p:nvSpPr>
          <p:spPr>
            <a:xfrm rot="-4506520">
              <a:off x="-478543" y="3633623"/>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 name="Google Shape;14;p2"/>
            <p:cNvGrpSpPr/>
            <p:nvPr/>
          </p:nvGrpSpPr>
          <p:grpSpPr>
            <a:xfrm>
              <a:off x="421243" y="269196"/>
              <a:ext cx="367644" cy="366219"/>
              <a:chOff x="9701493" y="3578646"/>
              <a:chExt cx="367644" cy="366219"/>
            </a:xfrm>
          </p:grpSpPr>
          <p:sp>
            <p:nvSpPr>
              <p:cNvPr id="15" name="Google Shape;15;p2"/>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 name="Google Shape;19;p2"/>
            <p:cNvGrpSpPr/>
            <p:nvPr/>
          </p:nvGrpSpPr>
          <p:grpSpPr>
            <a:xfrm>
              <a:off x="149670" y="-126401"/>
              <a:ext cx="392993" cy="335915"/>
              <a:chOff x="10131895" y="2078524"/>
              <a:chExt cx="392993" cy="335915"/>
            </a:xfrm>
          </p:grpSpPr>
          <p:sp>
            <p:nvSpPr>
              <p:cNvPr id="20" name="Google Shape;20;p2"/>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22"/>
        <p:cNvGrpSpPr/>
        <p:nvPr/>
      </p:nvGrpSpPr>
      <p:grpSpPr>
        <a:xfrm>
          <a:off x="0" y="0"/>
          <a:ext cx="0" cy="0"/>
          <a:chOff x="0" y="0"/>
          <a:chExt cx="0" cy="0"/>
        </a:xfrm>
      </p:grpSpPr>
      <p:grpSp>
        <p:nvGrpSpPr>
          <p:cNvPr id="823" name="Google Shape;823;p21"/>
          <p:cNvGrpSpPr/>
          <p:nvPr/>
        </p:nvGrpSpPr>
        <p:grpSpPr>
          <a:xfrm>
            <a:off x="-224062" y="-378117"/>
            <a:ext cx="9750087" cy="5396207"/>
            <a:chOff x="-224062" y="-378117"/>
            <a:chExt cx="9750087" cy="5396207"/>
          </a:xfrm>
        </p:grpSpPr>
        <p:grpSp>
          <p:nvGrpSpPr>
            <p:cNvPr id="824" name="Google Shape;824;p21"/>
            <p:cNvGrpSpPr/>
            <p:nvPr/>
          </p:nvGrpSpPr>
          <p:grpSpPr>
            <a:xfrm rot="-3599956">
              <a:off x="8323113" y="-75715"/>
              <a:ext cx="1151122" cy="784197"/>
              <a:chOff x="7950609" y="1138681"/>
              <a:chExt cx="1151147" cy="784214"/>
            </a:xfrm>
          </p:grpSpPr>
          <p:sp>
            <p:nvSpPr>
              <p:cNvPr id="825" name="Google Shape;825;p21"/>
              <p:cNvSpPr/>
              <p:nvPr/>
            </p:nvSpPr>
            <p:spPr>
              <a:xfrm>
                <a:off x="8342225" y="1138681"/>
                <a:ext cx="738238" cy="523056"/>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1"/>
              <p:cNvSpPr/>
              <p:nvPr/>
            </p:nvSpPr>
            <p:spPr>
              <a:xfrm>
                <a:off x="8547970" y="1259674"/>
                <a:ext cx="532499" cy="397173"/>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1"/>
              <p:cNvSpPr/>
              <p:nvPr/>
            </p:nvSpPr>
            <p:spPr>
              <a:xfrm>
                <a:off x="8741423" y="1337721"/>
                <a:ext cx="40133" cy="136453"/>
              </a:xfrm>
              <a:custGeom>
                <a:avLst/>
                <a:gdLst/>
                <a:ahLst/>
                <a:cxnLst/>
                <a:rect l="l" t="t" r="r" b="b"/>
                <a:pathLst>
                  <a:path w="69194" h="235264" extrusionOk="0">
                    <a:moveTo>
                      <a:pt x="0" y="0"/>
                    </a:moveTo>
                    <a:cubicBezTo>
                      <a:pt x="52754" y="65063"/>
                      <a:pt x="77465" y="152153"/>
                      <a:pt x="66729" y="23526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1"/>
              <p:cNvSpPr/>
              <p:nvPr/>
            </p:nvSpPr>
            <p:spPr>
              <a:xfrm>
                <a:off x="8884687" y="1426557"/>
                <a:ext cx="16955" cy="114712"/>
              </a:xfrm>
              <a:custGeom>
                <a:avLst/>
                <a:gdLst/>
                <a:ahLst/>
                <a:cxnLst/>
                <a:rect l="l" t="t" r="r" b="b"/>
                <a:pathLst>
                  <a:path w="29233" h="197780" extrusionOk="0">
                    <a:moveTo>
                      <a:pt x="0" y="0"/>
                    </a:moveTo>
                    <a:cubicBezTo>
                      <a:pt x="32948" y="59695"/>
                      <a:pt x="38409" y="133920"/>
                      <a:pt x="14530" y="19778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1"/>
              <p:cNvSpPr/>
              <p:nvPr/>
            </p:nvSpPr>
            <p:spPr>
              <a:xfrm>
                <a:off x="8747059" y="1513569"/>
                <a:ext cx="98877" cy="12732"/>
              </a:xfrm>
              <a:custGeom>
                <a:avLst/>
                <a:gdLst/>
                <a:ahLst/>
                <a:cxnLst/>
                <a:rect l="l" t="t" r="r" b="b"/>
                <a:pathLst>
                  <a:path w="170478" h="21951" extrusionOk="0">
                    <a:moveTo>
                      <a:pt x="170478" y="14716"/>
                    </a:moveTo>
                    <a:cubicBezTo>
                      <a:pt x="114022" y="28043"/>
                      <a:pt x="53402" y="22860"/>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1"/>
              <p:cNvSpPr/>
              <p:nvPr/>
            </p:nvSpPr>
            <p:spPr>
              <a:xfrm>
                <a:off x="8632243" y="1419257"/>
                <a:ext cx="86209" cy="12705"/>
              </a:xfrm>
              <a:custGeom>
                <a:avLst/>
                <a:gdLst/>
                <a:ahLst/>
                <a:cxnLst/>
                <a:rect l="l" t="t" r="r" b="b"/>
                <a:pathLst>
                  <a:path w="148636" h="21905" extrusionOk="0">
                    <a:moveTo>
                      <a:pt x="148636" y="14716"/>
                    </a:moveTo>
                    <a:cubicBezTo>
                      <a:pt x="99492" y="28043"/>
                      <a:pt x="45535" y="2267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1"/>
              <p:cNvSpPr/>
              <p:nvPr/>
            </p:nvSpPr>
            <p:spPr>
              <a:xfrm>
                <a:off x="8586349" y="1323873"/>
                <a:ext cx="45305" cy="4816"/>
              </a:xfrm>
              <a:custGeom>
                <a:avLst/>
                <a:gdLst/>
                <a:ahLst/>
                <a:cxnLst/>
                <a:rect l="l" t="t" r="r" b="b"/>
                <a:pathLst>
                  <a:path w="78112" h="8304" extrusionOk="0">
                    <a:moveTo>
                      <a:pt x="78113" y="6015"/>
                    </a:moveTo>
                    <a:cubicBezTo>
                      <a:pt x="52106" y="10458"/>
                      <a:pt x="24989" y="842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1"/>
              <p:cNvSpPr/>
              <p:nvPr/>
            </p:nvSpPr>
            <p:spPr>
              <a:xfrm rot="-4506520">
                <a:off x="8319716" y="1043745"/>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1"/>
              <p:cNvSpPr/>
              <p:nvPr/>
            </p:nvSpPr>
            <p:spPr>
              <a:xfrm rot="-4506520">
                <a:off x="8591690" y="115522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1"/>
              <p:cNvSpPr/>
              <p:nvPr/>
            </p:nvSpPr>
            <p:spPr>
              <a:xfrm rot="-4506520">
                <a:off x="8553788" y="1501309"/>
                <a:ext cx="106561" cy="122415"/>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1"/>
              <p:cNvSpPr/>
              <p:nvPr/>
            </p:nvSpPr>
            <p:spPr>
              <a:xfrm rot="-4506520">
                <a:off x="8710161" y="1616967"/>
                <a:ext cx="121648" cy="139866"/>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6" name="Google Shape;836;p21"/>
            <p:cNvGrpSpPr/>
            <p:nvPr/>
          </p:nvGrpSpPr>
          <p:grpSpPr>
            <a:xfrm flipH="1">
              <a:off x="133989" y="4651871"/>
              <a:ext cx="367644" cy="366219"/>
              <a:chOff x="9701493" y="3578646"/>
              <a:chExt cx="367644" cy="366219"/>
            </a:xfrm>
          </p:grpSpPr>
          <p:sp>
            <p:nvSpPr>
              <p:cNvPr id="837" name="Google Shape;837;p21"/>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1"/>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1"/>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1"/>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1" name="Google Shape;841;p21"/>
            <p:cNvGrpSpPr/>
            <p:nvPr/>
          </p:nvGrpSpPr>
          <p:grpSpPr>
            <a:xfrm flipH="1">
              <a:off x="-224062" y="4315949"/>
              <a:ext cx="392993" cy="335915"/>
              <a:chOff x="10131895" y="2078524"/>
              <a:chExt cx="392993" cy="335915"/>
            </a:xfrm>
          </p:grpSpPr>
          <p:sp>
            <p:nvSpPr>
              <p:cNvPr id="842" name="Google Shape;842;p21"/>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1"/>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1"/>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1"/>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1"/>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7" name="Google Shape;847;p21"/>
            <p:cNvGrpSpPr/>
            <p:nvPr/>
          </p:nvGrpSpPr>
          <p:grpSpPr>
            <a:xfrm>
              <a:off x="8613395" y="927074"/>
              <a:ext cx="392993" cy="335915"/>
              <a:chOff x="10131895" y="2078524"/>
              <a:chExt cx="392993" cy="335915"/>
            </a:xfrm>
          </p:grpSpPr>
          <p:sp>
            <p:nvSpPr>
              <p:cNvPr id="848" name="Google Shape;848;p21"/>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1"/>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1"/>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1"/>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1"/>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53"/>
        <p:cNvGrpSpPr/>
        <p:nvPr/>
      </p:nvGrpSpPr>
      <p:grpSpPr>
        <a:xfrm>
          <a:off x="0" y="0"/>
          <a:ext cx="0" cy="0"/>
          <a:chOff x="0" y="0"/>
          <a:chExt cx="0" cy="0"/>
        </a:xfrm>
      </p:grpSpPr>
      <p:grpSp>
        <p:nvGrpSpPr>
          <p:cNvPr id="854" name="Google Shape;854;p22"/>
          <p:cNvGrpSpPr/>
          <p:nvPr/>
        </p:nvGrpSpPr>
        <p:grpSpPr>
          <a:xfrm>
            <a:off x="-2985445" y="-75706"/>
            <a:ext cx="14924988" cy="7310688"/>
            <a:chOff x="-2985445" y="-75706"/>
            <a:chExt cx="14924988" cy="7310688"/>
          </a:xfrm>
        </p:grpSpPr>
        <p:grpSp>
          <p:nvGrpSpPr>
            <p:cNvPr id="855" name="Google Shape;855;p22"/>
            <p:cNvGrpSpPr/>
            <p:nvPr/>
          </p:nvGrpSpPr>
          <p:grpSpPr>
            <a:xfrm>
              <a:off x="8430764" y="-75706"/>
              <a:ext cx="3508778" cy="1230425"/>
              <a:chOff x="8430764" y="-75706"/>
              <a:chExt cx="3508778" cy="1230425"/>
            </a:xfrm>
          </p:grpSpPr>
          <p:sp>
            <p:nvSpPr>
              <p:cNvPr id="856" name="Google Shape;856;p22"/>
              <p:cNvSpPr/>
              <p:nvPr/>
            </p:nvSpPr>
            <p:spPr>
              <a:xfrm rot="-5400000" flipH="1">
                <a:off x="9569941" y="-1214883"/>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7" name="Google Shape;857;p22"/>
              <p:cNvGrpSpPr/>
              <p:nvPr/>
            </p:nvGrpSpPr>
            <p:grpSpPr>
              <a:xfrm>
                <a:off x="8601510" y="134952"/>
                <a:ext cx="392982" cy="580851"/>
                <a:chOff x="11291625" y="139805"/>
                <a:chExt cx="262794" cy="388451"/>
              </a:xfrm>
            </p:grpSpPr>
            <p:sp>
              <p:nvSpPr>
                <p:cNvPr id="858" name="Google Shape;858;p22"/>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2"/>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2"/>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2"/>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2"/>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2"/>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2"/>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2"/>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2"/>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2"/>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2"/>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2"/>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2"/>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2"/>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2"/>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73" name="Google Shape;873;p22"/>
            <p:cNvGrpSpPr/>
            <p:nvPr/>
          </p:nvGrpSpPr>
          <p:grpSpPr>
            <a:xfrm>
              <a:off x="-2985445" y="4063499"/>
              <a:ext cx="4345142" cy="3171483"/>
              <a:chOff x="-2985445" y="4063499"/>
              <a:chExt cx="4345142" cy="3171483"/>
            </a:xfrm>
          </p:grpSpPr>
          <p:grpSp>
            <p:nvGrpSpPr>
              <p:cNvPr id="874" name="Google Shape;874;p22"/>
              <p:cNvGrpSpPr/>
              <p:nvPr/>
            </p:nvGrpSpPr>
            <p:grpSpPr>
              <a:xfrm flipH="1">
                <a:off x="129005" y="5030385"/>
                <a:ext cx="399535" cy="410101"/>
                <a:chOff x="7217085" y="4861385"/>
                <a:chExt cx="399535" cy="410101"/>
              </a:xfrm>
            </p:grpSpPr>
            <p:sp>
              <p:nvSpPr>
                <p:cNvPr id="875" name="Google Shape;875;p22"/>
                <p:cNvSpPr/>
                <p:nvPr/>
              </p:nvSpPr>
              <p:spPr>
                <a:xfrm rot="-4168092" flipH="1">
                  <a:off x="7255096" y="4913698"/>
                  <a:ext cx="323513" cy="305475"/>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2"/>
                <p:cNvSpPr/>
                <p:nvPr/>
              </p:nvSpPr>
              <p:spPr>
                <a:xfrm rot="-4168092" flipH="1">
                  <a:off x="7297179" y="5002518"/>
                  <a:ext cx="275882" cy="154210"/>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7" name="Google Shape;877;p22"/>
              <p:cNvGrpSpPr/>
              <p:nvPr/>
            </p:nvGrpSpPr>
            <p:grpSpPr>
              <a:xfrm flipH="1">
                <a:off x="-2985445" y="4063499"/>
                <a:ext cx="3912230" cy="3171483"/>
                <a:chOff x="6818841" y="3894499"/>
                <a:chExt cx="3912230" cy="3171483"/>
              </a:xfrm>
            </p:grpSpPr>
            <p:sp>
              <p:nvSpPr>
                <p:cNvPr id="878" name="Google Shape;878;p22"/>
                <p:cNvSpPr/>
                <p:nvPr/>
              </p:nvSpPr>
              <p:spPr>
                <a:xfrm rot="-4168092" flipH="1">
                  <a:off x="7262113" y="5013839"/>
                  <a:ext cx="178151" cy="145150"/>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22"/>
                <p:cNvSpPr/>
                <p:nvPr/>
              </p:nvSpPr>
              <p:spPr>
                <a:xfrm rot="-4168092" flipH="1">
                  <a:off x="7284175" y="5027551"/>
                  <a:ext cx="112688" cy="51126"/>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22"/>
                <p:cNvSpPr/>
                <p:nvPr/>
              </p:nvSpPr>
              <p:spPr>
                <a:xfrm rot="-4168092" flipH="1">
                  <a:off x="7476739" y="5117752"/>
                  <a:ext cx="79157" cy="1898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2"/>
                <p:cNvSpPr/>
                <p:nvPr/>
              </p:nvSpPr>
              <p:spPr>
                <a:xfrm rot="-4168092" flipH="1">
                  <a:off x="8260997" y="4124739"/>
                  <a:ext cx="1228507" cy="3503309"/>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22"/>
                <p:cNvSpPr/>
                <p:nvPr/>
              </p:nvSpPr>
              <p:spPr>
                <a:xfrm rot="-4168092" flipH="1">
                  <a:off x="7191506" y="4667020"/>
                  <a:ext cx="413365" cy="1082478"/>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22"/>
                <p:cNvSpPr/>
                <p:nvPr/>
              </p:nvSpPr>
              <p:spPr>
                <a:xfrm rot="-4168092" flipH="1">
                  <a:off x="7285885" y="4563388"/>
                  <a:ext cx="1503670" cy="667010"/>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22"/>
                <p:cNvSpPr/>
                <p:nvPr/>
              </p:nvSpPr>
              <p:spPr>
                <a:xfrm rot="-4168092" flipH="1">
                  <a:off x="7415422" y="4789234"/>
                  <a:ext cx="1238233" cy="472960"/>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22"/>
                <p:cNvSpPr/>
                <p:nvPr/>
              </p:nvSpPr>
              <p:spPr>
                <a:xfrm rot="-4168092" flipH="1">
                  <a:off x="7906229" y="5143156"/>
                  <a:ext cx="324180" cy="108017"/>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22"/>
                <p:cNvSpPr/>
                <p:nvPr/>
              </p:nvSpPr>
              <p:spPr>
                <a:xfrm rot="-4168092" flipH="1">
                  <a:off x="7995653" y="4857168"/>
                  <a:ext cx="223394" cy="100210"/>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22"/>
                <p:cNvSpPr/>
                <p:nvPr/>
              </p:nvSpPr>
              <p:spPr>
                <a:xfrm rot="-4168092" flipH="1">
                  <a:off x="7845624" y="4905069"/>
                  <a:ext cx="191910" cy="177960"/>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22"/>
                <p:cNvSpPr/>
                <p:nvPr/>
              </p:nvSpPr>
              <p:spPr>
                <a:xfrm rot="-4168092" flipH="1">
                  <a:off x="7789223" y="5186079"/>
                  <a:ext cx="230112" cy="201060"/>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22"/>
                <p:cNvSpPr/>
                <p:nvPr/>
              </p:nvSpPr>
              <p:spPr>
                <a:xfrm rot="-4168092" flipH="1">
                  <a:off x="7973496" y="4654779"/>
                  <a:ext cx="130350" cy="105906"/>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22"/>
                <p:cNvSpPr/>
                <p:nvPr/>
              </p:nvSpPr>
              <p:spPr>
                <a:xfrm rot="-4168092" flipH="1">
                  <a:off x="8056284" y="4607297"/>
                  <a:ext cx="112624" cy="12865"/>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22"/>
                <p:cNvSpPr/>
                <p:nvPr/>
              </p:nvSpPr>
              <p:spPr>
                <a:xfrm rot="-4168092" flipH="1">
                  <a:off x="7433344" y="4872302"/>
                  <a:ext cx="116016" cy="834895"/>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22"/>
                <p:cNvSpPr/>
                <p:nvPr/>
              </p:nvSpPr>
              <p:spPr>
                <a:xfrm rot="-4168092" flipH="1">
                  <a:off x="7251480" y="5130384"/>
                  <a:ext cx="81141" cy="140205"/>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22"/>
                <p:cNvSpPr/>
                <p:nvPr/>
              </p:nvSpPr>
              <p:spPr>
                <a:xfrm rot="-4168092" flipH="1">
                  <a:off x="7518959" y="5288869"/>
                  <a:ext cx="100722" cy="109233"/>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22"/>
                <p:cNvSpPr/>
                <p:nvPr/>
              </p:nvSpPr>
              <p:spPr>
                <a:xfrm rot="-4168092" flipH="1">
                  <a:off x="7397223" y="5211938"/>
                  <a:ext cx="106673" cy="122543"/>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22"/>
                <p:cNvSpPr/>
                <p:nvPr/>
              </p:nvSpPr>
              <p:spPr>
                <a:xfrm rot="-4168092" flipH="1">
                  <a:off x="7235281" y="5074339"/>
                  <a:ext cx="67510" cy="91380"/>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22"/>
                <p:cNvSpPr/>
                <p:nvPr/>
              </p:nvSpPr>
              <p:spPr>
                <a:xfrm rot="-4168092" flipH="1">
                  <a:off x="7382436" y="5097823"/>
                  <a:ext cx="99826" cy="109809"/>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22"/>
                <p:cNvSpPr/>
                <p:nvPr/>
              </p:nvSpPr>
              <p:spPr>
                <a:xfrm rot="-4168092" flipH="1">
                  <a:off x="7595371" y="5197100"/>
                  <a:ext cx="121775" cy="140013"/>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22"/>
                <p:cNvSpPr/>
                <p:nvPr/>
              </p:nvSpPr>
              <p:spPr>
                <a:xfrm rot="-4168092" flipH="1">
                  <a:off x="7074168" y="4112036"/>
                  <a:ext cx="763800" cy="431570"/>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22"/>
                <p:cNvSpPr/>
                <p:nvPr/>
              </p:nvSpPr>
              <p:spPr>
                <a:xfrm rot="-4168092" flipH="1">
                  <a:off x="7164602" y="4259636"/>
                  <a:ext cx="588465" cy="279194"/>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22"/>
                <p:cNvSpPr/>
                <p:nvPr/>
              </p:nvSpPr>
              <p:spPr>
                <a:xfrm rot="-4168092" flipH="1">
                  <a:off x="7364825" y="4244724"/>
                  <a:ext cx="86068" cy="109553"/>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22"/>
                <p:cNvSpPr/>
                <p:nvPr/>
              </p:nvSpPr>
              <p:spPr>
                <a:xfrm rot="-4168092" flipH="1">
                  <a:off x="7419951" y="4389738"/>
                  <a:ext cx="146028" cy="23657"/>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22"/>
                <p:cNvSpPr/>
                <p:nvPr/>
              </p:nvSpPr>
              <p:spPr>
                <a:xfrm rot="-4168092" flipH="1">
                  <a:off x="7394468" y="4467807"/>
                  <a:ext cx="82164" cy="112753"/>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22"/>
                <p:cNvSpPr/>
                <p:nvPr/>
              </p:nvSpPr>
              <p:spPr>
                <a:xfrm rot="-4168092" flipH="1">
                  <a:off x="7120466" y="4269399"/>
                  <a:ext cx="230720" cy="595765"/>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2"/>
                <p:cNvSpPr/>
                <p:nvPr/>
              </p:nvSpPr>
              <p:spPr>
                <a:xfrm rot="-4168092" flipH="1">
                  <a:off x="7253434" y="4416177"/>
                  <a:ext cx="136686" cy="383756"/>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2"/>
                <p:cNvSpPr/>
                <p:nvPr/>
              </p:nvSpPr>
              <p:spPr>
                <a:xfrm rot="-4168092" flipH="1">
                  <a:off x="7987043" y="5068736"/>
                  <a:ext cx="365410" cy="157738"/>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6" name="Google Shape;906;p22"/>
                <p:cNvGrpSpPr/>
                <p:nvPr/>
              </p:nvGrpSpPr>
              <p:grpSpPr>
                <a:xfrm rot="-1470404">
                  <a:off x="7822511" y="5488969"/>
                  <a:ext cx="392987" cy="580846"/>
                  <a:chOff x="11291625" y="139805"/>
                  <a:chExt cx="262794" cy="388451"/>
                </a:xfrm>
              </p:grpSpPr>
              <p:sp>
                <p:nvSpPr>
                  <p:cNvPr id="907" name="Google Shape;907;p22"/>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2"/>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2"/>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2"/>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2"/>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2"/>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2"/>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2"/>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2"/>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2"/>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2"/>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2"/>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22"/>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2"/>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2"/>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2" name="Google Shape;922;p22"/>
              <p:cNvGrpSpPr/>
              <p:nvPr/>
            </p:nvGrpSpPr>
            <p:grpSpPr>
              <a:xfrm flipH="1">
                <a:off x="972635" y="4884479"/>
                <a:ext cx="387061" cy="385884"/>
                <a:chOff x="6385930" y="4715479"/>
                <a:chExt cx="387061" cy="385884"/>
              </a:xfrm>
            </p:grpSpPr>
            <p:sp>
              <p:nvSpPr>
                <p:cNvPr id="923" name="Google Shape;923;p22"/>
                <p:cNvSpPr/>
                <p:nvPr/>
              </p:nvSpPr>
              <p:spPr>
                <a:xfrm rot="-4168092" flipH="1">
                  <a:off x="6429842" y="4757798"/>
                  <a:ext cx="299236" cy="301246"/>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2"/>
                <p:cNvSpPr/>
                <p:nvPr/>
              </p:nvSpPr>
              <p:spPr>
                <a:xfrm rot="-4168092" flipH="1">
                  <a:off x="6450733" y="4800082"/>
                  <a:ext cx="224666" cy="201679"/>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2"/>
                <p:cNvSpPr/>
                <p:nvPr/>
              </p:nvSpPr>
              <p:spPr>
                <a:xfrm rot="-4168092" flipH="1">
                  <a:off x="6568166" y="4790928"/>
                  <a:ext cx="136146" cy="168800"/>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2"/>
                <p:cNvSpPr/>
                <p:nvPr/>
              </p:nvSpPr>
              <p:spPr>
                <a:xfrm rot="-4168092" flipH="1">
                  <a:off x="6608175" y="4868836"/>
                  <a:ext cx="93811" cy="70326"/>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7" name="Google Shape;927;p22"/>
              <p:cNvGrpSpPr/>
              <p:nvPr/>
            </p:nvGrpSpPr>
            <p:grpSpPr>
              <a:xfrm flipH="1">
                <a:off x="-360244" y="4695510"/>
                <a:ext cx="400490" cy="392533"/>
                <a:chOff x="7705379" y="4526510"/>
                <a:chExt cx="400490" cy="392533"/>
              </a:xfrm>
            </p:grpSpPr>
            <p:sp>
              <p:nvSpPr>
                <p:cNvPr id="928" name="Google Shape;928;p22"/>
                <p:cNvSpPr/>
                <p:nvPr/>
              </p:nvSpPr>
              <p:spPr>
                <a:xfrm rot="-4168092" flipH="1">
                  <a:off x="7755001" y="4565359"/>
                  <a:ext cx="301248" cy="31483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2"/>
                <p:cNvSpPr/>
                <p:nvPr/>
              </p:nvSpPr>
              <p:spPr>
                <a:xfrm rot="-4168092" flipH="1">
                  <a:off x="7786024" y="4605380"/>
                  <a:ext cx="207633" cy="243498"/>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2"/>
                <p:cNvSpPr/>
                <p:nvPr/>
              </p:nvSpPr>
              <p:spPr>
                <a:xfrm rot="-4168092" flipH="1">
                  <a:off x="7882140" y="4575708"/>
                  <a:ext cx="124113" cy="203428"/>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22"/>
                <p:cNvSpPr/>
                <p:nvPr/>
              </p:nvSpPr>
              <p:spPr>
                <a:xfrm rot="-4168092" flipH="1">
                  <a:off x="7934524" y="4690131"/>
                  <a:ext cx="59448" cy="68471"/>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2" name="Google Shape;932;p22"/>
              <p:cNvGrpSpPr/>
              <p:nvPr/>
            </p:nvGrpSpPr>
            <p:grpSpPr>
              <a:xfrm flipH="1">
                <a:off x="309106" y="4744204"/>
                <a:ext cx="407451" cy="360274"/>
                <a:chOff x="7029070" y="4575204"/>
                <a:chExt cx="407451" cy="360274"/>
              </a:xfrm>
            </p:grpSpPr>
            <p:sp>
              <p:nvSpPr>
                <p:cNvPr id="933" name="Google Shape;933;p22"/>
                <p:cNvSpPr/>
                <p:nvPr/>
              </p:nvSpPr>
              <p:spPr>
                <a:xfrm rot="-4168092" flipH="1">
                  <a:off x="7103823" y="4586099"/>
                  <a:ext cx="257943" cy="338484"/>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22"/>
                <p:cNvSpPr/>
                <p:nvPr/>
              </p:nvSpPr>
              <p:spPr>
                <a:xfrm rot="-4168092" flipH="1">
                  <a:off x="7192834" y="4583795"/>
                  <a:ext cx="81162" cy="330093"/>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22"/>
                <p:cNvSpPr/>
                <p:nvPr/>
              </p:nvSpPr>
              <p:spPr>
                <a:xfrm rot="-4168092" flipH="1">
                  <a:off x="7136174" y="4721261"/>
                  <a:ext cx="45741" cy="17181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22"/>
                <p:cNvSpPr/>
                <p:nvPr/>
              </p:nvSpPr>
              <p:spPr>
                <a:xfrm rot="-4168092" flipH="1">
                  <a:off x="7145964" y="4752771"/>
                  <a:ext cx="22724" cy="74678"/>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22"/>
                <p:cNvSpPr/>
                <p:nvPr/>
              </p:nvSpPr>
              <p:spPr>
                <a:xfrm rot="-4168092" flipH="1">
                  <a:off x="7238039" y="4642901"/>
                  <a:ext cx="43040" cy="150699"/>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1305"/>
              </a:buClr>
              <a:buSzPts val="1400"/>
              <a:buChar char="●"/>
              <a:defRPr/>
            </a:lvl1pPr>
            <a:lvl2pPr marL="914400" lvl="1" indent="-317500" rtl="0">
              <a:lnSpc>
                <a:spcPct val="100000"/>
              </a:lnSpc>
              <a:spcBef>
                <a:spcPts val="0"/>
              </a:spcBef>
              <a:spcAft>
                <a:spcPts val="0"/>
              </a:spcAft>
              <a:buClr>
                <a:srgbClr val="2E1305"/>
              </a:buClr>
              <a:buSzPts val="1400"/>
              <a:buFont typeface="Nunito Light"/>
              <a:buChar char="○"/>
              <a:defRPr/>
            </a:lvl2pPr>
            <a:lvl3pPr marL="1371600" lvl="2" indent="-317500" rtl="0">
              <a:lnSpc>
                <a:spcPct val="100000"/>
              </a:lnSpc>
              <a:spcBef>
                <a:spcPts val="0"/>
              </a:spcBef>
              <a:spcAft>
                <a:spcPts val="0"/>
              </a:spcAft>
              <a:buClr>
                <a:srgbClr val="2E1305"/>
              </a:buClr>
              <a:buSzPts val="1400"/>
              <a:buFont typeface="Nunito Light"/>
              <a:buChar char="■"/>
              <a:defRPr/>
            </a:lvl3pPr>
            <a:lvl4pPr marL="1828800" lvl="3" indent="-317500" rtl="0">
              <a:lnSpc>
                <a:spcPct val="100000"/>
              </a:lnSpc>
              <a:spcBef>
                <a:spcPts val="0"/>
              </a:spcBef>
              <a:spcAft>
                <a:spcPts val="0"/>
              </a:spcAft>
              <a:buClr>
                <a:srgbClr val="2E1305"/>
              </a:buClr>
              <a:buSzPts val="1400"/>
              <a:buFont typeface="Nunito Light"/>
              <a:buChar char="●"/>
              <a:defRPr/>
            </a:lvl4pPr>
            <a:lvl5pPr marL="2286000" lvl="4" indent="-317500" rtl="0">
              <a:lnSpc>
                <a:spcPct val="100000"/>
              </a:lnSpc>
              <a:spcBef>
                <a:spcPts val="0"/>
              </a:spcBef>
              <a:spcAft>
                <a:spcPts val="0"/>
              </a:spcAft>
              <a:buClr>
                <a:srgbClr val="2E1305"/>
              </a:buClr>
              <a:buSzPts val="1400"/>
              <a:buFont typeface="Nunito Light"/>
              <a:buChar char="○"/>
              <a:defRPr/>
            </a:lvl5pPr>
            <a:lvl6pPr marL="2743200" lvl="5" indent="-317500" rtl="0">
              <a:lnSpc>
                <a:spcPct val="100000"/>
              </a:lnSpc>
              <a:spcBef>
                <a:spcPts val="0"/>
              </a:spcBef>
              <a:spcAft>
                <a:spcPts val="0"/>
              </a:spcAft>
              <a:buClr>
                <a:srgbClr val="2E1305"/>
              </a:buClr>
              <a:buSzPts val="1400"/>
              <a:buFont typeface="Nunito Light"/>
              <a:buChar char="■"/>
              <a:defRPr/>
            </a:lvl6pPr>
            <a:lvl7pPr marL="3200400" lvl="6" indent="-317500" rtl="0">
              <a:lnSpc>
                <a:spcPct val="100000"/>
              </a:lnSpc>
              <a:spcBef>
                <a:spcPts val="0"/>
              </a:spcBef>
              <a:spcAft>
                <a:spcPts val="0"/>
              </a:spcAft>
              <a:buClr>
                <a:srgbClr val="2E1305"/>
              </a:buClr>
              <a:buSzPts val="1400"/>
              <a:buFont typeface="Nunito Light"/>
              <a:buChar char="●"/>
              <a:defRPr/>
            </a:lvl7pPr>
            <a:lvl8pPr marL="3657600" lvl="7" indent="-317500" rtl="0">
              <a:lnSpc>
                <a:spcPct val="100000"/>
              </a:lnSpc>
              <a:spcBef>
                <a:spcPts val="0"/>
              </a:spcBef>
              <a:spcAft>
                <a:spcPts val="0"/>
              </a:spcAft>
              <a:buClr>
                <a:srgbClr val="2E1305"/>
              </a:buClr>
              <a:buSzPts val="1400"/>
              <a:buFont typeface="Nunito Light"/>
              <a:buChar char="○"/>
              <a:defRPr/>
            </a:lvl8pPr>
            <a:lvl9pPr marL="4114800" lvl="8" indent="-317500" rtl="0">
              <a:lnSpc>
                <a:spcPct val="100000"/>
              </a:lnSpc>
              <a:spcBef>
                <a:spcPts val="0"/>
              </a:spcBef>
              <a:spcAft>
                <a:spcPts val="0"/>
              </a:spcAft>
              <a:buClr>
                <a:srgbClr val="2E1305"/>
              </a:buClr>
              <a:buSzPts val="1400"/>
              <a:buFont typeface="Nunito Light"/>
              <a:buChar char="■"/>
              <a:defRPr/>
            </a:lvl9pPr>
          </a:lstStyle>
          <a:p>
            <a:endParaRPr/>
          </a:p>
        </p:txBody>
      </p:sp>
      <p:grpSp>
        <p:nvGrpSpPr>
          <p:cNvPr id="51" name="Google Shape;51;p4"/>
          <p:cNvGrpSpPr/>
          <p:nvPr/>
        </p:nvGrpSpPr>
        <p:grpSpPr>
          <a:xfrm>
            <a:off x="-2944309" y="-75706"/>
            <a:ext cx="14883851" cy="6184718"/>
            <a:chOff x="-2944309" y="-75706"/>
            <a:chExt cx="14883851" cy="6184718"/>
          </a:xfrm>
        </p:grpSpPr>
        <p:grpSp>
          <p:nvGrpSpPr>
            <p:cNvPr id="52" name="Google Shape;52;p4"/>
            <p:cNvGrpSpPr/>
            <p:nvPr/>
          </p:nvGrpSpPr>
          <p:grpSpPr>
            <a:xfrm>
              <a:off x="-2944309" y="3350154"/>
              <a:ext cx="4300182" cy="2758858"/>
              <a:chOff x="-2944309" y="3350154"/>
              <a:chExt cx="4300182" cy="2758858"/>
            </a:xfrm>
          </p:grpSpPr>
          <p:grpSp>
            <p:nvGrpSpPr>
              <p:cNvPr id="53" name="Google Shape;53;p4"/>
              <p:cNvGrpSpPr/>
              <p:nvPr/>
            </p:nvGrpSpPr>
            <p:grpSpPr>
              <a:xfrm>
                <a:off x="236918" y="5090699"/>
                <a:ext cx="422869" cy="429978"/>
                <a:chOff x="236918" y="5090699"/>
                <a:chExt cx="422869" cy="429978"/>
              </a:xfrm>
            </p:grpSpPr>
            <p:sp>
              <p:nvSpPr>
                <p:cNvPr id="54" name="Google Shape;54;p4"/>
                <p:cNvSpPr/>
                <p:nvPr/>
              </p:nvSpPr>
              <p:spPr>
                <a:xfrm rot="7127557">
                  <a:off x="286847" y="5153188"/>
                  <a:ext cx="323011" cy="305002"/>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55" name="Google Shape;55;p4"/>
                <p:cNvSpPr/>
                <p:nvPr/>
              </p:nvSpPr>
              <p:spPr>
                <a:xfrm rot="7124566">
                  <a:off x="288550" y="5223508"/>
                  <a:ext cx="275587" cy="154045"/>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 name="Google Shape;56;p4"/>
              <p:cNvGrpSpPr/>
              <p:nvPr/>
            </p:nvGrpSpPr>
            <p:grpSpPr>
              <a:xfrm>
                <a:off x="-2944309" y="3350154"/>
                <a:ext cx="4300182" cy="2758858"/>
                <a:chOff x="-2944309" y="3350154"/>
                <a:chExt cx="4300182" cy="2758858"/>
              </a:xfrm>
            </p:grpSpPr>
            <p:sp>
              <p:nvSpPr>
                <p:cNvPr id="57" name="Google Shape;57;p4"/>
                <p:cNvSpPr/>
                <p:nvPr/>
              </p:nvSpPr>
              <p:spPr>
                <a:xfrm rot="7124566">
                  <a:off x="386816" y="5296137"/>
                  <a:ext cx="177961" cy="144995"/>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4"/>
                <p:cNvSpPr/>
                <p:nvPr/>
              </p:nvSpPr>
              <p:spPr>
                <a:xfrm rot="7124566">
                  <a:off x="451659" y="5329435"/>
                  <a:ext cx="112568" cy="51071"/>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4"/>
                <p:cNvSpPr/>
                <p:nvPr/>
              </p:nvSpPr>
              <p:spPr>
                <a:xfrm rot="7124566">
                  <a:off x="297607" y="5260405"/>
                  <a:ext cx="79073"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4"/>
                <p:cNvSpPr/>
                <p:nvPr/>
              </p:nvSpPr>
              <p:spPr>
                <a:xfrm rot="7124566">
                  <a:off x="-1728651" y="2979796"/>
                  <a:ext cx="1227197" cy="3499572"/>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4"/>
                <p:cNvSpPr/>
                <p:nvPr/>
              </p:nvSpPr>
              <p:spPr>
                <a:xfrm rot="7124566">
                  <a:off x="146616" y="4872384"/>
                  <a:ext cx="412924" cy="1081324"/>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4"/>
                <p:cNvSpPr/>
                <p:nvPr/>
              </p:nvSpPr>
              <p:spPr>
                <a:xfrm rot="7124566">
                  <a:off x="-577639" y="4391402"/>
                  <a:ext cx="1502066" cy="666298"/>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4"/>
                <p:cNvSpPr/>
                <p:nvPr/>
              </p:nvSpPr>
              <p:spPr>
                <a:xfrm rot="7124566">
                  <a:off x="-540948" y="4574558"/>
                  <a:ext cx="1236912" cy="47245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4"/>
                <p:cNvSpPr/>
                <p:nvPr/>
              </p:nvSpPr>
              <p:spPr>
                <a:xfrm rot="7124566">
                  <a:off x="-237240" y="4842777"/>
                  <a:ext cx="323834" cy="107902"/>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rot="7124566">
                  <a:off x="7501" y="4628213"/>
                  <a:ext cx="223156" cy="100103"/>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4"/>
                <p:cNvSpPr/>
                <p:nvPr/>
              </p:nvSpPr>
              <p:spPr>
                <a:xfrm rot="7124566">
                  <a:off x="65387" y="4771731"/>
                  <a:ext cx="191705" cy="177770"/>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rot="7124566">
                  <a:off x="-151293" y="4979104"/>
                  <a:ext cx="229867" cy="200846"/>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rot="7124566">
                  <a:off x="250017" y="4547485"/>
                  <a:ext cx="130211" cy="105793"/>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rot="7124566">
                  <a:off x="281989" y="4476566"/>
                  <a:ext cx="112504"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rot="7124566">
                  <a:off x="172349" y="4978320"/>
                  <a:ext cx="115892" cy="834005"/>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rot="7124566">
                  <a:off x="387188" y="5417798"/>
                  <a:ext cx="81054" cy="140055"/>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rot="7124566">
                  <a:off x="88300" y="5316071"/>
                  <a:ext cx="100615" cy="109116"/>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rot="7124566">
                  <a:off x="216017" y="5353738"/>
                  <a:ext cx="106559" cy="122413"/>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rot="7124566">
                  <a:off x="470007" y="5407190"/>
                  <a:ext cx="67438" cy="91282"/>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rot="7124566">
                  <a:off x="322691" y="5295410"/>
                  <a:ext cx="99719" cy="109692"/>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rot="7124566">
                  <a:off x="79105" y="5185006"/>
                  <a:ext cx="121645" cy="139863"/>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rot="7124566">
                  <a:off x="601934" y="4579420"/>
                  <a:ext cx="762985" cy="431110"/>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rot="7124566">
                  <a:off x="633373" y="4699865"/>
                  <a:ext cx="587837" cy="278896"/>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rot="7124566">
                  <a:off x="992756" y="4758238"/>
                  <a:ext cx="85976" cy="109436"/>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rot="7124566">
                  <a:off x="829968" y="4803001"/>
                  <a:ext cx="145872"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rot="7124566">
                  <a:off x="806221" y="4882019"/>
                  <a:ext cx="82077" cy="112632"/>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rot="7124566">
                  <a:off x="829641" y="4820705"/>
                  <a:ext cx="230474" cy="595129"/>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4"/>
                <p:cNvSpPr/>
                <p:nvPr/>
              </p:nvSpPr>
              <p:spPr>
                <a:xfrm rot="7124566">
                  <a:off x="789575" y="4887811"/>
                  <a:ext cx="136540" cy="383346"/>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rot="7124566">
                  <a:off x="-286279" y="4708743"/>
                  <a:ext cx="365020" cy="157570"/>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F4F7F8">
                    <a:alpha val="42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 name="Google Shape;85;p4"/>
              <p:cNvGrpSpPr/>
              <p:nvPr/>
            </p:nvGrpSpPr>
            <p:grpSpPr>
              <a:xfrm>
                <a:off x="180327" y="4503702"/>
                <a:ext cx="420457" cy="415084"/>
                <a:chOff x="180327" y="4503702"/>
                <a:chExt cx="420457" cy="415084"/>
              </a:xfrm>
            </p:grpSpPr>
            <p:sp>
              <p:nvSpPr>
                <p:cNvPr id="86" name="Google Shape;86;p4"/>
                <p:cNvSpPr/>
                <p:nvPr/>
              </p:nvSpPr>
              <p:spPr>
                <a:xfrm rot="7124566">
                  <a:off x="240092" y="4553995"/>
                  <a:ext cx="300926" cy="314498"/>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4"/>
                <p:cNvSpPr/>
                <p:nvPr/>
              </p:nvSpPr>
              <p:spPr>
                <a:xfrm rot="7124566">
                  <a:off x="293747" y="4604395"/>
                  <a:ext cx="207411" cy="243239"/>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rot="7124566">
                  <a:off x="337686" y="4550772"/>
                  <a:ext cx="123981" cy="203211"/>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4"/>
                <p:cNvSpPr/>
                <p:nvPr/>
              </p:nvSpPr>
              <p:spPr>
                <a:xfrm rot="7124566">
                  <a:off x="321238" y="4633460"/>
                  <a:ext cx="59384" cy="68398"/>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 name="Google Shape;90;p4"/>
              <p:cNvGrpSpPr/>
              <p:nvPr/>
            </p:nvGrpSpPr>
            <p:grpSpPr>
              <a:xfrm>
                <a:off x="593988" y="5048629"/>
                <a:ext cx="420369" cy="388516"/>
                <a:chOff x="593988" y="5048629"/>
                <a:chExt cx="420369" cy="388516"/>
              </a:xfrm>
            </p:grpSpPr>
            <p:sp>
              <p:nvSpPr>
                <p:cNvPr id="91" name="Google Shape;91;p4"/>
                <p:cNvSpPr/>
                <p:nvPr/>
              </p:nvSpPr>
              <p:spPr>
                <a:xfrm rot="7124566">
                  <a:off x="675338" y="5073826"/>
                  <a:ext cx="257668" cy="338123"/>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4"/>
                <p:cNvSpPr/>
                <p:nvPr/>
              </p:nvSpPr>
              <p:spPr>
                <a:xfrm rot="7124566">
                  <a:off x="768024" y="5073335"/>
                  <a:ext cx="81076" cy="329740"/>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4"/>
                <p:cNvSpPr/>
                <p:nvPr/>
              </p:nvSpPr>
              <p:spPr>
                <a:xfrm rot="7124566">
                  <a:off x="789868" y="5246689"/>
                  <a:ext cx="45692" cy="171633"/>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4"/>
                <p:cNvSpPr/>
                <p:nvPr/>
              </p:nvSpPr>
              <p:spPr>
                <a:xfrm rot="7124566">
                  <a:off x="815392" y="5285325"/>
                  <a:ext cx="22699" cy="74598"/>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rot="7124566">
                  <a:off x="793179" y="5123042"/>
                  <a:ext cx="42994" cy="150539"/>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6" name="Google Shape;96;p4"/>
            <p:cNvGrpSpPr/>
            <p:nvPr/>
          </p:nvGrpSpPr>
          <p:grpSpPr>
            <a:xfrm>
              <a:off x="8430764" y="-75706"/>
              <a:ext cx="3508778" cy="1230425"/>
              <a:chOff x="8430764" y="-75706"/>
              <a:chExt cx="3508778" cy="1230425"/>
            </a:xfrm>
          </p:grpSpPr>
          <p:sp>
            <p:nvSpPr>
              <p:cNvPr id="97" name="Google Shape;97;p4"/>
              <p:cNvSpPr/>
              <p:nvPr/>
            </p:nvSpPr>
            <p:spPr>
              <a:xfrm rot="-5400000" flipH="1">
                <a:off x="9569941" y="-1214883"/>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 name="Google Shape;98;p4"/>
              <p:cNvGrpSpPr/>
              <p:nvPr/>
            </p:nvGrpSpPr>
            <p:grpSpPr>
              <a:xfrm>
                <a:off x="8601510" y="134952"/>
                <a:ext cx="392982" cy="580851"/>
                <a:chOff x="11291625" y="139805"/>
                <a:chExt cx="262794" cy="388451"/>
              </a:xfrm>
            </p:grpSpPr>
            <p:sp>
              <p:nvSpPr>
                <p:cNvPr id="99" name="Google Shape;99;p4"/>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4"/>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4"/>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4"/>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4"/>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4"/>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4"/>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4"/>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4"/>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5"/>
          <p:cNvSpPr txBox="1">
            <a:spLocks noGrp="1"/>
          </p:cNvSpPr>
          <p:nvPr>
            <p:ph type="subTitle" idx="1"/>
          </p:nvPr>
        </p:nvSpPr>
        <p:spPr>
          <a:xfrm>
            <a:off x="4729418" y="2178401"/>
            <a:ext cx="3131700" cy="14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5"/>
          <p:cNvSpPr txBox="1">
            <a:spLocks noGrp="1"/>
          </p:cNvSpPr>
          <p:nvPr>
            <p:ph type="subTitle" idx="2"/>
          </p:nvPr>
        </p:nvSpPr>
        <p:spPr>
          <a:xfrm>
            <a:off x="720000" y="2178401"/>
            <a:ext cx="3131700" cy="14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5"/>
          <p:cNvSpPr txBox="1">
            <a:spLocks noGrp="1"/>
          </p:cNvSpPr>
          <p:nvPr>
            <p:ph type="subTitle" idx="3"/>
          </p:nvPr>
        </p:nvSpPr>
        <p:spPr>
          <a:xfrm>
            <a:off x="720000" y="1695700"/>
            <a:ext cx="3131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9" name="Google Shape;119;p5"/>
          <p:cNvSpPr txBox="1">
            <a:spLocks noGrp="1"/>
          </p:cNvSpPr>
          <p:nvPr>
            <p:ph type="subTitle" idx="4"/>
          </p:nvPr>
        </p:nvSpPr>
        <p:spPr>
          <a:xfrm>
            <a:off x="4729417" y="1695700"/>
            <a:ext cx="31317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20" name="Google Shape;120;p5"/>
          <p:cNvGrpSpPr/>
          <p:nvPr/>
        </p:nvGrpSpPr>
        <p:grpSpPr>
          <a:xfrm>
            <a:off x="-2985445" y="-75706"/>
            <a:ext cx="14924988" cy="7310688"/>
            <a:chOff x="-2985445" y="-75706"/>
            <a:chExt cx="14924988" cy="7310688"/>
          </a:xfrm>
        </p:grpSpPr>
        <p:grpSp>
          <p:nvGrpSpPr>
            <p:cNvPr id="121" name="Google Shape;121;p5"/>
            <p:cNvGrpSpPr/>
            <p:nvPr/>
          </p:nvGrpSpPr>
          <p:grpSpPr>
            <a:xfrm>
              <a:off x="8430764" y="-75706"/>
              <a:ext cx="3508778" cy="1230425"/>
              <a:chOff x="8430764" y="-75706"/>
              <a:chExt cx="3508778" cy="1230425"/>
            </a:xfrm>
          </p:grpSpPr>
          <p:sp>
            <p:nvSpPr>
              <p:cNvPr id="122" name="Google Shape;122;p5"/>
              <p:cNvSpPr/>
              <p:nvPr/>
            </p:nvSpPr>
            <p:spPr>
              <a:xfrm rot="-5400000" flipH="1">
                <a:off x="9569941" y="-1214883"/>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3" name="Google Shape;123;p5"/>
              <p:cNvGrpSpPr/>
              <p:nvPr/>
            </p:nvGrpSpPr>
            <p:grpSpPr>
              <a:xfrm>
                <a:off x="8601510" y="134952"/>
                <a:ext cx="392982" cy="580851"/>
                <a:chOff x="11291625" y="139805"/>
                <a:chExt cx="262794" cy="388451"/>
              </a:xfrm>
            </p:grpSpPr>
            <p:sp>
              <p:nvSpPr>
                <p:cNvPr id="124" name="Google Shape;124;p5"/>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5"/>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5"/>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5"/>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5"/>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5"/>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5"/>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9" name="Google Shape;139;p5"/>
            <p:cNvGrpSpPr/>
            <p:nvPr/>
          </p:nvGrpSpPr>
          <p:grpSpPr>
            <a:xfrm>
              <a:off x="-2985445" y="4063499"/>
              <a:ext cx="4345142" cy="3171483"/>
              <a:chOff x="-2985445" y="4063499"/>
              <a:chExt cx="4345142" cy="3171483"/>
            </a:xfrm>
          </p:grpSpPr>
          <p:grpSp>
            <p:nvGrpSpPr>
              <p:cNvPr id="140" name="Google Shape;140;p5"/>
              <p:cNvGrpSpPr/>
              <p:nvPr/>
            </p:nvGrpSpPr>
            <p:grpSpPr>
              <a:xfrm flipH="1">
                <a:off x="129005" y="5030385"/>
                <a:ext cx="399535" cy="410101"/>
                <a:chOff x="7217085" y="4861385"/>
                <a:chExt cx="399535" cy="410101"/>
              </a:xfrm>
            </p:grpSpPr>
            <p:sp>
              <p:nvSpPr>
                <p:cNvPr id="141" name="Google Shape;141;p5"/>
                <p:cNvSpPr/>
                <p:nvPr/>
              </p:nvSpPr>
              <p:spPr>
                <a:xfrm rot="-4168092" flipH="1">
                  <a:off x="7255096" y="4913698"/>
                  <a:ext cx="323513" cy="305475"/>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5"/>
                <p:cNvSpPr/>
                <p:nvPr/>
              </p:nvSpPr>
              <p:spPr>
                <a:xfrm rot="-4168092" flipH="1">
                  <a:off x="7297179" y="5002518"/>
                  <a:ext cx="275882" cy="154210"/>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 name="Google Shape;143;p5"/>
              <p:cNvGrpSpPr/>
              <p:nvPr/>
            </p:nvGrpSpPr>
            <p:grpSpPr>
              <a:xfrm flipH="1">
                <a:off x="-2985445" y="4063499"/>
                <a:ext cx="3912230" cy="3171483"/>
                <a:chOff x="6818841" y="3894499"/>
                <a:chExt cx="3912230" cy="3171483"/>
              </a:xfrm>
            </p:grpSpPr>
            <p:sp>
              <p:nvSpPr>
                <p:cNvPr id="144" name="Google Shape;144;p5"/>
                <p:cNvSpPr/>
                <p:nvPr/>
              </p:nvSpPr>
              <p:spPr>
                <a:xfrm rot="-4168092" flipH="1">
                  <a:off x="7262113" y="5013839"/>
                  <a:ext cx="178151" cy="145150"/>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5"/>
                <p:cNvSpPr/>
                <p:nvPr/>
              </p:nvSpPr>
              <p:spPr>
                <a:xfrm rot="-4168092" flipH="1">
                  <a:off x="7284175" y="5027551"/>
                  <a:ext cx="112688" cy="51126"/>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5"/>
                <p:cNvSpPr/>
                <p:nvPr/>
              </p:nvSpPr>
              <p:spPr>
                <a:xfrm rot="-4168092" flipH="1">
                  <a:off x="7476739" y="5117752"/>
                  <a:ext cx="79157" cy="1898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5"/>
                <p:cNvSpPr/>
                <p:nvPr/>
              </p:nvSpPr>
              <p:spPr>
                <a:xfrm rot="-4168092" flipH="1">
                  <a:off x="8260997" y="4124739"/>
                  <a:ext cx="1228507" cy="3503309"/>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5"/>
                <p:cNvSpPr/>
                <p:nvPr/>
              </p:nvSpPr>
              <p:spPr>
                <a:xfrm rot="-4168092" flipH="1">
                  <a:off x="7191506" y="4667020"/>
                  <a:ext cx="413365" cy="1082478"/>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5"/>
                <p:cNvSpPr/>
                <p:nvPr/>
              </p:nvSpPr>
              <p:spPr>
                <a:xfrm rot="-4168092" flipH="1">
                  <a:off x="7285885" y="4563388"/>
                  <a:ext cx="1503670" cy="667010"/>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5"/>
                <p:cNvSpPr/>
                <p:nvPr/>
              </p:nvSpPr>
              <p:spPr>
                <a:xfrm rot="-4168092" flipH="1">
                  <a:off x="7415422" y="4789234"/>
                  <a:ext cx="1238233" cy="472960"/>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5"/>
                <p:cNvSpPr/>
                <p:nvPr/>
              </p:nvSpPr>
              <p:spPr>
                <a:xfrm rot="-4168092" flipH="1">
                  <a:off x="7906229" y="5143156"/>
                  <a:ext cx="324180" cy="108017"/>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5"/>
                <p:cNvSpPr/>
                <p:nvPr/>
              </p:nvSpPr>
              <p:spPr>
                <a:xfrm rot="-4168092" flipH="1">
                  <a:off x="7995653" y="4857168"/>
                  <a:ext cx="223394" cy="100210"/>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5"/>
                <p:cNvSpPr/>
                <p:nvPr/>
              </p:nvSpPr>
              <p:spPr>
                <a:xfrm rot="-4168092" flipH="1">
                  <a:off x="7845624" y="4905069"/>
                  <a:ext cx="191910" cy="177960"/>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5"/>
                <p:cNvSpPr/>
                <p:nvPr/>
              </p:nvSpPr>
              <p:spPr>
                <a:xfrm rot="-4168092" flipH="1">
                  <a:off x="7789223" y="5186079"/>
                  <a:ext cx="230112" cy="201060"/>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5"/>
                <p:cNvSpPr/>
                <p:nvPr/>
              </p:nvSpPr>
              <p:spPr>
                <a:xfrm rot="-4168092" flipH="1">
                  <a:off x="7973496" y="4654779"/>
                  <a:ext cx="130350" cy="105906"/>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5"/>
                <p:cNvSpPr/>
                <p:nvPr/>
              </p:nvSpPr>
              <p:spPr>
                <a:xfrm rot="-4168092" flipH="1">
                  <a:off x="8056284" y="4607297"/>
                  <a:ext cx="112624" cy="12865"/>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5"/>
                <p:cNvSpPr/>
                <p:nvPr/>
              </p:nvSpPr>
              <p:spPr>
                <a:xfrm rot="-4168092" flipH="1">
                  <a:off x="7433344" y="4872302"/>
                  <a:ext cx="116016" cy="834895"/>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5"/>
                <p:cNvSpPr/>
                <p:nvPr/>
              </p:nvSpPr>
              <p:spPr>
                <a:xfrm rot="-4168092" flipH="1">
                  <a:off x="7251480" y="5130384"/>
                  <a:ext cx="81141" cy="140205"/>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5"/>
                <p:cNvSpPr/>
                <p:nvPr/>
              </p:nvSpPr>
              <p:spPr>
                <a:xfrm rot="-4168092" flipH="1">
                  <a:off x="7518959" y="5288869"/>
                  <a:ext cx="100722" cy="109233"/>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5"/>
                <p:cNvSpPr/>
                <p:nvPr/>
              </p:nvSpPr>
              <p:spPr>
                <a:xfrm rot="-4168092" flipH="1">
                  <a:off x="7397223" y="5211938"/>
                  <a:ext cx="106673" cy="122543"/>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rot="-4168092" flipH="1">
                  <a:off x="7235281" y="5074339"/>
                  <a:ext cx="67510" cy="91380"/>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rot="-4168092" flipH="1">
                  <a:off x="7382436" y="5097823"/>
                  <a:ext cx="99826" cy="109809"/>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rot="-4168092" flipH="1">
                  <a:off x="7595371" y="5197100"/>
                  <a:ext cx="121775" cy="140013"/>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5"/>
                <p:cNvSpPr/>
                <p:nvPr/>
              </p:nvSpPr>
              <p:spPr>
                <a:xfrm rot="-4168092" flipH="1">
                  <a:off x="7074168" y="4112036"/>
                  <a:ext cx="763800" cy="431570"/>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168092" flipH="1">
                  <a:off x="7164602" y="4259636"/>
                  <a:ext cx="588465" cy="279194"/>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5"/>
                <p:cNvSpPr/>
                <p:nvPr/>
              </p:nvSpPr>
              <p:spPr>
                <a:xfrm rot="-4168092" flipH="1">
                  <a:off x="7364825" y="4244724"/>
                  <a:ext cx="86068" cy="109553"/>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5"/>
                <p:cNvSpPr/>
                <p:nvPr/>
              </p:nvSpPr>
              <p:spPr>
                <a:xfrm rot="-4168092" flipH="1">
                  <a:off x="7419951" y="4389738"/>
                  <a:ext cx="146028" cy="23657"/>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rot="-4168092" flipH="1">
                  <a:off x="7394468" y="4467807"/>
                  <a:ext cx="82164" cy="112753"/>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rot="-4168092" flipH="1">
                  <a:off x="7120466" y="4269399"/>
                  <a:ext cx="230720" cy="595765"/>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rot="-4168092" flipH="1">
                  <a:off x="7253434" y="4416177"/>
                  <a:ext cx="136686" cy="383756"/>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rot="-4168092" flipH="1">
                  <a:off x="7987043" y="5068736"/>
                  <a:ext cx="365410" cy="157738"/>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 name="Google Shape;172;p5"/>
                <p:cNvGrpSpPr/>
                <p:nvPr/>
              </p:nvGrpSpPr>
              <p:grpSpPr>
                <a:xfrm rot="-1470404">
                  <a:off x="7822511" y="5488969"/>
                  <a:ext cx="392987" cy="580846"/>
                  <a:chOff x="11291625" y="139805"/>
                  <a:chExt cx="262794" cy="388451"/>
                </a:xfrm>
              </p:grpSpPr>
              <p:sp>
                <p:nvSpPr>
                  <p:cNvPr id="173" name="Google Shape;173;p5"/>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5"/>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5"/>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5"/>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5"/>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5"/>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5"/>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 name="Google Shape;188;p5"/>
              <p:cNvGrpSpPr/>
              <p:nvPr/>
            </p:nvGrpSpPr>
            <p:grpSpPr>
              <a:xfrm flipH="1">
                <a:off x="972635" y="4884479"/>
                <a:ext cx="387061" cy="385884"/>
                <a:chOff x="6385930" y="4715479"/>
                <a:chExt cx="387061" cy="385884"/>
              </a:xfrm>
            </p:grpSpPr>
            <p:sp>
              <p:nvSpPr>
                <p:cNvPr id="189" name="Google Shape;189;p5"/>
                <p:cNvSpPr/>
                <p:nvPr/>
              </p:nvSpPr>
              <p:spPr>
                <a:xfrm rot="-4168092" flipH="1">
                  <a:off x="6429842" y="4757798"/>
                  <a:ext cx="299236" cy="301246"/>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rot="-4168092" flipH="1">
                  <a:off x="6450733" y="4800082"/>
                  <a:ext cx="224666" cy="201679"/>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rot="-4168092" flipH="1">
                  <a:off x="6568166" y="4790928"/>
                  <a:ext cx="136146" cy="168800"/>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5"/>
                <p:cNvSpPr/>
                <p:nvPr/>
              </p:nvSpPr>
              <p:spPr>
                <a:xfrm rot="-4168092" flipH="1">
                  <a:off x="6608175" y="4868836"/>
                  <a:ext cx="93811" cy="70326"/>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 name="Google Shape;193;p5"/>
              <p:cNvGrpSpPr/>
              <p:nvPr/>
            </p:nvGrpSpPr>
            <p:grpSpPr>
              <a:xfrm flipH="1">
                <a:off x="-360244" y="4695510"/>
                <a:ext cx="400490" cy="392533"/>
                <a:chOff x="7705379" y="4526510"/>
                <a:chExt cx="400490" cy="392533"/>
              </a:xfrm>
            </p:grpSpPr>
            <p:sp>
              <p:nvSpPr>
                <p:cNvPr id="194" name="Google Shape;194;p5"/>
                <p:cNvSpPr/>
                <p:nvPr/>
              </p:nvSpPr>
              <p:spPr>
                <a:xfrm rot="-4168092" flipH="1">
                  <a:off x="7755001" y="4565359"/>
                  <a:ext cx="301248" cy="31483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5"/>
                <p:cNvSpPr/>
                <p:nvPr/>
              </p:nvSpPr>
              <p:spPr>
                <a:xfrm rot="-4168092" flipH="1">
                  <a:off x="7786024" y="4605380"/>
                  <a:ext cx="207633" cy="243498"/>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5"/>
                <p:cNvSpPr/>
                <p:nvPr/>
              </p:nvSpPr>
              <p:spPr>
                <a:xfrm rot="-4168092" flipH="1">
                  <a:off x="7882140" y="4575708"/>
                  <a:ext cx="124113" cy="203428"/>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5"/>
                <p:cNvSpPr/>
                <p:nvPr/>
              </p:nvSpPr>
              <p:spPr>
                <a:xfrm rot="-4168092" flipH="1">
                  <a:off x="7934524" y="4690131"/>
                  <a:ext cx="59448" cy="68471"/>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5"/>
              <p:cNvGrpSpPr/>
              <p:nvPr/>
            </p:nvGrpSpPr>
            <p:grpSpPr>
              <a:xfrm flipH="1">
                <a:off x="309106" y="4744204"/>
                <a:ext cx="407451" cy="360274"/>
                <a:chOff x="7029070" y="4575204"/>
                <a:chExt cx="407451" cy="360274"/>
              </a:xfrm>
            </p:grpSpPr>
            <p:sp>
              <p:nvSpPr>
                <p:cNvPr id="199" name="Google Shape;199;p5"/>
                <p:cNvSpPr/>
                <p:nvPr/>
              </p:nvSpPr>
              <p:spPr>
                <a:xfrm rot="-4168092" flipH="1">
                  <a:off x="7103823" y="4586099"/>
                  <a:ext cx="257943" cy="338484"/>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rot="-4168092" flipH="1">
                  <a:off x="7192834" y="4583795"/>
                  <a:ext cx="81162" cy="330093"/>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rot="-4168092" flipH="1">
                  <a:off x="7136174" y="4721261"/>
                  <a:ext cx="45741" cy="17181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rot="-4168092" flipH="1">
                  <a:off x="7145964" y="4752771"/>
                  <a:ext cx="22724" cy="74678"/>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rot="-4168092" flipH="1">
                  <a:off x="7238039" y="4642901"/>
                  <a:ext cx="43040" cy="150699"/>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4"/>
        <p:cNvGrpSpPr/>
        <p:nvPr/>
      </p:nvGrpSpPr>
      <p:grpSpPr>
        <a:xfrm>
          <a:off x="0" y="0"/>
          <a:ext cx="0" cy="0"/>
          <a:chOff x="0" y="0"/>
          <a:chExt cx="0" cy="0"/>
        </a:xfrm>
      </p:grpSpPr>
      <p:sp>
        <p:nvSpPr>
          <p:cNvPr id="205" name="Google Shape;20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6"/>
          <p:cNvSpPr/>
          <p:nvPr/>
        </p:nvSpPr>
        <p:spPr>
          <a:xfrm rot="4506520" flipH="1">
            <a:off x="378155" y="-789520"/>
            <a:ext cx="81056" cy="140058"/>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7" name="Google Shape;207;p6"/>
          <p:cNvGrpSpPr/>
          <p:nvPr/>
        </p:nvGrpSpPr>
        <p:grpSpPr>
          <a:xfrm>
            <a:off x="-3109526" y="-1395320"/>
            <a:ext cx="15049068" cy="6413410"/>
            <a:chOff x="-3109526" y="-1395320"/>
            <a:chExt cx="15049068" cy="6413410"/>
          </a:xfrm>
        </p:grpSpPr>
        <p:grpSp>
          <p:nvGrpSpPr>
            <p:cNvPr id="208" name="Google Shape;208;p6"/>
            <p:cNvGrpSpPr/>
            <p:nvPr/>
          </p:nvGrpSpPr>
          <p:grpSpPr>
            <a:xfrm>
              <a:off x="-224062" y="4315949"/>
              <a:ext cx="725695" cy="702141"/>
              <a:chOff x="-224062" y="4315949"/>
              <a:chExt cx="725695" cy="702141"/>
            </a:xfrm>
          </p:grpSpPr>
          <p:grpSp>
            <p:nvGrpSpPr>
              <p:cNvPr id="209" name="Google Shape;209;p6"/>
              <p:cNvGrpSpPr/>
              <p:nvPr/>
            </p:nvGrpSpPr>
            <p:grpSpPr>
              <a:xfrm flipH="1">
                <a:off x="133989" y="4651871"/>
                <a:ext cx="367644" cy="366219"/>
                <a:chOff x="9701493" y="3578646"/>
                <a:chExt cx="367644" cy="366219"/>
              </a:xfrm>
            </p:grpSpPr>
            <p:sp>
              <p:nvSpPr>
                <p:cNvPr id="210" name="Google Shape;210;p6"/>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6"/>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6"/>
              <p:cNvGrpSpPr/>
              <p:nvPr/>
            </p:nvGrpSpPr>
            <p:grpSpPr>
              <a:xfrm flipH="1">
                <a:off x="-224062" y="4315949"/>
                <a:ext cx="392993" cy="335915"/>
                <a:chOff x="10131895" y="2078524"/>
                <a:chExt cx="392993" cy="335915"/>
              </a:xfrm>
            </p:grpSpPr>
            <p:sp>
              <p:nvSpPr>
                <p:cNvPr id="215" name="Google Shape;215;p6"/>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6"/>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6"/>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0" name="Google Shape;220;p6"/>
            <p:cNvGrpSpPr/>
            <p:nvPr/>
          </p:nvGrpSpPr>
          <p:grpSpPr>
            <a:xfrm>
              <a:off x="-3109526" y="-1395320"/>
              <a:ext cx="15049068" cy="2550039"/>
              <a:chOff x="-3109526" y="-1395320"/>
              <a:chExt cx="15049068" cy="2550039"/>
            </a:xfrm>
          </p:grpSpPr>
          <p:grpSp>
            <p:nvGrpSpPr>
              <p:cNvPr id="221" name="Google Shape;221;p6"/>
              <p:cNvGrpSpPr/>
              <p:nvPr/>
            </p:nvGrpSpPr>
            <p:grpSpPr>
              <a:xfrm>
                <a:off x="-3109526" y="-1395320"/>
                <a:ext cx="4259059" cy="2167476"/>
                <a:chOff x="-3109526" y="-1395320"/>
                <a:chExt cx="4259059" cy="2167476"/>
              </a:xfrm>
            </p:grpSpPr>
            <p:grpSp>
              <p:nvGrpSpPr>
                <p:cNvPr id="222" name="Google Shape;222;p6"/>
                <p:cNvGrpSpPr/>
                <p:nvPr/>
              </p:nvGrpSpPr>
              <p:grpSpPr>
                <a:xfrm>
                  <a:off x="-3109526" y="-1395320"/>
                  <a:ext cx="4259059" cy="2167476"/>
                  <a:chOff x="-3109526" y="-1395320"/>
                  <a:chExt cx="4259059" cy="2167476"/>
                </a:xfrm>
              </p:grpSpPr>
              <p:sp>
                <p:nvSpPr>
                  <p:cNvPr id="223" name="Google Shape;223;p6"/>
                  <p:cNvSpPr/>
                  <p:nvPr/>
                </p:nvSpPr>
                <p:spPr>
                  <a:xfrm rot="4506520" flipH="1">
                    <a:off x="347849" y="-664751"/>
                    <a:ext cx="177965" cy="144998"/>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rot="4506520" flipH="1">
                    <a:off x="408488" y="-596826"/>
                    <a:ext cx="112571" cy="51072"/>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rot="4506520" flipH="1">
                    <a:off x="239030" y="-539057"/>
                    <a:ext cx="79074"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rot="4506520" flipH="1">
                    <a:off x="-1874393" y="-2102458"/>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rot="4506520" flipH="1">
                    <a:off x="121846" y="-1205426"/>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rot="4506520" flipH="1">
                    <a:off x="-762031" y="-372441"/>
                    <a:ext cx="1502096" cy="6663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rot="4506520" flipH="1">
                    <a:off x="-701906" y="-382202"/>
                    <a:ext cx="1236938" cy="47246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rot="4506520" flipH="1">
                    <a:off x="-373172" y="-319955"/>
                    <a:ext cx="323841" cy="107904"/>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rot="4506520" flipH="1">
                    <a:off x="-186381" y="-57400"/>
                    <a:ext cx="223160" cy="100105"/>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rot="4506520" flipH="1">
                    <a:off x="-86064" y="-263192"/>
                    <a:ext cx="191709" cy="177774"/>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6"/>
                  <p:cNvSpPr/>
                  <p:nvPr/>
                </p:nvSpPr>
                <p:spPr>
                  <a:xfrm rot="4506520" flipH="1">
                    <a:off x="-244592" y="-534587"/>
                    <a:ext cx="229872" cy="200850"/>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6"/>
                  <p:cNvSpPr/>
                  <p:nvPr/>
                </p:nvSpPr>
                <p:spPr>
                  <a:xfrm rot="4506520" flipH="1">
                    <a:off x="31793" y="62310"/>
                    <a:ext cx="130214" cy="105795"/>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rot="4506520" flipH="1">
                    <a:off x="34989" y="228295"/>
                    <a:ext cx="112506"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rot="4506520" flipH="1">
                    <a:off x="146906" y="-109395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rot="4506520" flipH="1">
                    <a:off x="59610" y="-729474"/>
                    <a:ext cx="100617" cy="109118"/>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rot="4506520" flipH="1">
                    <a:off x="194139" y="-747862"/>
                    <a:ext cx="106561" cy="122415"/>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rot="4506520" flipH="1">
                    <a:off x="450387" y="-712958"/>
                    <a:ext cx="67440" cy="91284"/>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6"/>
                  <p:cNvSpPr/>
                  <p:nvPr/>
                </p:nvSpPr>
                <p:spPr>
                  <a:xfrm rot="4506520" flipH="1">
                    <a:off x="282325" y="-653973"/>
                    <a:ext cx="99721" cy="109694"/>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rot="4506520" flipH="1">
                    <a:off x="22679" y="-632203"/>
                    <a:ext cx="121648" cy="139866"/>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rot="4506520" flipH="1">
                    <a:off x="410869" y="-129291"/>
                    <a:ext cx="763001" cy="431119"/>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rot="4506520" flipH="1">
                    <a:off x="454557" y="-109672"/>
                    <a:ext cx="587849" cy="27890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rot="4506520" flipH="1">
                    <a:off x="804483" y="26615"/>
                    <a:ext cx="85978" cy="109438"/>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rot="4506520" flipH="1">
                    <a:off x="646000" y="35909"/>
                    <a:ext cx="145875"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6"/>
                  <p:cNvSpPr/>
                  <p:nvPr/>
                </p:nvSpPr>
                <p:spPr>
                  <a:xfrm rot="4506520" flipH="1">
                    <a:off x="653442" y="-141843"/>
                    <a:ext cx="82078" cy="112635"/>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rot="4506520" flipH="1">
                    <a:off x="717102" y="-534431"/>
                    <a:ext cx="230479" cy="595141"/>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rot="4506520" flipH="1">
                    <a:off x="670280" y="-411716"/>
                    <a:ext cx="136543" cy="383354"/>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rot="4506520" flipH="1">
                    <a:off x="-447528" y="-245573"/>
                    <a:ext cx="365028" cy="15757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 name="Google Shape;250;p6"/>
                <p:cNvGrpSpPr/>
                <p:nvPr/>
              </p:nvGrpSpPr>
              <p:grpSpPr>
                <a:xfrm>
                  <a:off x="6043" y="-160198"/>
                  <a:ext cx="381277" cy="371649"/>
                  <a:chOff x="6043" y="-160198"/>
                  <a:chExt cx="381277" cy="371649"/>
                </a:xfrm>
              </p:grpSpPr>
              <p:sp>
                <p:nvSpPr>
                  <p:cNvPr id="251" name="Google Shape;251;p6"/>
                  <p:cNvSpPr/>
                  <p:nvPr/>
                </p:nvSpPr>
                <p:spPr>
                  <a:xfrm rot="4506520" flipH="1">
                    <a:off x="46215" y="-131626"/>
                    <a:ext cx="300933" cy="31450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6"/>
                  <p:cNvSpPr/>
                  <p:nvPr/>
                </p:nvSpPr>
                <p:spPr>
                  <a:xfrm rot="4506520" flipH="1">
                    <a:off x="103207" y="-108685"/>
                    <a:ext cx="207416" cy="243243"/>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rot="4506520" flipH="1">
                    <a:off x="129452" y="-16642"/>
                    <a:ext cx="123984" cy="203216"/>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rot="4506520" flipH="1">
                    <a:off x="118080" y="24259"/>
                    <a:ext cx="59385" cy="68399"/>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5" name="Google Shape;255;p6"/>
              <p:cNvGrpSpPr/>
              <p:nvPr/>
            </p:nvGrpSpPr>
            <p:grpSpPr>
              <a:xfrm>
                <a:off x="8430764" y="-75706"/>
                <a:ext cx="3508778" cy="1230425"/>
                <a:chOff x="8430764" y="-75706"/>
                <a:chExt cx="3508778" cy="1230425"/>
              </a:xfrm>
            </p:grpSpPr>
            <p:sp>
              <p:nvSpPr>
                <p:cNvPr id="256" name="Google Shape;256;p6"/>
                <p:cNvSpPr/>
                <p:nvPr/>
              </p:nvSpPr>
              <p:spPr>
                <a:xfrm rot="-5400000" flipH="1">
                  <a:off x="9569941" y="-1214883"/>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7" name="Google Shape;257;p6"/>
                <p:cNvGrpSpPr/>
                <p:nvPr/>
              </p:nvGrpSpPr>
              <p:grpSpPr>
                <a:xfrm>
                  <a:off x="8601510" y="134952"/>
                  <a:ext cx="392982" cy="580851"/>
                  <a:chOff x="11291625" y="139805"/>
                  <a:chExt cx="262794" cy="388451"/>
                </a:xfrm>
              </p:grpSpPr>
              <p:sp>
                <p:nvSpPr>
                  <p:cNvPr id="258" name="Google Shape;258;p6"/>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6"/>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6"/>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6"/>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6"/>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6"/>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6"/>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6"/>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6"/>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6"/>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6"/>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6"/>
        <p:cNvGrpSpPr/>
        <p:nvPr/>
      </p:nvGrpSpPr>
      <p:grpSpPr>
        <a:xfrm>
          <a:off x="0" y="0"/>
          <a:ext cx="0" cy="0"/>
          <a:chOff x="0" y="0"/>
          <a:chExt cx="0" cy="0"/>
        </a:xfrm>
      </p:grpSpPr>
      <p:sp>
        <p:nvSpPr>
          <p:cNvPr id="307" name="Google Shape;30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grpSp>
        <p:nvGrpSpPr>
          <p:cNvPr id="308" name="Google Shape;308;p8"/>
          <p:cNvGrpSpPr/>
          <p:nvPr/>
        </p:nvGrpSpPr>
        <p:grpSpPr>
          <a:xfrm>
            <a:off x="-3109526" y="-1395320"/>
            <a:ext cx="15049068" cy="6413410"/>
            <a:chOff x="-3109526" y="-1395320"/>
            <a:chExt cx="15049068" cy="6413410"/>
          </a:xfrm>
        </p:grpSpPr>
        <p:grpSp>
          <p:nvGrpSpPr>
            <p:cNvPr id="309" name="Google Shape;309;p8"/>
            <p:cNvGrpSpPr/>
            <p:nvPr/>
          </p:nvGrpSpPr>
          <p:grpSpPr>
            <a:xfrm>
              <a:off x="-3109526" y="-1395320"/>
              <a:ext cx="4259059" cy="2167476"/>
              <a:chOff x="-3109526" y="-1395320"/>
              <a:chExt cx="4259059" cy="2167476"/>
            </a:xfrm>
          </p:grpSpPr>
          <p:grpSp>
            <p:nvGrpSpPr>
              <p:cNvPr id="310" name="Google Shape;310;p8"/>
              <p:cNvGrpSpPr/>
              <p:nvPr/>
            </p:nvGrpSpPr>
            <p:grpSpPr>
              <a:xfrm>
                <a:off x="206146" y="-733298"/>
                <a:ext cx="377958" cy="390742"/>
                <a:chOff x="206146" y="-733298"/>
                <a:chExt cx="377958" cy="390742"/>
              </a:xfrm>
            </p:grpSpPr>
            <p:sp>
              <p:nvSpPr>
                <p:cNvPr id="311" name="Google Shape;311;p8"/>
                <p:cNvSpPr/>
                <p:nvPr/>
              </p:nvSpPr>
              <p:spPr>
                <a:xfrm rot="4506520" flipH="1">
                  <a:off x="233538" y="-690505"/>
                  <a:ext cx="323174" cy="305156"/>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312" name="Google Shape;312;p8"/>
                <p:cNvSpPr/>
                <p:nvPr/>
              </p:nvSpPr>
              <p:spPr>
                <a:xfrm rot="4506520" flipH="1">
                  <a:off x="234715" y="-614992"/>
                  <a:ext cx="275593" cy="154048"/>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3" name="Google Shape;313;p8"/>
              <p:cNvGrpSpPr/>
              <p:nvPr/>
            </p:nvGrpSpPr>
            <p:grpSpPr>
              <a:xfrm>
                <a:off x="-3109526" y="-1395320"/>
                <a:ext cx="4259059" cy="2167476"/>
                <a:chOff x="-3109526" y="-1395320"/>
                <a:chExt cx="4259059" cy="2167476"/>
              </a:xfrm>
            </p:grpSpPr>
            <p:sp>
              <p:nvSpPr>
                <p:cNvPr id="314" name="Google Shape;314;p8"/>
                <p:cNvSpPr/>
                <p:nvPr/>
              </p:nvSpPr>
              <p:spPr>
                <a:xfrm rot="4506520" flipH="1">
                  <a:off x="347849" y="-664751"/>
                  <a:ext cx="177965" cy="144998"/>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rot="4506520" flipH="1">
                  <a:off x="408488" y="-596826"/>
                  <a:ext cx="112571" cy="51072"/>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rot="4506520" flipH="1">
                  <a:off x="239030" y="-539057"/>
                  <a:ext cx="79074"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8"/>
                <p:cNvSpPr/>
                <p:nvPr/>
              </p:nvSpPr>
              <p:spPr>
                <a:xfrm rot="4506520" flipH="1">
                  <a:off x="-1874393" y="-2102458"/>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8"/>
                <p:cNvSpPr/>
                <p:nvPr/>
              </p:nvSpPr>
              <p:spPr>
                <a:xfrm rot="4506520" flipH="1">
                  <a:off x="121846" y="-1205426"/>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rot="4506520" flipH="1">
                  <a:off x="-762031" y="-372441"/>
                  <a:ext cx="1502096" cy="6663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8"/>
                <p:cNvSpPr/>
                <p:nvPr/>
              </p:nvSpPr>
              <p:spPr>
                <a:xfrm rot="4506520" flipH="1">
                  <a:off x="-701906" y="-382202"/>
                  <a:ext cx="1236938" cy="47246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4506520" flipH="1">
                  <a:off x="-373172" y="-319955"/>
                  <a:ext cx="323841" cy="107904"/>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8"/>
                <p:cNvSpPr/>
                <p:nvPr/>
              </p:nvSpPr>
              <p:spPr>
                <a:xfrm rot="4506520" flipH="1">
                  <a:off x="-186381" y="-57400"/>
                  <a:ext cx="223160" cy="100105"/>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8"/>
                <p:cNvSpPr/>
                <p:nvPr/>
              </p:nvSpPr>
              <p:spPr>
                <a:xfrm rot="4506520" flipH="1">
                  <a:off x="-86064" y="-263192"/>
                  <a:ext cx="191709" cy="177774"/>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8"/>
                <p:cNvSpPr/>
                <p:nvPr/>
              </p:nvSpPr>
              <p:spPr>
                <a:xfrm rot="4506520" flipH="1">
                  <a:off x="-244592" y="-534587"/>
                  <a:ext cx="229872" cy="200850"/>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8"/>
                <p:cNvSpPr/>
                <p:nvPr/>
              </p:nvSpPr>
              <p:spPr>
                <a:xfrm rot="4506520" flipH="1">
                  <a:off x="31793" y="62310"/>
                  <a:ext cx="130214" cy="105795"/>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8"/>
                <p:cNvSpPr/>
                <p:nvPr/>
              </p:nvSpPr>
              <p:spPr>
                <a:xfrm rot="4506520" flipH="1">
                  <a:off x="34989" y="228295"/>
                  <a:ext cx="112506"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8"/>
                <p:cNvSpPr/>
                <p:nvPr/>
              </p:nvSpPr>
              <p:spPr>
                <a:xfrm rot="4506520" flipH="1">
                  <a:off x="146906" y="-109395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8"/>
                <p:cNvSpPr/>
                <p:nvPr/>
              </p:nvSpPr>
              <p:spPr>
                <a:xfrm rot="4506520" flipH="1">
                  <a:off x="378155" y="-789520"/>
                  <a:ext cx="81056" cy="140058"/>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8"/>
                <p:cNvSpPr/>
                <p:nvPr/>
              </p:nvSpPr>
              <p:spPr>
                <a:xfrm rot="4506520" flipH="1">
                  <a:off x="59610" y="-729474"/>
                  <a:ext cx="100617" cy="109118"/>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8"/>
                <p:cNvSpPr/>
                <p:nvPr/>
              </p:nvSpPr>
              <p:spPr>
                <a:xfrm rot="4506520" flipH="1">
                  <a:off x="194139" y="-747862"/>
                  <a:ext cx="106561" cy="122415"/>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8"/>
                <p:cNvSpPr/>
                <p:nvPr/>
              </p:nvSpPr>
              <p:spPr>
                <a:xfrm rot="4506520" flipH="1">
                  <a:off x="450387" y="-712958"/>
                  <a:ext cx="67440" cy="91284"/>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8"/>
                <p:cNvSpPr/>
                <p:nvPr/>
              </p:nvSpPr>
              <p:spPr>
                <a:xfrm rot="4506520" flipH="1">
                  <a:off x="282325" y="-653973"/>
                  <a:ext cx="99721" cy="109694"/>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8"/>
                <p:cNvSpPr/>
                <p:nvPr/>
              </p:nvSpPr>
              <p:spPr>
                <a:xfrm rot="4506520" flipH="1">
                  <a:off x="22679" y="-632203"/>
                  <a:ext cx="121648" cy="139866"/>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8"/>
                <p:cNvSpPr/>
                <p:nvPr/>
              </p:nvSpPr>
              <p:spPr>
                <a:xfrm rot="4506520" flipH="1">
                  <a:off x="410869" y="-129291"/>
                  <a:ext cx="763001" cy="431119"/>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8"/>
                <p:cNvSpPr/>
                <p:nvPr/>
              </p:nvSpPr>
              <p:spPr>
                <a:xfrm rot="4506520" flipH="1">
                  <a:off x="454557" y="-109672"/>
                  <a:ext cx="587849" cy="27890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8"/>
                <p:cNvSpPr/>
                <p:nvPr/>
              </p:nvSpPr>
              <p:spPr>
                <a:xfrm rot="4506520" flipH="1">
                  <a:off x="804483" y="26615"/>
                  <a:ext cx="85978" cy="109438"/>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8"/>
                <p:cNvSpPr/>
                <p:nvPr/>
              </p:nvSpPr>
              <p:spPr>
                <a:xfrm rot="4506520" flipH="1">
                  <a:off x="646000" y="35909"/>
                  <a:ext cx="145875"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8"/>
                <p:cNvSpPr/>
                <p:nvPr/>
              </p:nvSpPr>
              <p:spPr>
                <a:xfrm rot="4506520" flipH="1">
                  <a:off x="653442" y="-141843"/>
                  <a:ext cx="82078" cy="112635"/>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8"/>
                <p:cNvSpPr/>
                <p:nvPr/>
              </p:nvSpPr>
              <p:spPr>
                <a:xfrm rot="4506520" flipH="1">
                  <a:off x="717102" y="-534431"/>
                  <a:ext cx="230479" cy="595141"/>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8"/>
                <p:cNvSpPr/>
                <p:nvPr/>
              </p:nvSpPr>
              <p:spPr>
                <a:xfrm rot="4506520" flipH="1">
                  <a:off x="670280" y="-411716"/>
                  <a:ext cx="136543" cy="383354"/>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8"/>
                <p:cNvSpPr/>
                <p:nvPr/>
              </p:nvSpPr>
              <p:spPr>
                <a:xfrm rot="4506520" flipH="1">
                  <a:off x="-447528" y="-245573"/>
                  <a:ext cx="365028" cy="15757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F4F7F8">
                    <a:alpha val="22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8"/>
              <p:cNvGrpSpPr/>
              <p:nvPr/>
            </p:nvGrpSpPr>
            <p:grpSpPr>
              <a:xfrm>
                <a:off x="6043" y="-160198"/>
                <a:ext cx="381277" cy="371649"/>
                <a:chOff x="6043" y="-160198"/>
                <a:chExt cx="381277" cy="371649"/>
              </a:xfrm>
            </p:grpSpPr>
            <p:sp>
              <p:nvSpPr>
                <p:cNvPr id="343" name="Google Shape;343;p8"/>
                <p:cNvSpPr/>
                <p:nvPr/>
              </p:nvSpPr>
              <p:spPr>
                <a:xfrm rot="4506520" flipH="1">
                  <a:off x="46215" y="-131626"/>
                  <a:ext cx="300933" cy="31450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8"/>
                <p:cNvSpPr/>
                <p:nvPr/>
              </p:nvSpPr>
              <p:spPr>
                <a:xfrm rot="4506520" flipH="1">
                  <a:off x="103207" y="-108685"/>
                  <a:ext cx="207416" cy="243243"/>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8"/>
                <p:cNvSpPr/>
                <p:nvPr/>
              </p:nvSpPr>
              <p:spPr>
                <a:xfrm rot="4506520" flipH="1">
                  <a:off x="129452" y="-16642"/>
                  <a:ext cx="123984" cy="203216"/>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8"/>
                <p:cNvSpPr/>
                <p:nvPr/>
              </p:nvSpPr>
              <p:spPr>
                <a:xfrm rot="4506520" flipH="1">
                  <a:off x="118080" y="24259"/>
                  <a:ext cx="59385" cy="68399"/>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8"/>
              <p:cNvGrpSpPr/>
              <p:nvPr/>
            </p:nvGrpSpPr>
            <p:grpSpPr>
              <a:xfrm>
                <a:off x="529063" y="-559501"/>
                <a:ext cx="392993" cy="335915"/>
                <a:chOff x="529063" y="-559501"/>
                <a:chExt cx="392993" cy="335915"/>
              </a:xfrm>
            </p:grpSpPr>
            <p:sp>
              <p:nvSpPr>
                <p:cNvPr id="348" name="Google Shape;348;p8"/>
                <p:cNvSpPr/>
                <p:nvPr/>
              </p:nvSpPr>
              <p:spPr>
                <a:xfrm rot="4506520" flipH="1">
                  <a:off x="596722" y="-560609"/>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8"/>
                <p:cNvSpPr/>
                <p:nvPr/>
              </p:nvSpPr>
              <p:spPr>
                <a:xfrm rot="4506520" flipH="1">
                  <a:off x="688161" y="-550819"/>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8"/>
                <p:cNvSpPr/>
                <p:nvPr/>
              </p:nvSpPr>
              <p:spPr>
                <a:xfrm rot="4506520" flipH="1">
                  <a:off x="732462" y="-562331"/>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8"/>
                <p:cNvSpPr/>
                <p:nvPr/>
              </p:nvSpPr>
              <p:spPr>
                <a:xfrm rot="4506520" flipH="1">
                  <a:off x="755213" y="-500859"/>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8"/>
                <p:cNvSpPr/>
                <p:nvPr/>
              </p:nvSpPr>
              <p:spPr>
                <a:xfrm rot="4506520" flipH="1">
                  <a:off x="703589" y="-421018"/>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3" name="Google Shape;353;p8"/>
            <p:cNvGrpSpPr/>
            <p:nvPr/>
          </p:nvGrpSpPr>
          <p:grpSpPr>
            <a:xfrm>
              <a:off x="-224062" y="4315949"/>
              <a:ext cx="725695" cy="702141"/>
              <a:chOff x="-224062" y="4315949"/>
              <a:chExt cx="725695" cy="702141"/>
            </a:xfrm>
          </p:grpSpPr>
          <p:grpSp>
            <p:nvGrpSpPr>
              <p:cNvPr id="354" name="Google Shape;354;p8"/>
              <p:cNvGrpSpPr/>
              <p:nvPr/>
            </p:nvGrpSpPr>
            <p:grpSpPr>
              <a:xfrm flipH="1">
                <a:off x="133989" y="4651871"/>
                <a:ext cx="367644" cy="366219"/>
                <a:chOff x="9701493" y="3578646"/>
                <a:chExt cx="367644" cy="366219"/>
              </a:xfrm>
            </p:grpSpPr>
            <p:sp>
              <p:nvSpPr>
                <p:cNvPr id="355" name="Google Shape;355;p8"/>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8"/>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8"/>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8"/>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8"/>
              <p:cNvGrpSpPr/>
              <p:nvPr/>
            </p:nvGrpSpPr>
            <p:grpSpPr>
              <a:xfrm flipH="1">
                <a:off x="-224062" y="4315949"/>
                <a:ext cx="392993" cy="335915"/>
                <a:chOff x="10131895" y="2078524"/>
                <a:chExt cx="392993" cy="335915"/>
              </a:xfrm>
            </p:grpSpPr>
            <p:sp>
              <p:nvSpPr>
                <p:cNvPr id="360" name="Google Shape;360;p8"/>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8"/>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8"/>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8"/>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8"/>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65" name="Google Shape;365;p8"/>
            <p:cNvGrpSpPr/>
            <p:nvPr/>
          </p:nvGrpSpPr>
          <p:grpSpPr>
            <a:xfrm>
              <a:off x="8430764" y="-75706"/>
              <a:ext cx="3508778" cy="1230425"/>
              <a:chOff x="8430764" y="-75706"/>
              <a:chExt cx="3508778" cy="1230425"/>
            </a:xfrm>
          </p:grpSpPr>
          <p:sp>
            <p:nvSpPr>
              <p:cNvPr id="366" name="Google Shape;366;p8"/>
              <p:cNvSpPr/>
              <p:nvPr/>
            </p:nvSpPr>
            <p:spPr>
              <a:xfrm rot="-5400000" flipH="1">
                <a:off x="9569941" y="-1214883"/>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7" name="Google Shape;367;p8"/>
              <p:cNvGrpSpPr/>
              <p:nvPr/>
            </p:nvGrpSpPr>
            <p:grpSpPr>
              <a:xfrm>
                <a:off x="8601510" y="134952"/>
                <a:ext cx="392982" cy="580851"/>
                <a:chOff x="11291625" y="139805"/>
                <a:chExt cx="262794" cy="388451"/>
              </a:xfrm>
            </p:grpSpPr>
            <p:sp>
              <p:nvSpPr>
                <p:cNvPr id="368" name="Google Shape;368;p8"/>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8"/>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8"/>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8"/>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8"/>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3"/>
        <p:cNvGrpSpPr/>
        <p:nvPr/>
      </p:nvGrpSpPr>
      <p:grpSpPr>
        <a:xfrm>
          <a:off x="0" y="0"/>
          <a:ext cx="0" cy="0"/>
          <a:chOff x="0" y="0"/>
          <a:chExt cx="0" cy="0"/>
        </a:xfrm>
      </p:grpSpPr>
      <p:sp>
        <p:nvSpPr>
          <p:cNvPr id="384" name="Google Shape;38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85" name="Google Shape;38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86" name="Google Shape;386;p9"/>
          <p:cNvGrpSpPr/>
          <p:nvPr/>
        </p:nvGrpSpPr>
        <p:grpSpPr>
          <a:xfrm>
            <a:off x="-1785495" y="-829220"/>
            <a:ext cx="13882038" cy="6739367"/>
            <a:chOff x="-1785495" y="-829220"/>
            <a:chExt cx="13882038" cy="6739367"/>
          </a:xfrm>
        </p:grpSpPr>
        <p:grpSp>
          <p:nvGrpSpPr>
            <p:cNvPr id="387" name="Google Shape;387;p9"/>
            <p:cNvGrpSpPr/>
            <p:nvPr/>
          </p:nvGrpSpPr>
          <p:grpSpPr>
            <a:xfrm>
              <a:off x="-1785495" y="4463112"/>
              <a:ext cx="3508778" cy="1447035"/>
              <a:chOff x="-1785495" y="4463112"/>
              <a:chExt cx="3508778" cy="1447035"/>
            </a:xfrm>
          </p:grpSpPr>
          <p:sp>
            <p:nvSpPr>
              <p:cNvPr id="388" name="Google Shape;388;p9"/>
              <p:cNvSpPr/>
              <p:nvPr/>
            </p:nvSpPr>
            <p:spPr>
              <a:xfrm rot="5400000" flipH="1">
                <a:off x="-646319" y="3540545"/>
                <a:ext cx="1230425" cy="3508778"/>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9" name="Google Shape;389;p9"/>
              <p:cNvGrpSpPr/>
              <p:nvPr/>
            </p:nvGrpSpPr>
            <p:grpSpPr>
              <a:xfrm rot="10800000">
                <a:off x="164405" y="4463112"/>
                <a:ext cx="392982" cy="580851"/>
                <a:chOff x="11291625" y="139805"/>
                <a:chExt cx="262794" cy="388451"/>
              </a:xfrm>
            </p:grpSpPr>
            <p:sp>
              <p:nvSpPr>
                <p:cNvPr id="390" name="Google Shape;390;p9"/>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9"/>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9"/>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9"/>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9"/>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9"/>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9"/>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9"/>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9"/>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9"/>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9"/>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9"/>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9"/>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9"/>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9"/>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5" name="Google Shape;405;p9"/>
            <p:cNvGrpSpPr/>
            <p:nvPr/>
          </p:nvGrpSpPr>
          <p:grpSpPr>
            <a:xfrm flipH="1">
              <a:off x="7837484" y="-829220"/>
              <a:ext cx="4259059" cy="2167476"/>
              <a:chOff x="-3109526" y="-1395320"/>
              <a:chExt cx="4259059" cy="2167476"/>
            </a:xfrm>
          </p:grpSpPr>
          <p:grpSp>
            <p:nvGrpSpPr>
              <p:cNvPr id="406" name="Google Shape;406;p9"/>
              <p:cNvGrpSpPr/>
              <p:nvPr/>
            </p:nvGrpSpPr>
            <p:grpSpPr>
              <a:xfrm>
                <a:off x="206146" y="-733298"/>
                <a:ext cx="377958" cy="390742"/>
                <a:chOff x="206146" y="-733298"/>
                <a:chExt cx="377958" cy="390742"/>
              </a:xfrm>
            </p:grpSpPr>
            <p:sp>
              <p:nvSpPr>
                <p:cNvPr id="407" name="Google Shape;407;p9"/>
                <p:cNvSpPr/>
                <p:nvPr/>
              </p:nvSpPr>
              <p:spPr>
                <a:xfrm rot="4506520" flipH="1">
                  <a:off x="233538" y="-690505"/>
                  <a:ext cx="323174" cy="305156"/>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a:t>
                  </a:r>
                  <a:endParaRPr sz="1800">
                    <a:solidFill>
                      <a:srgbClr val="000000"/>
                    </a:solidFill>
                    <a:latin typeface="Calibri"/>
                    <a:ea typeface="Calibri"/>
                    <a:cs typeface="Calibri"/>
                    <a:sym typeface="Calibri"/>
                  </a:endParaRPr>
                </a:p>
              </p:txBody>
            </p:sp>
            <p:sp>
              <p:nvSpPr>
                <p:cNvPr id="408" name="Google Shape;408;p9"/>
                <p:cNvSpPr/>
                <p:nvPr/>
              </p:nvSpPr>
              <p:spPr>
                <a:xfrm rot="4506520" flipH="1">
                  <a:off x="234715" y="-614992"/>
                  <a:ext cx="275593" cy="154048"/>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9"/>
              <p:cNvGrpSpPr/>
              <p:nvPr/>
            </p:nvGrpSpPr>
            <p:grpSpPr>
              <a:xfrm>
                <a:off x="-3109526" y="-1395320"/>
                <a:ext cx="4259059" cy="2167476"/>
                <a:chOff x="-3109526" y="-1395320"/>
                <a:chExt cx="4259059" cy="2167476"/>
              </a:xfrm>
            </p:grpSpPr>
            <p:sp>
              <p:nvSpPr>
                <p:cNvPr id="410" name="Google Shape;410;p9"/>
                <p:cNvSpPr/>
                <p:nvPr/>
              </p:nvSpPr>
              <p:spPr>
                <a:xfrm rot="4506520" flipH="1">
                  <a:off x="347849" y="-664751"/>
                  <a:ext cx="177965" cy="144998"/>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9"/>
                <p:cNvSpPr/>
                <p:nvPr/>
              </p:nvSpPr>
              <p:spPr>
                <a:xfrm rot="4506520" flipH="1">
                  <a:off x="408488" y="-596826"/>
                  <a:ext cx="112571" cy="51072"/>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9"/>
                <p:cNvSpPr/>
                <p:nvPr/>
              </p:nvSpPr>
              <p:spPr>
                <a:xfrm rot="4506520" flipH="1">
                  <a:off x="239030" y="-539057"/>
                  <a:ext cx="79074"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9"/>
                <p:cNvSpPr/>
                <p:nvPr/>
              </p:nvSpPr>
              <p:spPr>
                <a:xfrm rot="4506520" flipH="1">
                  <a:off x="-1874393" y="-2102458"/>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9"/>
                <p:cNvSpPr/>
                <p:nvPr/>
              </p:nvSpPr>
              <p:spPr>
                <a:xfrm rot="4506520" flipH="1">
                  <a:off x="121846" y="-1205426"/>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9"/>
                <p:cNvSpPr/>
                <p:nvPr/>
              </p:nvSpPr>
              <p:spPr>
                <a:xfrm rot="4506520" flipH="1">
                  <a:off x="-762031" y="-372441"/>
                  <a:ext cx="1502096" cy="6663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9"/>
                <p:cNvSpPr/>
                <p:nvPr/>
              </p:nvSpPr>
              <p:spPr>
                <a:xfrm rot="4506520" flipH="1">
                  <a:off x="-701906" y="-382202"/>
                  <a:ext cx="1236938" cy="47246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9"/>
                <p:cNvSpPr/>
                <p:nvPr/>
              </p:nvSpPr>
              <p:spPr>
                <a:xfrm rot="4506520" flipH="1">
                  <a:off x="-373172" y="-319955"/>
                  <a:ext cx="323841" cy="107904"/>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9"/>
                <p:cNvSpPr/>
                <p:nvPr/>
              </p:nvSpPr>
              <p:spPr>
                <a:xfrm rot="4506520" flipH="1">
                  <a:off x="-186381" y="-57400"/>
                  <a:ext cx="223160" cy="100105"/>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9"/>
                <p:cNvSpPr/>
                <p:nvPr/>
              </p:nvSpPr>
              <p:spPr>
                <a:xfrm rot="4506520" flipH="1">
                  <a:off x="-86064" y="-263192"/>
                  <a:ext cx="191709" cy="177774"/>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9"/>
                <p:cNvSpPr/>
                <p:nvPr/>
              </p:nvSpPr>
              <p:spPr>
                <a:xfrm rot="4506520" flipH="1">
                  <a:off x="-244592" y="-534587"/>
                  <a:ext cx="229872" cy="200850"/>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9"/>
                <p:cNvSpPr/>
                <p:nvPr/>
              </p:nvSpPr>
              <p:spPr>
                <a:xfrm rot="4506520" flipH="1">
                  <a:off x="31793" y="62310"/>
                  <a:ext cx="130214" cy="105795"/>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9"/>
                <p:cNvSpPr/>
                <p:nvPr/>
              </p:nvSpPr>
              <p:spPr>
                <a:xfrm rot="4506520" flipH="1">
                  <a:off x="34989" y="228295"/>
                  <a:ext cx="112506"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9"/>
                <p:cNvSpPr/>
                <p:nvPr/>
              </p:nvSpPr>
              <p:spPr>
                <a:xfrm rot="4506520" flipH="1">
                  <a:off x="146906" y="-109395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9"/>
                <p:cNvSpPr/>
                <p:nvPr/>
              </p:nvSpPr>
              <p:spPr>
                <a:xfrm rot="4506520" flipH="1">
                  <a:off x="378155" y="-789520"/>
                  <a:ext cx="81056" cy="140058"/>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9"/>
                <p:cNvSpPr/>
                <p:nvPr/>
              </p:nvSpPr>
              <p:spPr>
                <a:xfrm rot="4506520" flipH="1">
                  <a:off x="59610" y="-729474"/>
                  <a:ext cx="100617" cy="109118"/>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9"/>
                <p:cNvSpPr/>
                <p:nvPr/>
              </p:nvSpPr>
              <p:spPr>
                <a:xfrm rot="4506520" flipH="1">
                  <a:off x="194139" y="-747862"/>
                  <a:ext cx="106561" cy="122415"/>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9"/>
                <p:cNvSpPr/>
                <p:nvPr/>
              </p:nvSpPr>
              <p:spPr>
                <a:xfrm rot="4506520" flipH="1">
                  <a:off x="450387" y="-712958"/>
                  <a:ext cx="67440" cy="91284"/>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9"/>
                <p:cNvSpPr/>
                <p:nvPr/>
              </p:nvSpPr>
              <p:spPr>
                <a:xfrm rot="4506520" flipH="1">
                  <a:off x="282325" y="-653973"/>
                  <a:ext cx="99721" cy="109694"/>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9"/>
                <p:cNvSpPr/>
                <p:nvPr/>
              </p:nvSpPr>
              <p:spPr>
                <a:xfrm rot="4506520" flipH="1">
                  <a:off x="22679" y="-632203"/>
                  <a:ext cx="121648" cy="139866"/>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9"/>
                <p:cNvSpPr/>
                <p:nvPr/>
              </p:nvSpPr>
              <p:spPr>
                <a:xfrm rot="4506520" flipH="1">
                  <a:off x="410869" y="-129291"/>
                  <a:ext cx="763001" cy="431119"/>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9"/>
                <p:cNvSpPr/>
                <p:nvPr/>
              </p:nvSpPr>
              <p:spPr>
                <a:xfrm rot="4506520" flipH="1">
                  <a:off x="454557" y="-109672"/>
                  <a:ext cx="587849" cy="27890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9"/>
                <p:cNvSpPr/>
                <p:nvPr/>
              </p:nvSpPr>
              <p:spPr>
                <a:xfrm rot="4506520" flipH="1">
                  <a:off x="804483" y="26615"/>
                  <a:ext cx="85978" cy="109438"/>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9"/>
                <p:cNvSpPr/>
                <p:nvPr/>
              </p:nvSpPr>
              <p:spPr>
                <a:xfrm rot="4506520" flipH="1">
                  <a:off x="646000" y="35909"/>
                  <a:ext cx="145875"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9"/>
                <p:cNvSpPr/>
                <p:nvPr/>
              </p:nvSpPr>
              <p:spPr>
                <a:xfrm rot="4506520" flipH="1">
                  <a:off x="653442" y="-141843"/>
                  <a:ext cx="82078" cy="112635"/>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9"/>
                <p:cNvSpPr/>
                <p:nvPr/>
              </p:nvSpPr>
              <p:spPr>
                <a:xfrm rot="4506520" flipH="1">
                  <a:off x="717102" y="-534431"/>
                  <a:ext cx="230479" cy="595141"/>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9"/>
                <p:cNvSpPr/>
                <p:nvPr/>
              </p:nvSpPr>
              <p:spPr>
                <a:xfrm rot="4506520" flipH="1">
                  <a:off x="670280" y="-411716"/>
                  <a:ext cx="136543" cy="383354"/>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9"/>
                <p:cNvSpPr/>
                <p:nvPr/>
              </p:nvSpPr>
              <p:spPr>
                <a:xfrm rot="4506520" flipH="1">
                  <a:off x="-447528" y="-245573"/>
                  <a:ext cx="365028" cy="15757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F4F7F8">
                    <a:alpha val="22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8" name="Google Shape;438;p9"/>
              <p:cNvGrpSpPr/>
              <p:nvPr/>
            </p:nvGrpSpPr>
            <p:grpSpPr>
              <a:xfrm>
                <a:off x="6043" y="-160198"/>
                <a:ext cx="381277" cy="371649"/>
                <a:chOff x="6043" y="-160198"/>
                <a:chExt cx="381277" cy="371649"/>
              </a:xfrm>
            </p:grpSpPr>
            <p:sp>
              <p:nvSpPr>
                <p:cNvPr id="439" name="Google Shape;439;p9"/>
                <p:cNvSpPr/>
                <p:nvPr/>
              </p:nvSpPr>
              <p:spPr>
                <a:xfrm rot="4506520" flipH="1">
                  <a:off x="46215" y="-131626"/>
                  <a:ext cx="300933" cy="31450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9"/>
                <p:cNvSpPr/>
                <p:nvPr/>
              </p:nvSpPr>
              <p:spPr>
                <a:xfrm rot="4506520" flipH="1">
                  <a:off x="103207" y="-108685"/>
                  <a:ext cx="207416" cy="243243"/>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9"/>
                <p:cNvSpPr/>
                <p:nvPr/>
              </p:nvSpPr>
              <p:spPr>
                <a:xfrm rot="4506520" flipH="1">
                  <a:off x="129452" y="-16642"/>
                  <a:ext cx="123984" cy="203216"/>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9"/>
                <p:cNvSpPr/>
                <p:nvPr/>
              </p:nvSpPr>
              <p:spPr>
                <a:xfrm rot="4506520" flipH="1">
                  <a:off x="118080" y="24259"/>
                  <a:ext cx="59385" cy="68399"/>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3" name="Google Shape;443;p9"/>
              <p:cNvGrpSpPr/>
              <p:nvPr/>
            </p:nvGrpSpPr>
            <p:grpSpPr>
              <a:xfrm>
                <a:off x="529063" y="-559501"/>
                <a:ext cx="392993" cy="335915"/>
                <a:chOff x="529063" y="-559501"/>
                <a:chExt cx="392993" cy="335915"/>
              </a:xfrm>
            </p:grpSpPr>
            <p:sp>
              <p:nvSpPr>
                <p:cNvPr id="444" name="Google Shape;444;p9"/>
                <p:cNvSpPr/>
                <p:nvPr/>
              </p:nvSpPr>
              <p:spPr>
                <a:xfrm rot="4506520" flipH="1">
                  <a:off x="596722" y="-560609"/>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9"/>
                <p:cNvSpPr/>
                <p:nvPr/>
              </p:nvSpPr>
              <p:spPr>
                <a:xfrm rot="4506520" flipH="1">
                  <a:off x="688161" y="-550819"/>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9"/>
                <p:cNvSpPr/>
                <p:nvPr/>
              </p:nvSpPr>
              <p:spPr>
                <a:xfrm rot="4506520" flipH="1">
                  <a:off x="732462" y="-562331"/>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9"/>
                <p:cNvSpPr/>
                <p:nvPr/>
              </p:nvSpPr>
              <p:spPr>
                <a:xfrm rot="4506520" flipH="1">
                  <a:off x="755213" y="-500859"/>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9"/>
                <p:cNvSpPr/>
                <p:nvPr/>
              </p:nvSpPr>
              <p:spPr>
                <a:xfrm rot="4506520" flipH="1">
                  <a:off x="703589" y="-421018"/>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9" name="Google Shape;449;p9"/>
            <p:cNvGrpSpPr/>
            <p:nvPr/>
          </p:nvGrpSpPr>
          <p:grpSpPr>
            <a:xfrm flipH="1">
              <a:off x="8332992" y="4341824"/>
              <a:ext cx="725695" cy="702141"/>
              <a:chOff x="-224062" y="4315949"/>
              <a:chExt cx="725695" cy="702141"/>
            </a:xfrm>
          </p:grpSpPr>
          <p:grpSp>
            <p:nvGrpSpPr>
              <p:cNvPr id="450" name="Google Shape;450;p9"/>
              <p:cNvGrpSpPr/>
              <p:nvPr/>
            </p:nvGrpSpPr>
            <p:grpSpPr>
              <a:xfrm flipH="1">
                <a:off x="133989" y="4651871"/>
                <a:ext cx="367644" cy="366219"/>
                <a:chOff x="9701493" y="3578646"/>
                <a:chExt cx="367644" cy="366219"/>
              </a:xfrm>
            </p:grpSpPr>
            <p:sp>
              <p:nvSpPr>
                <p:cNvPr id="451" name="Google Shape;451;p9"/>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9"/>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9"/>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9"/>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9"/>
              <p:cNvGrpSpPr/>
              <p:nvPr/>
            </p:nvGrpSpPr>
            <p:grpSpPr>
              <a:xfrm flipH="1">
                <a:off x="-224062" y="4315949"/>
                <a:ext cx="392993" cy="335915"/>
                <a:chOff x="10131895" y="2078524"/>
                <a:chExt cx="392993" cy="335915"/>
              </a:xfrm>
            </p:grpSpPr>
            <p:sp>
              <p:nvSpPr>
                <p:cNvPr id="456" name="Google Shape;456;p9"/>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9"/>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9"/>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9"/>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9"/>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1"/>
        <p:cNvGrpSpPr/>
        <p:nvPr/>
      </p:nvGrpSpPr>
      <p:grpSpPr>
        <a:xfrm>
          <a:off x="0" y="0"/>
          <a:ext cx="0" cy="0"/>
          <a:chOff x="0" y="0"/>
          <a:chExt cx="0" cy="0"/>
        </a:xfrm>
      </p:grpSpPr>
      <p:sp>
        <p:nvSpPr>
          <p:cNvPr id="462" name="Google Shape;462;p10"/>
          <p:cNvSpPr>
            <a:spLocks noGrp="1"/>
          </p:cNvSpPr>
          <p:nvPr>
            <p:ph type="pic" idx="2"/>
          </p:nvPr>
        </p:nvSpPr>
        <p:spPr>
          <a:xfrm>
            <a:off x="0" y="0"/>
            <a:ext cx="9144000" cy="5143500"/>
          </a:xfrm>
          <a:prstGeom prst="rect">
            <a:avLst/>
          </a:prstGeom>
          <a:noFill/>
          <a:ln>
            <a:noFill/>
          </a:ln>
        </p:spPr>
      </p:sp>
      <p:sp>
        <p:nvSpPr>
          <p:cNvPr id="463" name="Google Shape;46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8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9"/>
        <p:cNvGrpSpPr/>
        <p:nvPr/>
      </p:nvGrpSpPr>
      <p:grpSpPr>
        <a:xfrm>
          <a:off x="0" y="0"/>
          <a:ext cx="0" cy="0"/>
          <a:chOff x="0" y="0"/>
          <a:chExt cx="0" cy="0"/>
        </a:xfrm>
      </p:grpSpPr>
      <p:sp>
        <p:nvSpPr>
          <p:cNvPr id="490" name="Google Shape;4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1" name="Google Shape;491;p13"/>
          <p:cNvSpPr txBox="1">
            <a:spLocks noGrp="1"/>
          </p:cNvSpPr>
          <p:nvPr>
            <p:ph type="title" idx="2" hasCustomPrompt="1"/>
          </p:nvPr>
        </p:nvSpPr>
        <p:spPr>
          <a:xfrm>
            <a:off x="720000" y="1420038"/>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2" name="Google Shape;492;p13"/>
          <p:cNvSpPr txBox="1">
            <a:spLocks noGrp="1"/>
          </p:cNvSpPr>
          <p:nvPr>
            <p:ph type="title" idx="3" hasCustomPrompt="1"/>
          </p:nvPr>
        </p:nvSpPr>
        <p:spPr>
          <a:xfrm>
            <a:off x="3553200" y="1420263"/>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3" name="Google Shape;493;p13"/>
          <p:cNvSpPr txBox="1">
            <a:spLocks noGrp="1"/>
          </p:cNvSpPr>
          <p:nvPr>
            <p:ph type="title" idx="4" hasCustomPrompt="1"/>
          </p:nvPr>
        </p:nvSpPr>
        <p:spPr>
          <a:xfrm>
            <a:off x="719989" y="2505825"/>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13"/>
          <p:cNvSpPr txBox="1">
            <a:spLocks noGrp="1"/>
          </p:cNvSpPr>
          <p:nvPr>
            <p:ph type="title" idx="5" hasCustomPrompt="1"/>
          </p:nvPr>
        </p:nvSpPr>
        <p:spPr>
          <a:xfrm>
            <a:off x="3553189" y="2505863"/>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13"/>
          <p:cNvSpPr txBox="1">
            <a:spLocks noGrp="1"/>
          </p:cNvSpPr>
          <p:nvPr>
            <p:ph type="title" idx="6" hasCustomPrompt="1"/>
          </p:nvPr>
        </p:nvSpPr>
        <p:spPr>
          <a:xfrm>
            <a:off x="720003" y="3591625"/>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6" name="Google Shape;496;p13"/>
          <p:cNvSpPr txBox="1">
            <a:spLocks noGrp="1"/>
          </p:cNvSpPr>
          <p:nvPr>
            <p:ph type="title" idx="7" hasCustomPrompt="1"/>
          </p:nvPr>
        </p:nvSpPr>
        <p:spPr>
          <a:xfrm>
            <a:off x="3553203" y="3591663"/>
            <a:ext cx="902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7" name="Google Shape;497;p13"/>
          <p:cNvSpPr txBox="1">
            <a:spLocks noGrp="1"/>
          </p:cNvSpPr>
          <p:nvPr>
            <p:ph type="subTitle" idx="1"/>
          </p:nvPr>
        </p:nvSpPr>
        <p:spPr>
          <a:xfrm>
            <a:off x="720000" y="1867635"/>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8" name="Google Shape;498;p13"/>
          <p:cNvSpPr txBox="1">
            <a:spLocks noGrp="1"/>
          </p:cNvSpPr>
          <p:nvPr>
            <p:ph type="subTitle" idx="8"/>
          </p:nvPr>
        </p:nvSpPr>
        <p:spPr>
          <a:xfrm>
            <a:off x="719988" y="2953422"/>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99" name="Google Shape;499;p13"/>
          <p:cNvSpPr txBox="1">
            <a:spLocks noGrp="1"/>
          </p:cNvSpPr>
          <p:nvPr>
            <p:ph type="subTitle" idx="9"/>
          </p:nvPr>
        </p:nvSpPr>
        <p:spPr>
          <a:xfrm>
            <a:off x="720001" y="4039222"/>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0" name="Google Shape;500;p13"/>
          <p:cNvSpPr txBox="1">
            <a:spLocks noGrp="1"/>
          </p:cNvSpPr>
          <p:nvPr>
            <p:ph type="subTitle" idx="13"/>
          </p:nvPr>
        </p:nvSpPr>
        <p:spPr>
          <a:xfrm>
            <a:off x="3553200" y="1867825"/>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1" name="Google Shape;501;p13"/>
          <p:cNvSpPr txBox="1">
            <a:spLocks noGrp="1"/>
          </p:cNvSpPr>
          <p:nvPr>
            <p:ph type="subTitle" idx="14"/>
          </p:nvPr>
        </p:nvSpPr>
        <p:spPr>
          <a:xfrm>
            <a:off x="3553188" y="2953425"/>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2" name="Google Shape;502;p13"/>
          <p:cNvSpPr txBox="1">
            <a:spLocks noGrp="1"/>
          </p:cNvSpPr>
          <p:nvPr>
            <p:ph type="subTitle" idx="15"/>
          </p:nvPr>
        </p:nvSpPr>
        <p:spPr>
          <a:xfrm>
            <a:off x="3553200" y="4039225"/>
            <a:ext cx="28332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DM Serif Display"/>
                <a:ea typeface="DM Serif Display"/>
                <a:cs typeface="DM Serif Display"/>
                <a:sym typeface="DM Serif Displ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03" name="Google Shape;503;p13"/>
          <p:cNvGrpSpPr/>
          <p:nvPr/>
        </p:nvGrpSpPr>
        <p:grpSpPr>
          <a:xfrm>
            <a:off x="-1789581" y="126549"/>
            <a:ext cx="10368344" cy="6888389"/>
            <a:chOff x="-1789581" y="126549"/>
            <a:chExt cx="10368344" cy="6888389"/>
          </a:xfrm>
        </p:grpSpPr>
        <p:sp>
          <p:nvSpPr>
            <p:cNvPr id="504" name="Google Shape;504;p13"/>
            <p:cNvSpPr/>
            <p:nvPr/>
          </p:nvSpPr>
          <p:spPr>
            <a:xfrm rot="-1793934">
              <a:off x="-997389" y="3434977"/>
              <a:ext cx="1229743" cy="3506834"/>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546156"/>
            </a:solidFill>
            <a:ln w="15450" cap="rnd" cmpd="sng">
              <a:solidFill>
                <a:srgbClr val="29392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5" name="Google Shape;505;p13"/>
            <p:cNvGrpSpPr/>
            <p:nvPr/>
          </p:nvGrpSpPr>
          <p:grpSpPr>
            <a:xfrm>
              <a:off x="8185770" y="126549"/>
              <a:ext cx="392993" cy="335915"/>
              <a:chOff x="10131895" y="2078524"/>
              <a:chExt cx="392993" cy="335915"/>
            </a:xfrm>
          </p:grpSpPr>
          <p:sp>
            <p:nvSpPr>
              <p:cNvPr id="506" name="Google Shape;506;p13"/>
              <p:cNvSpPr/>
              <p:nvPr/>
            </p:nvSpPr>
            <p:spPr>
              <a:xfrm rot="-4506520">
                <a:off x="10199555" y="2077416"/>
                <a:ext cx="257674" cy="338130"/>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3"/>
              <p:cNvSpPr/>
              <p:nvPr/>
            </p:nvSpPr>
            <p:spPr>
              <a:xfrm rot="-4506520">
                <a:off x="10284712" y="2087206"/>
                <a:ext cx="81077" cy="329747"/>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3"/>
              <p:cNvSpPr/>
              <p:nvPr/>
            </p:nvSpPr>
            <p:spPr>
              <a:xfrm rot="-4506520">
                <a:off x="10275796" y="2075694"/>
                <a:ext cx="45693" cy="171637"/>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3"/>
              <p:cNvSpPr/>
              <p:nvPr/>
            </p:nvSpPr>
            <p:spPr>
              <a:xfrm rot="-4506520">
                <a:off x="10276038" y="2137166"/>
                <a:ext cx="22700" cy="74599"/>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3"/>
              <p:cNvSpPr/>
              <p:nvPr/>
            </p:nvSpPr>
            <p:spPr>
              <a:xfrm rot="-4506520">
                <a:off x="10307368" y="2217007"/>
                <a:ext cx="42995" cy="150542"/>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sp>
        <p:nvSpPr>
          <p:cNvPr id="7" name="Google Shape;7;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3000"/>
              <a:buFont typeface="DM Serif Display"/>
              <a:buNone/>
              <a:defRPr sz="3000">
                <a:solidFill>
                  <a:schemeClr val="dk1"/>
                </a:solidFill>
                <a:latin typeface="DM Serif Display"/>
                <a:ea typeface="DM Serif Display"/>
                <a:cs typeface="DM Serif Display"/>
                <a:sym typeface="DM Serif Display"/>
              </a:defRPr>
            </a:lvl9pPr>
          </a:lstStyle>
          <a:p>
            <a:endParaRPr/>
          </a:p>
        </p:txBody>
      </p:sp>
      <p:sp>
        <p:nvSpPr>
          <p:cNvPr id="8" name="Google Shape;8;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1pPr>
            <a:lvl2pPr marL="914400" lvl="1"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2pPr>
            <a:lvl3pPr marL="1371600" lvl="2"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3pPr>
            <a:lvl4pPr marL="1828800" lvl="3"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4pPr>
            <a:lvl5pPr marL="2286000" lvl="4"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5pPr>
            <a:lvl6pPr marL="2743200" lvl="5"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6pPr>
            <a:lvl7pPr marL="3200400" lvl="6"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7pPr>
            <a:lvl8pPr marL="3657600" lvl="7"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8pPr>
            <a:lvl9pPr marL="4114800" lvl="8" indent="-304800">
              <a:lnSpc>
                <a:spcPct val="100000"/>
              </a:lnSpc>
              <a:spcBef>
                <a:spcPts val="0"/>
              </a:spcBef>
              <a:spcAft>
                <a:spcPts val="0"/>
              </a:spcAft>
              <a:buClr>
                <a:schemeClr val="dk1"/>
              </a:buClr>
              <a:buSzPts val="1200"/>
              <a:buFont typeface="Andika"/>
              <a:buChar char="■"/>
              <a:defRPr sz="1200">
                <a:solidFill>
                  <a:schemeClr val="dk1"/>
                </a:solidFill>
                <a:latin typeface="Andika"/>
                <a:ea typeface="Andika"/>
                <a:cs typeface="Andika"/>
                <a:sym typeface="Andik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8" r:id="rId8"/>
    <p:sldLayoutId id="2147483659"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hyperlink" Target="https://www.google.com/url?sa=i&amp;url=https%3A%2F%2Fmavenanalytics.io%2Fproject%2F11565&amp;psig=AOvVaw1w8QIRWJ3KXY5F5i3IOayI&amp;ust=1731777846763000&amp;source=images&amp;cd=vfe&amp;opi=89978449&amp;ved=0CAcQr5oMahcKEwiw9bSt7d6JAxUAAAAAHQAAAAAQBAGuid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947"/>
        <p:cNvGrpSpPr/>
        <p:nvPr/>
      </p:nvGrpSpPr>
      <p:grpSpPr>
        <a:xfrm>
          <a:off x="0" y="0"/>
          <a:ext cx="0" cy="0"/>
          <a:chOff x="0" y="0"/>
          <a:chExt cx="0" cy="0"/>
        </a:xfrm>
      </p:grpSpPr>
      <p:sp>
        <p:nvSpPr>
          <p:cNvPr id="948" name="Google Shape;948;p26"/>
          <p:cNvSpPr/>
          <p:nvPr/>
        </p:nvSpPr>
        <p:spPr>
          <a:xfrm>
            <a:off x="5206850" y="0"/>
            <a:ext cx="3937200" cy="5143500"/>
          </a:xfrm>
          <a:prstGeom prst="rect">
            <a:avLst/>
          </a:prstGeom>
          <a:solidFill>
            <a:srgbClr val="301E1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9" name="Google Shape;949;p26"/>
          <p:cNvSpPr/>
          <p:nvPr/>
        </p:nvSpPr>
        <p:spPr>
          <a:xfrm>
            <a:off x="5857550" y="722550"/>
            <a:ext cx="2635800" cy="36984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0" name="Google Shape;950;p26"/>
          <p:cNvSpPr txBox="1">
            <a:spLocks noGrp="1"/>
          </p:cNvSpPr>
          <p:nvPr>
            <p:ph type="ctrTitle"/>
          </p:nvPr>
        </p:nvSpPr>
        <p:spPr>
          <a:xfrm>
            <a:off x="659783" y="846931"/>
            <a:ext cx="3937200" cy="2305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5000" dirty="0">
                <a:solidFill>
                  <a:srgbClr val="301E14"/>
                </a:solidFill>
              </a:rPr>
              <a:t>Coffee Sales</a:t>
            </a:r>
            <a:br>
              <a:rPr lang="en-IN" sz="5000" dirty="0">
                <a:solidFill>
                  <a:srgbClr val="301E14"/>
                </a:solidFill>
              </a:rPr>
            </a:br>
            <a:r>
              <a:rPr lang="en-IN" sz="5000" dirty="0">
                <a:solidFill>
                  <a:srgbClr val="301E14"/>
                </a:solidFill>
              </a:rPr>
              <a:t>Insights</a:t>
            </a:r>
            <a:br>
              <a:rPr lang="en-IN" sz="5000" dirty="0">
                <a:solidFill>
                  <a:srgbClr val="301E14"/>
                </a:solidFill>
              </a:rPr>
            </a:br>
            <a:r>
              <a:rPr lang="en-IN" sz="2400" dirty="0">
                <a:solidFill>
                  <a:srgbClr val="301E14"/>
                </a:solidFill>
              </a:rPr>
              <a:t>Utilising Excel</a:t>
            </a:r>
            <a:endParaRPr lang="en-IN" sz="4500" dirty="0">
              <a:solidFill>
                <a:srgbClr val="301E14"/>
              </a:solidFill>
            </a:endParaRPr>
          </a:p>
        </p:txBody>
      </p:sp>
      <p:sp>
        <p:nvSpPr>
          <p:cNvPr id="952" name="Google Shape;952;p26"/>
          <p:cNvSpPr/>
          <p:nvPr/>
        </p:nvSpPr>
        <p:spPr>
          <a:xfrm>
            <a:off x="6364608" y="2841105"/>
            <a:ext cx="398394" cy="123786"/>
          </a:xfrm>
          <a:custGeom>
            <a:avLst/>
            <a:gdLst/>
            <a:ahLst/>
            <a:cxnLst/>
            <a:rect l="l" t="t" r="r" b="b"/>
            <a:pathLst>
              <a:path w="744662" h="231376" extrusionOk="0">
                <a:moveTo>
                  <a:pt x="0" y="231377"/>
                </a:moveTo>
                <a:cubicBezTo>
                  <a:pt x="227397" y="101250"/>
                  <a:pt x="483577" y="21657"/>
                  <a:pt x="74466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6"/>
          <p:cNvSpPr/>
          <p:nvPr/>
        </p:nvSpPr>
        <p:spPr>
          <a:xfrm>
            <a:off x="6378951" y="2903225"/>
            <a:ext cx="194543" cy="80263"/>
          </a:xfrm>
          <a:custGeom>
            <a:avLst/>
            <a:gdLst/>
            <a:ahLst/>
            <a:cxnLst/>
            <a:rect l="l" t="t" r="r" b="b"/>
            <a:pathLst>
              <a:path w="363631" h="150024" extrusionOk="0">
                <a:moveTo>
                  <a:pt x="0" y="150024"/>
                </a:moveTo>
                <a:cubicBezTo>
                  <a:pt x="110598" y="78761"/>
                  <a:pt x="238040" y="38964"/>
                  <a:pt x="36363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4" name="Google Shape;954;p26"/>
          <p:cNvGrpSpPr/>
          <p:nvPr/>
        </p:nvGrpSpPr>
        <p:grpSpPr>
          <a:xfrm>
            <a:off x="5879126" y="3419418"/>
            <a:ext cx="680961" cy="482474"/>
            <a:chOff x="5879126" y="3419418"/>
            <a:chExt cx="680961" cy="482474"/>
          </a:xfrm>
        </p:grpSpPr>
        <p:sp>
          <p:nvSpPr>
            <p:cNvPr id="955" name="Google Shape;955;p26"/>
            <p:cNvSpPr/>
            <p:nvPr/>
          </p:nvSpPr>
          <p:spPr>
            <a:xfrm>
              <a:off x="5879126" y="3419418"/>
              <a:ext cx="680961" cy="482474"/>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6" name="Google Shape;956;p26"/>
            <p:cNvSpPr/>
            <p:nvPr/>
          </p:nvSpPr>
          <p:spPr>
            <a:xfrm>
              <a:off x="6068699" y="3530901"/>
              <a:ext cx="491184" cy="366358"/>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957" name="Google Shape;957;p26"/>
            <p:cNvSpPr/>
            <p:nvPr/>
          </p:nvSpPr>
          <p:spPr>
            <a:xfrm>
              <a:off x="6246947" y="3602814"/>
              <a:ext cx="37019" cy="125866"/>
            </a:xfrm>
            <a:custGeom>
              <a:avLst/>
              <a:gdLst/>
              <a:ahLst/>
              <a:cxnLst/>
              <a:rect l="l" t="t" r="r" b="b"/>
              <a:pathLst>
                <a:path w="69194" h="235264" extrusionOk="0">
                  <a:moveTo>
                    <a:pt x="0" y="0"/>
                  </a:moveTo>
                  <a:cubicBezTo>
                    <a:pt x="52754" y="65063"/>
                    <a:pt x="77465" y="152153"/>
                    <a:pt x="66729" y="235264"/>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8" name="Google Shape;958;p26"/>
            <p:cNvSpPr/>
            <p:nvPr/>
          </p:nvSpPr>
          <p:spPr>
            <a:xfrm>
              <a:off x="6378951" y="3684667"/>
              <a:ext cx="15640" cy="105812"/>
            </a:xfrm>
            <a:custGeom>
              <a:avLst/>
              <a:gdLst/>
              <a:ahLst/>
              <a:cxnLst/>
              <a:rect l="l" t="t" r="r" b="b"/>
              <a:pathLst>
                <a:path w="29233" h="197780" extrusionOk="0">
                  <a:moveTo>
                    <a:pt x="0" y="0"/>
                  </a:moveTo>
                  <a:cubicBezTo>
                    <a:pt x="32948" y="59695"/>
                    <a:pt x="38409" y="133920"/>
                    <a:pt x="14530" y="197781"/>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9" name="Google Shape;959;p26"/>
            <p:cNvSpPr/>
            <p:nvPr/>
          </p:nvSpPr>
          <p:spPr>
            <a:xfrm>
              <a:off x="6252140" y="3764840"/>
              <a:ext cx="91105" cy="11731"/>
            </a:xfrm>
            <a:custGeom>
              <a:avLst/>
              <a:gdLst/>
              <a:ahLst/>
              <a:cxnLst/>
              <a:rect l="l" t="t" r="r" b="b"/>
              <a:pathLst>
                <a:path w="170478" h="21951" extrusionOk="0">
                  <a:moveTo>
                    <a:pt x="170478" y="14716"/>
                  </a:moveTo>
                  <a:cubicBezTo>
                    <a:pt x="114022" y="28043"/>
                    <a:pt x="53402" y="22860"/>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0" name="Google Shape;960;p26"/>
            <p:cNvSpPr/>
            <p:nvPr/>
          </p:nvSpPr>
          <p:spPr>
            <a:xfrm>
              <a:off x="6146349" y="3677941"/>
              <a:ext cx="79433" cy="11706"/>
            </a:xfrm>
            <a:custGeom>
              <a:avLst/>
              <a:gdLst/>
              <a:ahLst/>
              <a:cxnLst/>
              <a:rect l="l" t="t" r="r" b="b"/>
              <a:pathLst>
                <a:path w="148636" h="21905" extrusionOk="0">
                  <a:moveTo>
                    <a:pt x="148636" y="14716"/>
                  </a:moveTo>
                  <a:cubicBezTo>
                    <a:pt x="99492" y="28043"/>
                    <a:pt x="45535" y="22675"/>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1" name="Google Shape;961;p26"/>
            <p:cNvSpPr/>
            <p:nvPr/>
          </p:nvSpPr>
          <p:spPr>
            <a:xfrm>
              <a:off x="6104062" y="3590054"/>
              <a:ext cx="41790" cy="4443"/>
            </a:xfrm>
            <a:custGeom>
              <a:avLst/>
              <a:gdLst/>
              <a:ahLst/>
              <a:cxnLst/>
              <a:rect l="l" t="t" r="r" b="b"/>
              <a:pathLst>
                <a:path w="78112" h="8304" extrusionOk="0">
                  <a:moveTo>
                    <a:pt x="78113" y="6015"/>
                  </a:moveTo>
                  <a:cubicBezTo>
                    <a:pt x="52106" y="10458"/>
                    <a:pt x="24989" y="8422"/>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62" name="Google Shape;962;p26"/>
          <p:cNvGrpSpPr/>
          <p:nvPr/>
        </p:nvGrpSpPr>
        <p:grpSpPr>
          <a:xfrm>
            <a:off x="5518291" y="577608"/>
            <a:ext cx="3315322" cy="3988284"/>
            <a:chOff x="5518291" y="577608"/>
            <a:chExt cx="3315322" cy="3988284"/>
          </a:xfrm>
        </p:grpSpPr>
        <p:grpSp>
          <p:nvGrpSpPr>
            <p:cNvPr id="963" name="Google Shape;963;p26"/>
            <p:cNvGrpSpPr/>
            <p:nvPr/>
          </p:nvGrpSpPr>
          <p:grpSpPr>
            <a:xfrm>
              <a:off x="6812414" y="577608"/>
              <a:ext cx="725755" cy="2032684"/>
              <a:chOff x="6812414" y="577608"/>
              <a:chExt cx="725755" cy="2032684"/>
            </a:xfrm>
          </p:grpSpPr>
          <p:grpSp>
            <p:nvGrpSpPr>
              <p:cNvPr id="964" name="Google Shape;964;p26"/>
              <p:cNvGrpSpPr/>
              <p:nvPr/>
            </p:nvGrpSpPr>
            <p:grpSpPr>
              <a:xfrm>
                <a:off x="7185216" y="1225614"/>
                <a:ext cx="250049" cy="236107"/>
                <a:chOff x="7185216" y="1225614"/>
                <a:chExt cx="250049" cy="236107"/>
              </a:xfrm>
            </p:grpSpPr>
            <p:sp>
              <p:nvSpPr>
                <p:cNvPr id="965" name="Google Shape;965;p26"/>
                <p:cNvSpPr/>
                <p:nvPr/>
              </p:nvSpPr>
              <p:spPr>
                <a:xfrm>
                  <a:off x="7185216" y="1225614"/>
                  <a:ext cx="250049" cy="236107"/>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6" name="Google Shape;966;p26"/>
                <p:cNvSpPr/>
                <p:nvPr/>
              </p:nvSpPr>
              <p:spPr>
                <a:xfrm>
                  <a:off x="7208291" y="1300922"/>
                  <a:ext cx="213234" cy="119192"/>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67" name="Google Shape;967;p26"/>
              <p:cNvGrpSpPr/>
              <p:nvPr/>
            </p:nvGrpSpPr>
            <p:grpSpPr>
              <a:xfrm>
                <a:off x="7306884" y="577608"/>
                <a:ext cx="231285" cy="232839"/>
                <a:chOff x="7306884" y="577608"/>
                <a:chExt cx="231285" cy="232839"/>
              </a:xfrm>
            </p:grpSpPr>
            <p:sp>
              <p:nvSpPr>
                <p:cNvPr id="968" name="Google Shape;968;p26"/>
                <p:cNvSpPr/>
                <p:nvPr/>
              </p:nvSpPr>
              <p:spPr>
                <a:xfrm>
                  <a:off x="7306884" y="577608"/>
                  <a:ext cx="231285" cy="232839"/>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26"/>
                <p:cNvSpPr/>
                <p:nvPr/>
              </p:nvSpPr>
              <p:spPr>
                <a:xfrm>
                  <a:off x="7334761" y="602190"/>
                  <a:ext cx="173840" cy="156053"/>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rgbClr val="CF8A4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26"/>
                <p:cNvSpPr/>
                <p:nvPr/>
              </p:nvSpPr>
              <p:spPr>
                <a:xfrm>
                  <a:off x="7330648" y="660980"/>
                  <a:ext cx="105229" cy="130469"/>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6"/>
                <p:cNvSpPr/>
                <p:nvPr/>
              </p:nvSpPr>
              <p:spPr>
                <a:xfrm>
                  <a:off x="7362724" y="720479"/>
                  <a:ext cx="72508" cy="54357"/>
                </a:xfrm>
                <a:custGeom>
                  <a:avLst/>
                  <a:gdLst/>
                  <a:ahLst/>
                  <a:cxnLst/>
                  <a:rect l="l" t="t" r="r" b="b"/>
                  <a:pathLst>
                    <a:path w="135679" h="101713" extrusionOk="0">
                      <a:moveTo>
                        <a:pt x="0" y="0"/>
                      </a:moveTo>
                      <a:cubicBezTo>
                        <a:pt x="18325" y="57381"/>
                        <a:pt x="75429" y="100232"/>
                        <a:pt x="135679" y="101713"/>
                      </a:cubicBezTo>
                    </a:path>
                  </a:pathLst>
                </a:custGeom>
                <a:solidFill>
                  <a:srgbClr val="CF8A4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2" name="Google Shape;972;p26"/>
              <p:cNvGrpSpPr/>
              <p:nvPr/>
            </p:nvGrpSpPr>
            <p:grpSpPr>
              <a:xfrm>
                <a:off x="7187190" y="2126607"/>
                <a:ext cx="255731" cy="223631"/>
                <a:chOff x="7187190" y="2126607"/>
                <a:chExt cx="255731" cy="223631"/>
              </a:xfrm>
            </p:grpSpPr>
            <p:sp>
              <p:nvSpPr>
                <p:cNvPr id="973" name="Google Shape;973;p26"/>
                <p:cNvSpPr/>
                <p:nvPr/>
              </p:nvSpPr>
              <p:spPr>
                <a:xfrm>
                  <a:off x="7187190" y="2126607"/>
                  <a:ext cx="255731" cy="223631"/>
                </a:xfrm>
                <a:custGeom>
                  <a:avLst/>
                  <a:gdLst/>
                  <a:ahLst/>
                  <a:cxnLst/>
                  <a:rect l="l" t="t" r="r" b="b"/>
                  <a:pathLst>
                    <a:path w="478001" h="418001" extrusionOk="0">
                      <a:moveTo>
                        <a:pt x="48326" y="82967"/>
                      </a:moveTo>
                      <a:cubicBezTo>
                        <a:pt x="-13405" y="143773"/>
                        <a:pt x="-14423" y="251039"/>
                        <a:pt x="36295" y="321285"/>
                      </a:cubicBezTo>
                      <a:cubicBezTo>
                        <a:pt x="87012" y="391531"/>
                        <a:pt x="179285" y="424664"/>
                        <a:pt x="265635" y="416890"/>
                      </a:cubicBezTo>
                      <a:cubicBezTo>
                        <a:pt x="328940" y="411244"/>
                        <a:pt x="391782" y="384312"/>
                        <a:pt x="433059" y="335908"/>
                      </a:cubicBezTo>
                      <a:cubicBezTo>
                        <a:pt x="474337" y="287504"/>
                        <a:pt x="490811" y="216610"/>
                        <a:pt x="467025" y="157655"/>
                      </a:cubicBezTo>
                      <a:cubicBezTo>
                        <a:pt x="461750" y="144606"/>
                        <a:pt x="454623" y="132111"/>
                        <a:pt x="451477" y="118414"/>
                      </a:cubicBezTo>
                      <a:cubicBezTo>
                        <a:pt x="447867" y="102495"/>
                        <a:pt x="449718" y="85651"/>
                        <a:pt x="445368" y="69917"/>
                      </a:cubicBezTo>
                      <a:cubicBezTo>
                        <a:pt x="435280" y="33545"/>
                        <a:pt x="395761" y="13924"/>
                        <a:pt x="358926" y="5780"/>
                      </a:cubicBezTo>
                      <a:cubicBezTo>
                        <a:pt x="270355" y="-13841"/>
                        <a:pt x="114685" y="17626"/>
                        <a:pt x="48326" y="82967"/>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74" name="Google Shape;974;p26"/>
                <p:cNvSpPr/>
                <p:nvPr/>
              </p:nvSpPr>
              <p:spPr>
                <a:xfrm>
                  <a:off x="7187686" y="2180217"/>
                  <a:ext cx="237131" cy="82203"/>
                </a:xfrm>
                <a:custGeom>
                  <a:avLst/>
                  <a:gdLst/>
                  <a:ahLst/>
                  <a:cxnLst/>
                  <a:rect l="l" t="t" r="r" b="b"/>
                  <a:pathLst>
                    <a:path w="443235" h="153651" extrusionOk="0">
                      <a:moveTo>
                        <a:pt x="443143" y="21705"/>
                      </a:moveTo>
                      <a:cubicBezTo>
                        <a:pt x="289139" y="18373"/>
                        <a:pt x="155033" y="127028"/>
                        <a:pt x="3342" y="153590"/>
                      </a:cubicBezTo>
                      <a:cubicBezTo>
                        <a:pt x="-3691" y="154793"/>
                        <a:pt x="1584" y="138226"/>
                        <a:pt x="8063" y="135264"/>
                      </a:cubicBezTo>
                      <a:cubicBezTo>
                        <a:pt x="78494" y="102687"/>
                        <a:pt x="148925" y="70109"/>
                        <a:pt x="219448" y="37624"/>
                      </a:cubicBezTo>
                      <a:cubicBezTo>
                        <a:pt x="248324" y="24296"/>
                        <a:pt x="277570" y="10784"/>
                        <a:pt x="308667" y="4213"/>
                      </a:cubicBezTo>
                      <a:cubicBezTo>
                        <a:pt x="351796" y="-4857"/>
                        <a:pt x="443235" y="603"/>
                        <a:pt x="443235" y="2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26"/>
                <p:cNvSpPr/>
                <p:nvPr/>
              </p:nvSpPr>
              <p:spPr>
                <a:xfrm>
                  <a:off x="7237645" y="2273521"/>
                  <a:ext cx="175875" cy="51046"/>
                </a:xfrm>
                <a:custGeom>
                  <a:avLst/>
                  <a:gdLst/>
                  <a:ahLst/>
                  <a:cxnLst/>
                  <a:rect l="l" t="t" r="r" b="b"/>
                  <a:pathLst>
                    <a:path w="328739" h="95414" extrusionOk="0">
                      <a:moveTo>
                        <a:pt x="0" y="43684"/>
                      </a:moveTo>
                      <a:cubicBezTo>
                        <a:pt x="72930" y="100232"/>
                        <a:pt x="178160" y="111616"/>
                        <a:pt x="261455" y="71912"/>
                      </a:cubicBezTo>
                      <a:cubicBezTo>
                        <a:pt x="292182" y="57289"/>
                        <a:pt x="321891" y="33411"/>
                        <a:pt x="32874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26"/>
                <p:cNvSpPr/>
                <p:nvPr/>
              </p:nvSpPr>
              <p:spPr>
                <a:xfrm>
                  <a:off x="7309607" y="2266053"/>
                  <a:ext cx="90463" cy="37887"/>
                </a:xfrm>
                <a:custGeom>
                  <a:avLst/>
                  <a:gdLst/>
                  <a:ahLst/>
                  <a:cxnLst/>
                  <a:rect l="l" t="t" r="r" b="b"/>
                  <a:pathLst>
                    <a:path w="169089" h="70816" extrusionOk="0">
                      <a:moveTo>
                        <a:pt x="0" y="66544"/>
                      </a:moveTo>
                      <a:cubicBezTo>
                        <a:pt x="62657" y="82092"/>
                        <a:pt x="133736" y="54142"/>
                        <a:pt x="16909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26"/>
                <p:cNvSpPr/>
                <p:nvPr/>
              </p:nvSpPr>
              <p:spPr>
                <a:xfrm>
                  <a:off x="7217614" y="2165405"/>
                  <a:ext cx="54169" cy="34412"/>
                </a:xfrm>
                <a:custGeom>
                  <a:avLst/>
                  <a:gdLst/>
                  <a:ahLst/>
                  <a:cxnLst/>
                  <a:rect l="l" t="t" r="r" b="b"/>
                  <a:pathLst>
                    <a:path w="101250" h="64322" extrusionOk="0">
                      <a:moveTo>
                        <a:pt x="0" y="64323"/>
                      </a:moveTo>
                      <a:cubicBezTo>
                        <a:pt x="24063" y="31190"/>
                        <a:pt x="60991" y="7682"/>
                        <a:pt x="10125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26"/>
              <p:cNvGrpSpPr/>
              <p:nvPr/>
            </p:nvGrpSpPr>
            <p:grpSpPr>
              <a:xfrm>
                <a:off x="6812414" y="1483119"/>
                <a:ext cx="232840" cy="243341"/>
                <a:chOff x="6812414" y="1483119"/>
                <a:chExt cx="232840" cy="243341"/>
              </a:xfrm>
            </p:grpSpPr>
            <p:sp>
              <p:nvSpPr>
                <p:cNvPr id="979" name="Google Shape;979;p26"/>
                <p:cNvSpPr/>
                <p:nvPr/>
              </p:nvSpPr>
              <p:spPr>
                <a:xfrm>
                  <a:off x="6812414" y="1483119"/>
                  <a:ext cx="232840" cy="243341"/>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80" name="Google Shape;980;p26"/>
                <p:cNvSpPr/>
                <p:nvPr/>
              </p:nvSpPr>
              <p:spPr>
                <a:xfrm>
                  <a:off x="6856074" y="1500428"/>
                  <a:ext cx="160483" cy="188204"/>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26"/>
                <p:cNvSpPr/>
                <p:nvPr/>
              </p:nvSpPr>
              <p:spPr>
                <a:xfrm>
                  <a:off x="6837649" y="1541834"/>
                  <a:ext cx="95930" cy="157234"/>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82" name="Google Shape;982;p26"/>
                <p:cNvSpPr/>
                <p:nvPr/>
              </p:nvSpPr>
              <p:spPr>
                <a:xfrm>
                  <a:off x="6891289" y="1621264"/>
                  <a:ext cx="45948" cy="52922"/>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26"/>
              <p:cNvGrpSpPr/>
              <p:nvPr/>
            </p:nvGrpSpPr>
            <p:grpSpPr>
              <a:xfrm>
                <a:off x="6946251" y="2351192"/>
                <a:ext cx="192983" cy="259100"/>
                <a:chOff x="6946251" y="2351192"/>
                <a:chExt cx="192983" cy="259100"/>
              </a:xfrm>
            </p:grpSpPr>
            <p:sp>
              <p:nvSpPr>
                <p:cNvPr id="984" name="Google Shape;984;p26"/>
                <p:cNvSpPr/>
                <p:nvPr/>
              </p:nvSpPr>
              <p:spPr>
                <a:xfrm>
                  <a:off x="6946251" y="2351192"/>
                  <a:ext cx="192983" cy="259100"/>
                </a:xfrm>
                <a:custGeom>
                  <a:avLst/>
                  <a:gdLst/>
                  <a:ahLst/>
                  <a:cxnLst/>
                  <a:rect l="l" t="t" r="r" b="b"/>
                  <a:pathLst>
                    <a:path w="361112" h="484832" extrusionOk="0">
                      <a:moveTo>
                        <a:pt x="34495" y="62988"/>
                      </a:moveTo>
                      <a:cubicBezTo>
                        <a:pt x="15615" y="93992"/>
                        <a:pt x="8118" y="130457"/>
                        <a:pt x="3861" y="166552"/>
                      </a:cubicBezTo>
                      <a:cubicBezTo>
                        <a:pt x="-2895" y="223748"/>
                        <a:pt x="-1970" y="282888"/>
                        <a:pt x="16263" y="337586"/>
                      </a:cubicBezTo>
                      <a:cubicBezTo>
                        <a:pt x="34495" y="392283"/>
                        <a:pt x="71330" y="442353"/>
                        <a:pt x="122974" y="467897"/>
                      </a:cubicBezTo>
                      <a:cubicBezTo>
                        <a:pt x="174617" y="493441"/>
                        <a:pt x="241346" y="490942"/>
                        <a:pt x="286048" y="454569"/>
                      </a:cubicBezTo>
                      <a:cubicBezTo>
                        <a:pt x="318626" y="428007"/>
                        <a:pt x="336580" y="387378"/>
                        <a:pt x="347687" y="346841"/>
                      </a:cubicBezTo>
                      <a:cubicBezTo>
                        <a:pt x="374711" y="247811"/>
                        <a:pt x="363235" y="131938"/>
                        <a:pt x="292156" y="57805"/>
                      </a:cubicBezTo>
                      <a:cubicBezTo>
                        <a:pt x="225520" y="-11701"/>
                        <a:pt x="90211" y="-28360"/>
                        <a:pt x="34495" y="62988"/>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985" name="Google Shape;985;p26"/>
                <p:cNvSpPr/>
                <p:nvPr/>
              </p:nvSpPr>
              <p:spPr>
                <a:xfrm>
                  <a:off x="7021067" y="2353693"/>
                  <a:ext cx="57348" cy="253683"/>
                </a:xfrm>
                <a:custGeom>
                  <a:avLst/>
                  <a:gdLst/>
                  <a:ahLst/>
                  <a:cxnLst/>
                  <a:rect l="l" t="t" r="r" b="b"/>
                  <a:pathLst>
                    <a:path w="107311" h="474696" extrusionOk="0">
                      <a:moveTo>
                        <a:pt x="83296" y="472656"/>
                      </a:moveTo>
                      <a:cubicBezTo>
                        <a:pt x="34892" y="399818"/>
                        <a:pt x="9348" y="311988"/>
                        <a:pt x="11199" y="224620"/>
                      </a:cubicBezTo>
                      <a:cubicBezTo>
                        <a:pt x="12772" y="148729"/>
                        <a:pt x="33411" y="68117"/>
                        <a:pt x="0" y="0"/>
                      </a:cubicBezTo>
                      <a:cubicBezTo>
                        <a:pt x="32115" y="6571"/>
                        <a:pt x="46183" y="34614"/>
                        <a:pt x="51366" y="67007"/>
                      </a:cubicBezTo>
                      <a:cubicBezTo>
                        <a:pt x="61916" y="132625"/>
                        <a:pt x="36095" y="200372"/>
                        <a:pt x="48959" y="265620"/>
                      </a:cubicBezTo>
                      <a:cubicBezTo>
                        <a:pt x="61546" y="329480"/>
                        <a:pt x="110228" y="385473"/>
                        <a:pt x="107174" y="450536"/>
                      </a:cubicBezTo>
                      <a:cubicBezTo>
                        <a:pt x="106711" y="460254"/>
                        <a:pt x="88663" y="480986"/>
                        <a:pt x="83296" y="4728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26"/>
                <p:cNvSpPr/>
                <p:nvPr/>
              </p:nvSpPr>
              <p:spPr>
                <a:xfrm>
                  <a:off x="6968592" y="2476449"/>
                  <a:ext cx="70283" cy="116330"/>
                </a:xfrm>
                <a:custGeom>
                  <a:avLst/>
                  <a:gdLst/>
                  <a:ahLst/>
                  <a:cxnLst/>
                  <a:rect l="l" t="t" r="r" b="b"/>
                  <a:pathLst>
                    <a:path w="131514" h="217679" extrusionOk="0">
                      <a:moveTo>
                        <a:pt x="0" y="0"/>
                      </a:moveTo>
                      <a:cubicBezTo>
                        <a:pt x="3239" y="42111"/>
                        <a:pt x="13512" y="83758"/>
                        <a:pt x="30264" y="122537"/>
                      </a:cubicBezTo>
                      <a:cubicBezTo>
                        <a:pt x="39519" y="144009"/>
                        <a:pt x="51088" y="165018"/>
                        <a:pt x="68210" y="180937"/>
                      </a:cubicBezTo>
                      <a:cubicBezTo>
                        <a:pt x="86165" y="197688"/>
                        <a:pt x="109025" y="207869"/>
                        <a:pt x="131514" y="21767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26"/>
                <p:cNvSpPr/>
                <p:nvPr/>
              </p:nvSpPr>
              <p:spPr>
                <a:xfrm>
                  <a:off x="6996338" y="2512801"/>
                  <a:ext cx="35067" cy="49015"/>
                </a:xfrm>
                <a:custGeom>
                  <a:avLst/>
                  <a:gdLst/>
                  <a:ahLst/>
                  <a:cxnLst/>
                  <a:rect l="l" t="t" r="r" b="b"/>
                  <a:pathLst>
                    <a:path w="65618" h="91717" extrusionOk="0">
                      <a:moveTo>
                        <a:pt x="0" y="0"/>
                      </a:moveTo>
                      <a:cubicBezTo>
                        <a:pt x="5831" y="18695"/>
                        <a:pt x="11661" y="37668"/>
                        <a:pt x="21842" y="54420"/>
                      </a:cubicBezTo>
                      <a:cubicBezTo>
                        <a:pt x="31930" y="71171"/>
                        <a:pt x="46923" y="85887"/>
                        <a:pt x="65618" y="917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26"/>
                <p:cNvSpPr/>
                <p:nvPr/>
              </p:nvSpPr>
              <p:spPr>
                <a:xfrm>
                  <a:off x="7061254" y="2399343"/>
                  <a:ext cx="18718" cy="119149"/>
                </a:xfrm>
                <a:custGeom>
                  <a:avLst/>
                  <a:gdLst/>
                  <a:ahLst/>
                  <a:cxnLst/>
                  <a:rect l="l" t="t" r="r" b="b"/>
                  <a:pathLst>
                    <a:path w="35026" h="222954" extrusionOk="0">
                      <a:moveTo>
                        <a:pt x="13555" y="0"/>
                      </a:moveTo>
                      <a:cubicBezTo>
                        <a:pt x="9760" y="38501"/>
                        <a:pt x="690" y="76632"/>
                        <a:pt x="42" y="115318"/>
                      </a:cubicBezTo>
                      <a:cubicBezTo>
                        <a:pt x="-698" y="154004"/>
                        <a:pt x="8187" y="195004"/>
                        <a:pt x="35026" y="222954"/>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89" name="Google Shape;989;p26"/>
              <p:cNvGrpSpPr/>
              <p:nvPr/>
            </p:nvGrpSpPr>
            <p:grpSpPr>
              <a:xfrm>
                <a:off x="7034975" y="995193"/>
                <a:ext cx="199369" cy="261621"/>
                <a:chOff x="7034975" y="995193"/>
                <a:chExt cx="199369" cy="261621"/>
              </a:xfrm>
            </p:grpSpPr>
            <p:sp>
              <p:nvSpPr>
                <p:cNvPr id="990" name="Google Shape;990;p26"/>
                <p:cNvSpPr/>
                <p:nvPr/>
              </p:nvSpPr>
              <p:spPr>
                <a:xfrm>
                  <a:off x="7034975" y="995193"/>
                  <a:ext cx="199369" cy="261621"/>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26"/>
                <p:cNvSpPr/>
                <p:nvPr/>
              </p:nvSpPr>
              <p:spPr>
                <a:xfrm>
                  <a:off x="7098481" y="997080"/>
                  <a:ext cx="62732" cy="255135"/>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26"/>
                <p:cNvSpPr/>
                <p:nvPr/>
              </p:nvSpPr>
              <p:spPr>
                <a:xfrm>
                  <a:off x="7174635" y="1020196"/>
                  <a:ext cx="35354" cy="132800"/>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26"/>
                <p:cNvSpPr/>
                <p:nvPr/>
              </p:nvSpPr>
              <p:spPr>
                <a:xfrm>
                  <a:off x="7171668" y="1051899"/>
                  <a:ext cx="17563" cy="57720"/>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26"/>
                <p:cNvSpPr/>
                <p:nvPr/>
              </p:nvSpPr>
              <p:spPr>
                <a:xfrm>
                  <a:off x="7084028" y="1077123"/>
                  <a:ext cx="33266" cy="116478"/>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5" name="Google Shape;995;p26"/>
            <p:cNvGrpSpPr/>
            <p:nvPr/>
          </p:nvGrpSpPr>
          <p:grpSpPr>
            <a:xfrm>
              <a:off x="6243880" y="846931"/>
              <a:ext cx="2589733" cy="3128936"/>
              <a:chOff x="6243880" y="846931"/>
              <a:chExt cx="2589733" cy="3128936"/>
            </a:xfrm>
          </p:grpSpPr>
          <p:sp>
            <p:nvSpPr>
              <p:cNvPr id="996" name="Google Shape;996;p26"/>
              <p:cNvSpPr/>
              <p:nvPr/>
            </p:nvSpPr>
            <p:spPr>
              <a:xfrm>
                <a:off x="7273749" y="1245416"/>
                <a:ext cx="137848" cy="112313"/>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26"/>
              <p:cNvSpPr/>
              <p:nvPr/>
            </p:nvSpPr>
            <p:spPr>
              <a:xfrm>
                <a:off x="7277855" y="1265018"/>
                <a:ext cx="87195" cy="39560"/>
              </a:xfrm>
              <a:custGeom>
                <a:avLst/>
                <a:gdLst/>
                <a:ahLst/>
                <a:cxnLst/>
                <a:rect l="l" t="t" r="r" b="b"/>
                <a:pathLst>
                  <a:path w="162981" h="73943" extrusionOk="0">
                    <a:moveTo>
                      <a:pt x="162981" y="73943"/>
                    </a:moveTo>
                    <a:cubicBezTo>
                      <a:pt x="130311" y="19801"/>
                      <a:pt x="61824" y="-10000"/>
                      <a:pt x="0" y="30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26"/>
              <p:cNvSpPr/>
              <p:nvPr/>
            </p:nvSpPr>
            <p:spPr>
              <a:xfrm>
                <a:off x="7296945" y="1424914"/>
                <a:ext cx="61249" cy="14693"/>
              </a:xfrm>
              <a:custGeom>
                <a:avLst/>
                <a:gdLst/>
                <a:ahLst/>
                <a:cxnLst/>
                <a:rect l="l" t="t" r="r" b="b"/>
                <a:pathLst>
                  <a:path w="114485" h="27464" extrusionOk="0">
                    <a:moveTo>
                      <a:pt x="114485" y="25544"/>
                    </a:moveTo>
                    <a:cubicBezTo>
                      <a:pt x="74966" y="31837"/>
                      <a:pt x="33041" y="22490"/>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6"/>
              <p:cNvSpPr/>
              <p:nvPr/>
            </p:nvSpPr>
            <p:spPr>
              <a:xfrm>
                <a:off x="7532713" y="2537085"/>
                <a:ext cx="148890" cy="105673"/>
              </a:xfrm>
              <a:custGeom>
                <a:avLst/>
                <a:gdLst/>
                <a:ahLst/>
                <a:cxnLst/>
                <a:rect l="l" t="t" r="r" b="b"/>
                <a:pathLst>
                  <a:path w="278299" h="197520" extrusionOk="0">
                    <a:moveTo>
                      <a:pt x="0" y="0"/>
                    </a:moveTo>
                    <a:cubicBezTo>
                      <a:pt x="18695" y="90329"/>
                      <a:pt x="91255" y="167424"/>
                      <a:pt x="180381" y="191487"/>
                    </a:cubicBezTo>
                    <a:cubicBezTo>
                      <a:pt x="213236" y="200372"/>
                      <a:pt x="251367" y="201483"/>
                      <a:pt x="278299" y="18065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26"/>
              <p:cNvSpPr/>
              <p:nvPr/>
            </p:nvSpPr>
            <p:spPr>
              <a:xfrm>
                <a:off x="7584248" y="2587483"/>
                <a:ext cx="91849" cy="34888"/>
              </a:xfrm>
              <a:custGeom>
                <a:avLst/>
                <a:gdLst/>
                <a:ahLst/>
                <a:cxnLst/>
                <a:rect l="l" t="t" r="r" b="b"/>
                <a:pathLst>
                  <a:path w="171681" h="65212" extrusionOk="0">
                    <a:moveTo>
                      <a:pt x="0" y="0"/>
                    </a:moveTo>
                    <a:cubicBezTo>
                      <a:pt x="37576" y="52569"/>
                      <a:pt x="109765" y="77465"/>
                      <a:pt x="171682" y="59325"/>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26"/>
              <p:cNvSpPr/>
              <p:nvPr/>
            </p:nvSpPr>
            <p:spPr>
              <a:xfrm>
                <a:off x="7920713" y="2564782"/>
                <a:ext cx="912900" cy="691047"/>
              </a:xfrm>
              <a:custGeom>
                <a:avLst/>
                <a:gdLst/>
                <a:ahLst/>
                <a:cxnLst/>
                <a:rect l="l" t="t" r="r" b="b"/>
                <a:pathLst>
                  <a:path w="1706355" h="1291676" extrusionOk="0">
                    <a:moveTo>
                      <a:pt x="0" y="1251469"/>
                    </a:moveTo>
                    <a:cubicBezTo>
                      <a:pt x="128831" y="1119585"/>
                      <a:pt x="105971" y="889504"/>
                      <a:pt x="233968" y="756786"/>
                    </a:cubicBezTo>
                    <a:cubicBezTo>
                      <a:pt x="270803" y="718563"/>
                      <a:pt x="317449" y="691723"/>
                      <a:pt x="360392" y="660534"/>
                    </a:cubicBezTo>
                    <a:cubicBezTo>
                      <a:pt x="478116" y="575017"/>
                      <a:pt x="572333" y="453868"/>
                      <a:pt x="706346" y="397135"/>
                    </a:cubicBezTo>
                    <a:cubicBezTo>
                      <a:pt x="883673" y="322076"/>
                      <a:pt x="1088951" y="376403"/>
                      <a:pt x="1277939" y="339291"/>
                    </a:cubicBezTo>
                    <a:cubicBezTo>
                      <a:pt x="1463595" y="302918"/>
                      <a:pt x="1628335" y="172422"/>
                      <a:pt x="1706355" y="0"/>
                    </a:cubicBezTo>
                    <a:cubicBezTo>
                      <a:pt x="1701821" y="81722"/>
                      <a:pt x="1687568" y="168442"/>
                      <a:pt x="1655453" y="243686"/>
                    </a:cubicBezTo>
                    <a:cubicBezTo>
                      <a:pt x="1630464" y="302270"/>
                      <a:pt x="1597608" y="357245"/>
                      <a:pt x="1574471" y="416570"/>
                    </a:cubicBezTo>
                    <a:cubicBezTo>
                      <a:pt x="1531250" y="527446"/>
                      <a:pt x="1523291" y="650631"/>
                      <a:pt x="1472110" y="758082"/>
                    </a:cubicBezTo>
                    <a:cubicBezTo>
                      <a:pt x="1440458" y="824441"/>
                      <a:pt x="1393442" y="882377"/>
                      <a:pt x="1342539" y="935409"/>
                    </a:cubicBezTo>
                    <a:cubicBezTo>
                      <a:pt x="1157808" y="1127729"/>
                      <a:pt x="900332" y="1266555"/>
                      <a:pt x="634157" y="1249896"/>
                    </a:cubicBezTo>
                    <a:cubicBezTo>
                      <a:pt x="535590" y="1243695"/>
                      <a:pt x="436839" y="1216763"/>
                      <a:pt x="339291" y="1232497"/>
                    </a:cubicBezTo>
                    <a:cubicBezTo>
                      <a:pt x="277744" y="1242400"/>
                      <a:pt x="220271" y="1268869"/>
                      <a:pt x="160298" y="1285898"/>
                    </a:cubicBezTo>
                    <a:cubicBezTo>
                      <a:pt x="100325" y="1302835"/>
                      <a:pt x="55530" y="1279882"/>
                      <a:pt x="0" y="1251469"/>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02" name="Google Shape;1002;p26"/>
              <p:cNvSpPr/>
              <p:nvPr/>
            </p:nvSpPr>
            <p:spPr>
              <a:xfrm>
                <a:off x="7939111" y="2772309"/>
                <a:ext cx="745590" cy="477370"/>
              </a:xfrm>
              <a:custGeom>
                <a:avLst/>
                <a:gdLst/>
                <a:ahLst/>
                <a:cxnLst/>
                <a:rect l="l" t="t" r="r" b="b"/>
                <a:pathLst>
                  <a:path w="1393626" h="892280" extrusionOk="0">
                    <a:moveTo>
                      <a:pt x="1393627" y="0"/>
                    </a:moveTo>
                    <a:cubicBezTo>
                      <a:pt x="1329675" y="84036"/>
                      <a:pt x="1232034" y="134754"/>
                      <a:pt x="1135411" y="177420"/>
                    </a:cubicBezTo>
                    <a:cubicBezTo>
                      <a:pt x="879416" y="290424"/>
                      <a:pt x="603245" y="368352"/>
                      <a:pt x="378810" y="535405"/>
                    </a:cubicBezTo>
                    <a:cubicBezTo>
                      <a:pt x="289036" y="602227"/>
                      <a:pt x="209720" y="681728"/>
                      <a:pt x="130774" y="761043"/>
                    </a:cubicBezTo>
                    <a:cubicBezTo>
                      <a:pt x="87183" y="804820"/>
                      <a:pt x="43591" y="848504"/>
                      <a:pt x="0" y="892281"/>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03" name="Google Shape;1003;p26"/>
              <p:cNvSpPr/>
              <p:nvPr/>
            </p:nvSpPr>
            <p:spPr>
              <a:xfrm>
                <a:off x="8289127" y="2975731"/>
                <a:ext cx="251930" cy="45730"/>
              </a:xfrm>
              <a:custGeom>
                <a:avLst/>
                <a:gdLst/>
                <a:ahLst/>
                <a:cxnLst/>
                <a:rect l="l" t="t" r="r" b="b"/>
                <a:pathLst>
                  <a:path w="470897" h="85477" extrusionOk="0">
                    <a:moveTo>
                      <a:pt x="470898" y="69506"/>
                    </a:moveTo>
                    <a:cubicBezTo>
                      <a:pt x="312544" y="105415"/>
                      <a:pt x="141140" y="8014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6"/>
              <p:cNvSpPr/>
              <p:nvPr/>
            </p:nvSpPr>
            <p:spPr>
              <a:xfrm>
                <a:off x="8459363" y="2884233"/>
                <a:ext cx="199147" cy="32356"/>
              </a:xfrm>
              <a:custGeom>
                <a:avLst/>
                <a:gdLst/>
                <a:ahLst/>
                <a:cxnLst/>
                <a:rect l="l" t="t" r="r" b="b"/>
                <a:pathLst>
                  <a:path w="372238" h="60479" extrusionOk="0">
                    <a:moveTo>
                      <a:pt x="372238" y="0"/>
                    </a:moveTo>
                    <a:cubicBezTo>
                      <a:pt x="260992" y="64415"/>
                      <a:pt x="121796" y="78298"/>
                      <a:pt x="0" y="37205"/>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05" name="Google Shape;1005;p26"/>
              <p:cNvSpPr/>
              <p:nvPr/>
            </p:nvSpPr>
            <p:spPr>
              <a:xfrm>
                <a:off x="8389824" y="2822855"/>
                <a:ext cx="67141" cy="106654"/>
              </a:xfrm>
              <a:custGeom>
                <a:avLst/>
                <a:gdLst/>
                <a:ahLst/>
                <a:cxnLst/>
                <a:rect l="l" t="t" r="r" b="b"/>
                <a:pathLst>
                  <a:path w="125498" h="199354" extrusionOk="0">
                    <a:moveTo>
                      <a:pt x="125499" y="0"/>
                    </a:moveTo>
                    <a:cubicBezTo>
                      <a:pt x="66636" y="53494"/>
                      <a:pt x="22767" y="123185"/>
                      <a:pt x="0" y="19935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26"/>
              <p:cNvSpPr/>
              <p:nvPr/>
            </p:nvSpPr>
            <p:spPr>
              <a:xfrm>
                <a:off x="8205988" y="2850750"/>
                <a:ext cx="106852" cy="163002"/>
              </a:xfrm>
              <a:custGeom>
                <a:avLst/>
                <a:gdLst/>
                <a:ahLst/>
                <a:cxnLst/>
                <a:rect l="l" t="t" r="r" b="b"/>
                <a:pathLst>
                  <a:path w="199724" h="304676" extrusionOk="0">
                    <a:moveTo>
                      <a:pt x="199724" y="0"/>
                    </a:moveTo>
                    <a:cubicBezTo>
                      <a:pt x="178530" y="57566"/>
                      <a:pt x="135032" y="103472"/>
                      <a:pt x="94217" y="149192"/>
                    </a:cubicBezTo>
                    <a:cubicBezTo>
                      <a:pt x="53402" y="194912"/>
                      <a:pt x="12865" y="244704"/>
                      <a:pt x="0" y="30467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26"/>
              <p:cNvSpPr/>
              <p:nvPr/>
            </p:nvSpPr>
            <p:spPr>
              <a:xfrm>
                <a:off x="8069483" y="2971626"/>
                <a:ext cx="62982" cy="144830"/>
              </a:xfrm>
              <a:custGeom>
                <a:avLst/>
                <a:gdLst/>
                <a:ahLst/>
                <a:cxnLst/>
                <a:rect l="l" t="t" r="r" b="b"/>
                <a:pathLst>
                  <a:path w="117724" h="270710" extrusionOk="0">
                    <a:moveTo>
                      <a:pt x="117724" y="0"/>
                    </a:moveTo>
                    <a:cubicBezTo>
                      <a:pt x="80241" y="33411"/>
                      <a:pt x="53402" y="77557"/>
                      <a:pt x="35262" y="124480"/>
                    </a:cubicBezTo>
                    <a:cubicBezTo>
                      <a:pt x="17122" y="171311"/>
                      <a:pt x="7311" y="221011"/>
                      <a:pt x="0" y="27071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26"/>
              <p:cNvSpPr/>
              <p:nvPr/>
            </p:nvSpPr>
            <p:spPr>
              <a:xfrm>
                <a:off x="8156431" y="3047149"/>
                <a:ext cx="215982" cy="62487"/>
              </a:xfrm>
              <a:custGeom>
                <a:avLst/>
                <a:gdLst/>
                <a:ahLst/>
                <a:cxnLst/>
                <a:rect l="l" t="t" r="r" b="b"/>
                <a:pathLst>
                  <a:path w="403705" h="116798" extrusionOk="0">
                    <a:moveTo>
                      <a:pt x="403706" y="116799"/>
                    </a:moveTo>
                    <a:cubicBezTo>
                      <a:pt x="294774" y="64415"/>
                      <a:pt x="164925" y="72930"/>
                      <a:pt x="53772" y="25359"/>
                    </a:cubicBezTo>
                    <a:cubicBezTo>
                      <a:pt x="35539" y="17585"/>
                      <a:pt x="17955" y="8329"/>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6"/>
              <p:cNvSpPr/>
              <p:nvPr/>
            </p:nvSpPr>
            <p:spPr>
              <a:xfrm>
                <a:off x="8045793" y="3142307"/>
                <a:ext cx="131115" cy="18023"/>
              </a:xfrm>
              <a:custGeom>
                <a:avLst/>
                <a:gdLst/>
                <a:ahLst/>
                <a:cxnLst/>
                <a:rect l="l" t="t" r="r" b="b"/>
                <a:pathLst>
                  <a:path w="245074" h="33688" extrusionOk="0">
                    <a:moveTo>
                      <a:pt x="245074" y="33689"/>
                    </a:moveTo>
                    <a:cubicBezTo>
                      <a:pt x="200742" y="31097"/>
                      <a:pt x="156410" y="28506"/>
                      <a:pt x="112079" y="25822"/>
                    </a:cubicBezTo>
                    <a:cubicBezTo>
                      <a:pt x="77002" y="23786"/>
                      <a:pt x="29801" y="18603"/>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26"/>
              <p:cNvSpPr/>
              <p:nvPr/>
            </p:nvSpPr>
            <p:spPr>
              <a:xfrm>
                <a:off x="8303055" y="3064625"/>
                <a:ext cx="219269" cy="116079"/>
              </a:xfrm>
              <a:custGeom>
                <a:avLst/>
                <a:gdLst/>
                <a:ahLst/>
                <a:cxnLst/>
                <a:rect l="l" t="t" r="r" b="b"/>
                <a:pathLst>
                  <a:path w="409848" h="216970" extrusionOk="0">
                    <a:moveTo>
                      <a:pt x="237892" y="189512"/>
                    </a:moveTo>
                    <a:cubicBezTo>
                      <a:pt x="199391" y="203950"/>
                      <a:pt x="159224" y="215334"/>
                      <a:pt x="118132" y="216815"/>
                    </a:cubicBezTo>
                    <a:cubicBezTo>
                      <a:pt x="90644" y="217833"/>
                      <a:pt x="62046" y="214038"/>
                      <a:pt x="38631" y="199600"/>
                    </a:cubicBezTo>
                    <a:cubicBezTo>
                      <a:pt x="15216" y="185162"/>
                      <a:pt x="-2184" y="158693"/>
                      <a:pt x="222" y="131298"/>
                    </a:cubicBezTo>
                    <a:cubicBezTo>
                      <a:pt x="2444" y="105846"/>
                      <a:pt x="20954" y="84097"/>
                      <a:pt x="42981" y="71233"/>
                    </a:cubicBezTo>
                    <a:cubicBezTo>
                      <a:pt x="65008" y="58368"/>
                      <a:pt x="90552" y="52815"/>
                      <a:pt x="115540" y="47540"/>
                    </a:cubicBezTo>
                    <a:cubicBezTo>
                      <a:pt x="175698" y="34768"/>
                      <a:pt x="235856" y="21903"/>
                      <a:pt x="296014" y="9131"/>
                    </a:cubicBezTo>
                    <a:cubicBezTo>
                      <a:pt x="335811" y="617"/>
                      <a:pt x="375237" y="-13174"/>
                      <a:pt x="399578" y="29122"/>
                    </a:cubicBezTo>
                    <a:cubicBezTo>
                      <a:pt x="450851" y="118156"/>
                      <a:pt x="296477" y="167578"/>
                      <a:pt x="237892" y="189605"/>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26"/>
              <p:cNvSpPr/>
              <p:nvPr/>
            </p:nvSpPr>
            <p:spPr>
              <a:xfrm>
                <a:off x="7026272" y="1265114"/>
                <a:ext cx="950581" cy="271075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26"/>
              <p:cNvSpPr/>
              <p:nvPr/>
            </p:nvSpPr>
            <p:spPr>
              <a:xfrm>
                <a:off x="7934066" y="1625863"/>
                <a:ext cx="456629" cy="829063"/>
              </a:xfrm>
              <a:custGeom>
                <a:avLst/>
                <a:gdLst/>
                <a:ahLst/>
                <a:cxnLst/>
                <a:rect l="l" t="t" r="r" b="b"/>
                <a:pathLst>
                  <a:path w="853513" h="1549650" extrusionOk="0">
                    <a:moveTo>
                      <a:pt x="0" y="1549575"/>
                    </a:moveTo>
                    <a:cubicBezTo>
                      <a:pt x="110413" y="1551148"/>
                      <a:pt x="222029" y="1528288"/>
                      <a:pt x="319855" y="1476830"/>
                    </a:cubicBezTo>
                    <a:cubicBezTo>
                      <a:pt x="417588" y="1425372"/>
                      <a:pt x="500884" y="1344668"/>
                      <a:pt x="549195" y="1245268"/>
                    </a:cubicBezTo>
                    <a:cubicBezTo>
                      <a:pt x="611204" y="1117549"/>
                      <a:pt x="612685" y="969653"/>
                      <a:pt x="651464" y="833140"/>
                    </a:cubicBezTo>
                    <a:cubicBezTo>
                      <a:pt x="691260" y="693019"/>
                      <a:pt x="769929" y="566595"/>
                      <a:pt x="813797" y="427676"/>
                    </a:cubicBezTo>
                    <a:cubicBezTo>
                      <a:pt x="857204" y="290054"/>
                      <a:pt x="865256" y="141417"/>
                      <a:pt x="836842" y="0"/>
                    </a:cubicBezTo>
                    <a:cubicBezTo>
                      <a:pt x="829531" y="136049"/>
                      <a:pt x="735777" y="244981"/>
                      <a:pt x="630177" y="331146"/>
                    </a:cubicBezTo>
                    <a:cubicBezTo>
                      <a:pt x="524577" y="417311"/>
                      <a:pt x="402687" y="482929"/>
                      <a:pt x="302826" y="575665"/>
                    </a:cubicBezTo>
                    <a:cubicBezTo>
                      <a:pt x="152246" y="715416"/>
                      <a:pt x="58862" y="915233"/>
                      <a:pt x="48404" y="1120418"/>
                    </a:cubicBezTo>
                    <a:cubicBezTo>
                      <a:pt x="41092" y="1263778"/>
                      <a:pt x="45720" y="1413525"/>
                      <a:pt x="92" y="1549575"/>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13" name="Google Shape;1013;p26"/>
              <p:cNvSpPr/>
              <p:nvPr/>
            </p:nvSpPr>
            <p:spPr>
              <a:xfrm>
                <a:off x="7939507" y="1854410"/>
                <a:ext cx="344176" cy="603285"/>
              </a:xfrm>
              <a:custGeom>
                <a:avLst/>
                <a:gdLst/>
                <a:ahLst/>
                <a:cxnLst/>
                <a:rect l="l" t="t" r="r" b="b"/>
                <a:pathLst>
                  <a:path w="643319" h="1127636" extrusionOk="0">
                    <a:moveTo>
                      <a:pt x="0" y="1127637"/>
                    </a:moveTo>
                    <a:cubicBezTo>
                      <a:pt x="92736" y="1036659"/>
                      <a:pt x="120778" y="900980"/>
                      <a:pt x="161130" y="777518"/>
                    </a:cubicBezTo>
                    <a:cubicBezTo>
                      <a:pt x="230914" y="563633"/>
                      <a:pt x="349841" y="365945"/>
                      <a:pt x="506067" y="204074"/>
                    </a:cubicBezTo>
                    <a:cubicBezTo>
                      <a:pt x="564003" y="144009"/>
                      <a:pt x="630455" y="82463"/>
                      <a:pt x="643319"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4" name="Google Shape;1014;p26"/>
              <p:cNvSpPr/>
              <p:nvPr/>
            </p:nvSpPr>
            <p:spPr>
              <a:xfrm>
                <a:off x="8090552" y="2064856"/>
                <a:ext cx="136660" cy="57637"/>
              </a:xfrm>
              <a:custGeom>
                <a:avLst/>
                <a:gdLst/>
                <a:ahLst/>
                <a:cxnLst/>
                <a:rect l="l" t="t" r="r" b="b"/>
                <a:pathLst>
                  <a:path w="255439" h="107732" extrusionOk="0">
                    <a:moveTo>
                      <a:pt x="255440" y="0"/>
                    </a:moveTo>
                    <a:cubicBezTo>
                      <a:pt x="189544" y="68302"/>
                      <a:pt x="94957" y="108191"/>
                      <a:pt x="0" y="107729"/>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26"/>
              <p:cNvSpPr/>
              <p:nvPr/>
            </p:nvSpPr>
            <p:spPr>
              <a:xfrm>
                <a:off x="8035357" y="2224706"/>
                <a:ext cx="117993" cy="27221"/>
              </a:xfrm>
              <a:custGeom>
                <a:avLst/>
                <a:gdLst/>
                <a:ahLst/>
                <a:cxnLst/>
                <a:rect l="l" t="t" r="r" b="b"/>
                <a:pathLst>
                  <a:path w="220548" h="50880" extrusionOk="0">
                    <a:moveTo>
                      <a:pt x="220548" y="0"/>
                    </a:moveTo>
                    <a:cubicBezTo>
                      <a:pt x="157891" y="45350"/>
                      <a:pt x="75244" y="61731"/>
                      <a:pt x="0" y="4368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26"/>
              <p:cNvSpPr/>
              <p:nvPr/>
            </p:nvSpPr>
            <p:spPr>
              <a:xfrm>
                <a:off x="8039011" y="2093146"/>
                <a:ext cx="10254" cy="103683"/>
              </a:xfrm>
              <a:custGeom>
                <a:avLst/>
                <a:gdLst/>
                <a:ahLst/>
                <a:cxnLst/>
                <a:rect l="l" t="t" r="r" b="b"/>
                <a:pathLst>
                  <a:path w="19167" h="193800" extrusionOk="0">
                    <a:moveTo>
                      <a:pt x="19168" y="193801"/>
                    </a:moveTo>
                    <a:cubicBezTo>
                      <a:pt x="-3692" y="132163"/>
                      <a:pt x="-6191" y="63212"/>
                      <a:pt x="12134"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26"/>
              <p:cNvSpPr/>
              <p:nvPr/>
            </p:nvSpPr>
            <p:spPr>
              <a:xfrm>
                <a:off x="8121446" y="1962082"/>
                <a:ext cx="9327" cy="90562"/>
              </a:xfrm>
              <a:custGeom>
                <a:avLst/>
                <a:gdLst/>
                <a:ahLst/>
                <a:cxnLst/>
                <a:rect l="l" t="t" r="r" b="b"/>
                <a:pathLst>
                  <a:path w="17433" h="169275" extrusionOk="0">
                    <a:moveTo>
                      <a:pt x="17433" y="169275"/>
                    </a:moveTo>
                    <a:cubicBezTo>
                      <a:pt x="-4316" y="115874"/>
                      <a:pt x="-5797" y="54420"/>
                      <a:pt x="13453"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26"/>
              <p:cNvSpPr/>
              <p:nvPr/>
            </p:nvSpPr>
            <p:spPr>
              <a:xfrm>
                <a:off x="8219690" y="1902336"/>
                <a:ext cx="4107" cy="47484"/>
              </a:xfrm>
              <a:custGeom>
                <a:avLst/>
                <a:gdLst/>
                <a:ahLst/>
                <a:cxnLst/>
                <a:rect l="l" t="t" r="r" b="b"/>
                <a:pathLst>
                  <a:path w="7677" h="88755" extrusionOk="0">
                    <a:moveTo>
                      <a:pt x="7677" y="88756"/>
                    </a:moveTo>
                    <a:cubicBezTo>
                      <a:pt x="-930" y="60158"/>
                      <a:pt x="-2318" y="29339"/>
                      <a:pt x="3605"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26"/>
              <p:cNvSpPr/>
              <p:nvPr/>
            </p:nvSpPr>
            <p:spPr>
              <a:xfrm>
                <a:off x="7258080" y="949965"/>
                <a:ext cx="319849" cy="837589"/>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20" name="Google Shape;1020;p26"/>
              <p:cNvSpPr/>
              <p:nvPr/>
            </p:nvSpPr>
            <p:spPr>
              <a:xfrm>
                <a:off x="6437608" y="1490100"/>
                <a:ext cx="1163493" cy="5161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21" name="Google Shape;1021;p26"/>
              <p:cNvSpPr/>
              <p:nvPr/>
            </p:nvSpPr>
            <p:spPr>
              <a:xfrm>
                <a:off x="6634551" y="1597672"/>
                <a:ext cx="958107" cy="365962"/>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26"/>
              <p:cNvSpPr/>
              <p:nvPr/>
            </p:nvSpPr>
            <p:spPr>
              <a:xfrm>
                <a:off x="7103316" y="1809502"/>
                <a:ext cx="250841" cy="83580"/>
              </a:xfrm>
              <a:custGeom>
                <a:avLst/>
                <a:gdLst/>
                <a:ahLst/>
                <a:cxnLst/>
                <a:rect l="l" t="t" r="r" b="b"/>
                <a:pathLst>
                  <a:path w="468861" h="156225" extrusionOk="0">
                    <a:moveTo>
                      <a:pt x="468861" y="0"/>
                    </a:moveTo>
                    <a:cubicBezTo>
                      <a:pt x="303288" y="14993"/>
                      <a:pt x="141417" y="68950"/>
                      <a:pt x="0" y="15622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26"/>
              <p:cNvSpPr/>
              <p:nvPr/>
            </p:nvSpPr>
            <p:spPr>
              <a:xfrm>
                <a:off x="6921656" y="1762270"/>
                <a:ext cx="172855" cy="77540"/>
              </a:xfrm>
              <a:custGeom>
                <a:avLst/>
                <a:gdLst/>
                <a:ahLst/>
                <a:cxnLst/>
                <a:rect l="l" t="t" r="r" b="b"/>
                <a:pathLst>
                  <a:path w="323094" h="144934" extrusionOk="0">
                    <a:moveTo>
                      <a:pt x="323094" y="0"/>
                    </a:moveTo>
                    <a:cubicBezTo>
                      <a:pt x="207961" y="28783"/>
                      <a:pt x="98011" y="78113"/>
                      <a:pt x="0" y="14493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26"/>
              <p:cNvSpPr/>
              <p:nvPr/>
            </p:nvSpPr>
            <p:spPr>
              <a:xfrm>
                <a:off x="7041592" y="1635557"/>
                <a:ext cx="148494" cy="137700"/>
              </a:xfrm>
              <a:custGeom>
                <a:avLst/>
                <a:gdLst/>
                <a:ahLst/>
                <a:cxnLst/>
                <a:rect l="l" t="t" r="r" b="b"/>
                <a:pathLst>
                  <a:path w="277559" h="257383" extrusionOk="0">
                    <a:moveTo>
                      <a:pt x="277559" y="257383"/>
                    </a:moveTo>
                    <a:cubicBezTo>
                      <a:pt x="164277" y="198429"/>
                      <a:pt x="67377" y="1084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26"/>
              <p:cNvSpPr/>
              <p:nvPr/>
            </p:nvSpPr>
            <p:spPr>
              <a:xfrm>
                <a:off x="7248922" y="1678834"/>
                <a:ext cx="178054" cy="155574"/>
              </a:xfrm>
              <a:custGeom>
                <a:avLst/>
                <a:gdLst/>
                <a:ahLst/>
                <a:cxnLst/>
                <a:rect l="l" t="t" r="r" b="b"/>
                <a:pathLst>
                  <a:path w="332811" h="290793" extrusionOk="0">
                    <a:moveTo>
                      <a:pt x="332812" y="290794"/>
                    </a:moveTo>
                    <a:cubicBezTo>
                      <a:pt x="197410" y="227952"/>
                      <a:pt x="80426" y="1257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26"/>
              <p:cNvSpPr/>
              <p:nvPr/>
            </p:nvSpPr>
            <p:spPr>
              <a:xfrm>
                <a:off x="7352091" y="1889053"/>
                <a:ext cx="167705" cy="31222"/>
              </a:xfrm>
              <a:custGeom>
                <a:avLst/>
                <a:gdLst/>
                <a:ahLst/>
                <a:cxnLst/>
                <a:rect l="l" t="t" r="r" b="b"/>
                <a:pathLst>
                  <a:path w="313468" h="58359" extrusionOk="0">
                    <a:moveTo>
                      <a:pt x="313469" y="13103"/>
                    </a:moveTo>
                    <a:cubicBezTo>
                      <a:pt x="208609" y="-14570"/>
                      <a:pt x="92736" y="2089"/>
                      <a:pt x="0" y="5836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26"/>
              <p:cNvSpPr/>
              <p:nvPr/>
            </p:nvSpPr>
            <p:spPr>
              <a:xfrm>
                <a:off x="6831642" y="1656231"/>
                <a:ext cx="100861" cy="81946"/>
              </a:xfrm>
              <a:custGeom>
                <a:avLst/>
                <a:gdLst/>
                <a:ahLst/>
                <a:cxnLst/>
                <a:rect l="l" t="t" r="r" b="b"/>
                <a:pathLst>
                  <a:path w="188525" h="153171" extrusionOk="0">
                    <a:moveTo>
                      <a:pt x="188526" y="153171"/>
                    </a:moveTo>
                    <a:cubicBezTo>
                      <a:pt x="112819" y="121519"/>
                      <a:pt x="46553" y="67654"/>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26"/>
              <p:cNvSpPr/>
              <p:nvPr/>
            </p:nvSpPr>
            <p:spPr>
              <a:xfrm>
                <a:off x="6750382" y="1720329"/>
                <a:ext cx="87145" cy="9955"/>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26"/>
              <p:cNvSpPr/>
              <p:nvPr/>
            </p:nvSpPr>
            <p:spPr>
              <a:xfrm>
                <a:off x="7850581" y="2724671"/>
                <a:ext cx="107410" cy="13244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26"/>
              <p:cNvSpPr/>
              <p:nvPr/>
            </p:nvSpPr>
            <p:spPr>
              <a:xfrm>
                <a:off x="7790040" y="2583643"/>
                <a:ext cx="110532" cy="128724"/>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6"/>
              <p:cNvSpPr/>
              <p:nvPr/>
            </p:nvSpPr>
            <p:spPr>
              <a:xfrm>
                <a:off x="7896536" y="2499053"/>
                <a:ext cx="135792" cy="130354"/>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26"/>
              <p:cNvSpPr/>
              <p:nvPr/>
            </p:nvSpPr>
            <p:spPr>
              <a:xfrm>
                <a:off x="7878371" y="2620898"/>
                <a:ext cx="137585" cy="137306"/>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26"/>
              <p:cNvSpPr/>
              <p:nvPr/>
            </p:nvSpPr>
            <p:spPr>
              <a:xfrm>
                <a:off x="7762632" y="2097565"/>
                <a:ext cx="108480" cy="135094"/>
              </a:xfrm>
              <a:custGeom>
                <a:avLst/>
                <a:gdLst/>
                <a:ahLst/>
                <a:cxnLst/>
                <a:rect l="l" t="t" r="r" b="b"/>
                <a:pathLst>
                  <a:path w="202766" h="252513" extrusionOk="0">
                    <a:moveTo>
                      <a:pt x="200489" y="170725"/>
                    </a:moveTo>
                    <a:cubicBezTo>
                      <a:pt x="195121" y="195436"/>
                      <a:pt x="183830" y="219869"/>
                      <a:pt x="164024" y="235511"/>
                    </a:cubicBezTo>
                    <a:cubicBezTo>
                      <a:pt x="131446" y="261147"/>
                      <a:pt x="81284" y="256427"/>
                      <a:pt x="48891" y="230513"/>
                    </a:cubicBezTo>
                    <a:cubicBezTo>
                      <a:pt x="16498" y="204598"/>
                      <a:pt x="764" y="161933"/>
                      <a:pt x="24" y="120470"/>
                    </a:cubicBezTo>
                    <a:cubicBezTo>
                      <a:pt x="-531" y="87337"/>
                      <a:pt x="8446" y="52538"/>
                      <a:pt x="31862" y="29123"/>
                    </a:cubicBezTo>
                    <a:cubicBezTo>
                      <a:pt x="123857" y="-62780"/>
                      <a:pt x="219091" y="84561"/>
                      <a:pt x="200396" y="170725"/>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26"/>
              <p:cNvSpPr/>
              <p:nvPr/>
            </p:nvSpPr>
            <p:spPr>
              <a:xfrm>
                <a:off x="7575053" y="2005143"/>
                <a:ext cx="122818" cy="133725"/>
              </a:xfrm>
              <a:custGeom>
                <a:avLst/>
                <a:gdLst/>
                <a:ahLst/>
                <a:cxnLst/>
                <a:rect l="l" t="t" r="r" b="b"/>
                <a:pathLst>
                  <a:path w="229567" h="249954" extrusionOk="0">
                    <a:moveTo>
                      <a:pt x="228315" y="133026"/>
                    </a:moveTo>
                    <a:cubicBezTo>
                      <a:pt x="234238" y="172545"/>
                      <a:pt x="219060" y="216876"/>
                      <a:pt x="184724" y="237238"/>
                    </a:cubicBezTo>
                    <a:cubicBezTo>
                      <a:pt x="168990" y="246585"/>
                      <a:pt x="150387" y="250380"/>
                      <a:pt x="132155" y="249917"/>
                    </a:cubicBezTo>
                    <a:cubicBezTo>
                      <a:pt x="94394" y="248992"/>
                      <a:pt x="58022" y="229463"/>
                      <a:pt x="34236" y="200125"/>
                    </a:cubicBezTo>
                    <a:cubicBezTo>
                      <a:pt x="10451" y="170786"/>
                      <a:pt x="-1118" y="132378"/>
                      <a:pt x="85" y="94617"/>
                    </a:cubicBezTo>
                    <a:cubicBezTo>
                      <a:pt x="640" y="77033"/>
                      <a:pt x="3880" y="59170"/>
                      <a:pt x="12672" y="43992"/>
                    </a:cubicBezTo>
                    <a:cubicBezTo>
                      <a:pt x="32941" y="8823"/>
                      <a:pt x="78846" y="-4690"/>
                      <a:pt x="118920" y="1419"/>
                    </a:cubicBezTo>
                    <a:cubicBezTo>
                      <a:pt x="175654" y="10118"/>
                      <a:pt x="220356" y="78883"/>
                      <a:pt x="228408" y="132933"/>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26"/>
              <p:cNvSpPr/>
              <p:nvPr/>
            </p:nvSpPr>
            <p:spPr>
              <a:xfrm>
                <a:off x="7719057" y="1886342"/>
                <a:ext cx="117583" cy="128362"/>
              </a:xfrm>
              <a:custGeom>
                <a:avLst/>
                <a:gdLst/>
                <a:ahLst/>
                <a:cxnLst/>
                <a:rect l="l" t="t" r="r" b="b"/>
                <a:pathLst>
                  <a:path w="219782" h="239929" extrusionOk="0">
                    <a:moveTo>
                      <a:pt x="214652" y="144692"/>
                    </a:moveTo>
                    <a:cubicBezTo>
                      <a:pt x="202342" y="188098"/>
                      <a:pt x="166248" y="224007"/>
                      <a:pt x="122749" y="236132"/>
                    </a:cubicBezTo>
                    <a:cubicBezTo>
                      <a:pt x="109884" y="239741"/>
                      <a:pt x="96187" y="241314"/>
                      <a:pt x="83137" y="238445"/>
                    </a:cubicBezTo>
                    <a:cubicBezTo>
                      <a:pt x="71291" y="235854"/>
                      <a:pt x="60462" y="229746"/>
                      <a:pt x="50837" y="222342"/>
                    </a:cubicBezTo>
                    <a:cubicBezTo>
                      <a:pt x="16964" y="196335"/>
                      <a:pt x="-3120" y="152836"/>
                      <a:pt x="397" y="110263"/>
                    </a:cubicBezTo>
                    <a:cubicBezTo>
                      <a:pt x="3914" y="67689"/>
                      <a:pt x="31679" y="27708"/>
                      <a:pt x="70828" y="10493"/>
                    </a:cubicBezTo>
                    <a:cubicBezTo>
                      <a:pt x="163286" y="-30044"/>
                      <a:pt x="240566" y="53714"/>
                      <a:pt x="214744" y="1445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26"/>
              <p:cNvSpPr/>
              <p:nvPr/>
            </p:nvSpPr>
            <p:spPr>
              <a:xfrm>
                <a:off x="7689298" y="1989400"/>
                <a:ext cx="136313" cy="151219"/>
              </a:xfrm>
              <a:custGeom>
                <a:avLst/>
                <a:gdLst/>
                <a:ahLst/>
                <a:cxnLst/>
                <a:rect l="l" t="t" r="r" b="b"/>
                <a:pathLst>
                  <a:path w="254791" h="282653" extrusionOk="0">
                    <a:moveTo>
                      <a:pt x="254792" y="157582"/>
                    </a:moveTo>
                    <a:cubicBezTo>
                      <a:pt x="254792" y="208855"/>
                      <a:pt x="222862" y="260591"/>
                      <a:pt x="174366" y="277065"/>
                    </a:cubicBezTo>
                    <a:cubicBezTo>
                      <a:pt x="131052" y="291688"/>
                      <a:pt x="80889" y="276510"/>
                      <a:pt x="48311" y="244395"/>
                    </a:cubicBezTo>
                    <a:cubicBezTo>
                      <a:pt x="15734" y="212280"/>
                      <a:pt x="93" y="165634"/>
                      <a:pt x="0" y="119914"/>
                    </a:cubicBezTo>
                    <a:cubicBezTo>
                      <a:pt x="0" y="104828"/>
                      <a:pt x="1481" y="89650"/>
                      <a:pt x="6108" y="75305"/>
                    </a:cubicBezTo>
                    <a:cubicBezTo>
                      <a:pt x="17307" y="40320"/>
                      <a:pt x="47479" y="12093"/>
                      <a:pt x="83111" y="3300"/>
                    </a:cubicBezTo>
                    <a:cubicBezTo>
                      <a:pt x="172422" y="-18727"/>
                      <a:pt x="254884" y="73639"/>
                      <a:pt x="254792" y="157582"/>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6"/>
              <p:cNvSpPr/>
              <p:nvPr/>
            </p:nvSpPr>
            <p:spPr>
              <a:xfrm>
                <a:off x="7605617" y="1872504"/>
                <a:ext cx="124249" cy="150267"/>
              </a:xfrm>
              <a:custGeom>
                <a:avLst/>
                <a:gdLst/>
                <a:ahLst/>
                <a:cxnLst/>
                <a:rect l="l" t="t" r="r" b="b"/>
                <a:pathLst>
                  <a:path w="232241" h="280873" extrusionOk="0">
                    <a:moveTo>
                      <a:pt x="194629" y="57212"/>
                    </a:moveTo>
                    <a:cubicBezTo>
                      <a:pt x="219987" y="95065"/>
                      <a:pt x="237109" y="140600"/>
                      <a:pt x="231001" y="185765"/>
                    </a:cubicBezTo>
                    <a:cubicBezTo>
                      <a:pt x="224893" y="230929"/>
                      <a:pt x="190834" y="273873"/>
                      <a:pt x="145762" y="280074"/>
                    </a:cubicBezTo>
                    <a:cubicBezTo>
                      <a:pt x="101430" y="286182"/>
                      <a:pt x="58672" y="256473"/>
                      <a:pt x="33776" y="219268"/>
                    </a:cubicBezTo>
                    <a:cubicBezTo>
                      <a:pt x="15636" y="192243"/>
                      <a:pt x="4252" y="160683"/>
                      <a:pt x="920" y="128291"/>
                    </a:cubicBezTo>
                    <a:cubicBezTo>
                      <a:pt x="-2874" y="91826"/>
                      <a:pt x="4715" y="52307"/>
                      <a:pt x="30259" y="26022"/>
                    </a:cubicBezTo>
                    <a:cubicBezTo>
                      <a:pt x="79958" y="-25158"/>
                      <a:pt x="160755" y="6587"/>
                      <a:pt x="194629" y="57212"/>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6"/>
              <p:cNvSpPr/>
              <p:nvPr/>
            </p:nvSpPr>
            <p:spPr>
              <a:xfrm>
                <a:off x="7406990" y="1135236"/>
                <a:ext cx="89770" cy="646016"/>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6"/>
              <p:cNvSpPr/>
              <p:nvPr/>
            </p:nvSpPr>
            <p:spPr>
              <a:xfrm>
                <a:off x="7409957" y="1235340"/>
                <a:ext cx="62784" cy="108486"/>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26"/>
              <p:cNvSpPr/>
              <p:nvPr/>
            </p:nvSpPr>
            <p:spPr>
              <a:xfrm>
                <a:off x="7430928" y="1486984"/>
                <a:ext cx="77936" cy="84521"/>
              </a:xfrm>
              <a:custGeom>
                <a:avLst/>
                <a:gdLst/>
                <a:ahLst/>
                <a:cxnLst/>
                <a:rect l="l" t="t" r="r" b="b"/>
                <a:pathLst>
                  <a:path w="145674" h="157983" extrusionOk="0">
                    <a:moveTo>
                      <a:pt x="145675" y="0"/>
                    </a:moveTo>
                    <a:cubicBezTo>
                      <a:pt x="120038" y="68858"/>
                      <a:pt x="66544" y="126887"/>
                      <a:pt x="0" y="15798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26"/>
              <p:cNvSpPr/>
              <p:nvPr/>
            </p:nvSpPr>
            <p:spPr>
              <a:xfrm>
                <a:off x="7409858" y="1376742"/>
                <a:ext cx="82540" cy="94820"/>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26"/>
              <p:cNvSpPr/>
              <p:nvPr/>
            </p:nvSpPr>
            <p:spPr>
              <a:xfrm>
                <a:off x="7363170" y="1215754"/>
                <a:ext cx="52237" cy="70707"/>
              </a:xfrm>
              <a:custGeom>
                <a:avLst/>
                <a:gdLst/>
                <a:ahLst/>
                <a:cxnLst/>
                <a:rect l="l" t="t" r="r" b="b"/>
                <a:pathLst>
                  <a:path w="97640" h="132162" extrusionOk="0">
                    <a:moveTo>
                      <a:pt x="97641" y="132162"/>
                    </a:moveTo>
                    <a:cubicBezTo>
                      <a:pt x="57659" y="94309"/>
                      <a:pt x="24433" y="4932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43" name="Google Shape;1043;p26"/>
              <p:cNvSpPr/>
              <p:nvPr/>
            </p:nvSpPr>
            <p:spPr>
              <a:xfrm>
                <a:off x="7330132" y="1335839"/>
                <a:ext cx="77242" cy="84967"/>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26"/>
              <p:cNvSpPr/>
              <p:nvPr/>
            </p:nvSpPr>
            <p:spPr>
              <a:xfrm>
                <a:off x="7343881" y="1517402"/>
                <a:ext cx="94226" cy="108338"/>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26"/>
              <p:cNvSpPr/>
              <p:nvPr/>
            </p:nvSpPr>
            <p:spPr>
              <a:xfrm>
                <a:off x="7929071" y="2830769"/>
                <a:ext cx="19789" cy="193404"/>
              </a:xfrm>
              <a:custGeom>
                <a:avLst/>
                <a:gdLst/>
                <a:ahLst/>
                <a:cxnLst/>
                <a:rect l="l" t="t" r="r" b="b"/>
                <a:pathLst>
                  <a:path w="36988" h="361502" extrusionOk="0">
                    <a:moveTo>
                      <a:pt x="36558" y="0"/>
                    </a:moveTo>
                    <a:cubicBezTo>
                      <a:pt x="39519" y="121426"/>
                      <a:pt x="27210" y="243130"/>
                      <a:pt x="0" y="36150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6"/>
              <p:cNvSpPr/>
              <p:nvPr/>
            </p:nvSpPr>
            <p:spPr>
              <a:xfrm>
                <a:off x="7874667" y="2323919"/>
                <a:ext cx="60754" cy="178252"/>
              </a:xfrm>
              <a:custGeom>
                <a:avLst/>
                <a:gdLst/>
                <a:ahLst/>
                <a:cxnLst/>
                <a:rect l="l" t="t" r="r" b="b"/>
                <a:pathLst>
                  <a:path w="113559" h="333182" extrusionOk="0">
                    <a:moveTo>
                      <a:pt x="113559" y="333182"/>
                    </a:moveTo>
                    <a:cubicBezTo>
                      <a:pt x="91995" y="231099"/>
                      <a:pt x="49330" y="91995"/>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6"/>
              <p:cNvSpPr/>
              <p:nvPr/>
            </p:nvSpPr>
            <p:spPr>
              <a:xfrm>
                <a:off x="6468997" y="1005341"/>
                <a:ext cx="591005" cy="333936"/>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48" name="Google Shape;1048;p26"/>
              <p:cNvSpPr/>
              <p:nvPr/>
            </p:nvSpPr>
            <p:spPr>
              <a:xfrm>
                <a:off x="6587862" y="1085580"/>
                <a:ext cx="455336" cy="21603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6"/>
              <p:cNvSpPr/>
              <p:nvPr/>
            </p:nvSpPr>
            <p:spPr>
              <a:xfrm>
                <a:off x="6723773" y="1087113"/>
                <a:ext cx="66597" cy="84769"/>
              </a:xfrm>
              <a:custGeom>
                <a:avLst/>
                <a:gdLst/>
                <a:ahLst/>
                <a:cxnLst/>
                <a:rect l="l" t="t" r="r" b="b"/>
                <a:pathLst>
                  <a:path w="124480" h="158446" extrusionOk="0">
                    <a:moveTo>
                      <a:pt x="124481" y="158447"/>
                    </a:moveTo>
                    <a:cubicBezTo>
                      <a:pt x="96808" y="96438"/>
                      <a:pt x="53587" y="41555"/>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6"/>
              <p:cNvSpPr/>
              <p:nvPr/>
            </p:nvSpPr>
            <p:spPr>
              <a:xfrm>
                <a:off x="6751520" y="1209671"/>
                <a:ext cx="112992" cy="18305"/>
              </a:xfrm>
              <a:custGeom>
                <a:avLst/>
                <a:gdLst/>
                <a:ahLst/>
                <a:cxnLst/>
                <a:rect l="l" t="t" r="r" b="b"/>
                <a:pathLst>
                  <a:path w="211200" h="34215" extrusionOk="0">
                    <a:moveTo>
                      <a:pt x="211200" y="0"/>
                    </a:moveTo>
                    <a:cubicBezTo>
                      <a:pt x="146878" y="33226"/>
                      <a:pt x="70524" y="42758"/>
                      <a:pt x="0" y="26377"/>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6"/>
              <p:cNvSpPr/>
              <p:nvPr/>
            </p:nvSpPr>
            <p:spPr>
              <a:xfrm>
                <a:off x="6880606" y="1166791"/>
                <a:ext cx="63576" cy="87245"/>
              </a:xfrm>
              <a:custGeom>
                <a:avLst/>
                <a:gdLst/>
                <a:ahLst/>
                <a:cxnLst/>
                <a:rect l="l" t="t" r="r" b="b"/>
                <a:pathLst>
                  <a:path w="118834" h="163074" extrusionOk="0">
                    <a:moveTo>
                      <a:pt x="118835" y="163074"/>
                    </a:moveTo>
                    <a:cubicBezTo>
                      <a:pt x="72282" y="114207"/>
                      <a:pt x="32208" y="59232"/>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6"/>
              <p:cNvSpPr/>
              <p:nvPr/>
            </p:nvSpPr>
            <p:spPr>
              <a:xfrm>
                <a:off x="6908333" y="846931"/>
                <a:ext cx="178524" cy="460984"/>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53" name="Google Shape;1053;p26"/>
              <p:cNvSpPr/>
              <p:nvPr/>
            </p:nvSpPr>
            <p:spPr>
              <a:xfrm>
                <a:off x="6951034" y="1002243"/>
                <a:ext cx="105763" cy="296938"/>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54" name="Google Shape;1054;p26"/>
              <p:cNvSpPr/>
              <p:nvPr/>
            </p:nvSpPr>
            <p:spPr>
              <a:xfrm>
                <a:off x="8097992" y="2157079"/>
                <a:ext cx="114200" cy="193925"/>
              </a:xfrm>
              <a:custGeom>
                <a:avLst/>
                <a:gdLst/>
                <a:ahLst/>
                <a:cxnLst/>
                <a:rect l="l" t="t" r="r" b="b"/>
                <a:pathLst>
                  <a:path w="213458" h="362477" extrusionOk="0">
                    <a:moveTo>
                      <a:pt x="131661" y="334139"/>
                    </a:moveTo>
                    <a:cubicBezTo>
                      <a:pt x="107413" y="355980"/>
                      <a:pt x="72891" y="368475"/>
                      <a:pt x="41609" y="359590"/>
                    </a:cubicBezTo>
                    <a:cubicBezTo>
                      <a:pt x="29577" y="356165"/>
                      <a:pt x="18194" y="349502"/>
                      <a:pt x="10697" y="339414"/>
                    </a:cubicBezTo>
                    <a:cubicBezTo>
                      <a:pt x="-4759" y="318682"/>
                      <a:pt x="-502" y="289714"/>
                      <a:pt x="5144" y="264448"/>
                    </a:cubicBezTo>
                    <a:cubicBezTo>
                      <a:pt x="17361" y="209750"/>
                      <a:pt x="67616" y="-78915"/>
                      <a:pt x="170069" y="20762"/>
                    </a:cubicBezTo>
                    <a:cubicBezTo>
                      <a:pt x="251421" y="99893"/>
                      <a:pt x="206719" y="266576"/>
                      <a:pt x="131661" y="334139"/>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6"/>
              <p:cNvSpPr/>
              <p:nvPr/>
            </p:nvSpPr>
            <p:spPr>
              <a:xfrm>
                <a:off x="7023970" y="1850362"/>
                <a:ext cx="282743" cy="12205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6"/>
              <p:cNvSpPr/>
              <p:nvPr/>
            </p:nvSpPr>
            <p:spPr>
              <a:xfrm>
                <a:off x="7310200" y="2165356"/>
                <a:ext cx="585159" cy="1136508"/>
              </a:xfrm>
              <a:custGeom>
                <a:avLst/>
                <a:gdLst/>
                <a:ahLst/>
                <a:cxnLst/>
                <a:rect l="l" t="t" r="r" b="b"/>
                <a:pathLst>
                  <a:path w="1093756" h="2124314" extrusionOk="0">
                    <a:moveTo>
                      <a:pt x="93" y="0"/>
                    </a:moveTo>
                    <a:cubicBezTo>
                      <a:pt x="34244" y="54975"/>
                      <a:pt x="96438" y="84314"/>
                      <a:pt x="152431" y="116891"/>
                    </a:cubicBezTo>
                    <a:cubicBezTo>
                      <a:pt x="279503" y="190932"/>
                      <a:pt x="388435" y="295607"/>
                      <a:pt x="467473" y="419624"/>
                    </a:cubicBezTo>
                    <a:cubicBezTo>
                      <a:pt x="513101" y="491259"/>
                      <a:pt x="548733" y="568816"/>
                      <a:pt x="594360" y="640450"/>
                    </a:cubicBezTo>
                    <a:cubicBezTo>
                      <a:pt x="738369" y="866459"/>
                      <a:pt x="980481" y="1032772"/>
                      <a:pt x="1062481" y="1287934"/>
                    </a:cubicBezTo>
                    <a:cubicBezTo>
                      <a:pt x="1126989" y="1488677"/>
                      <a:pt x="1079233" y="1706171"/>
                      <a:pt x="1031106" y="1911448"/>
                    </a:cubicBezTo>
                    <a:cubicBezTo>
                      <a:pt x="1013244" y="1987617"/>
                      <a:pt x="978723" y="2056474"/>
                      <a:pt x="939759" y="2124314"/>
                    </a:cubicBezTo>
                    <a:cubicBezTo>
                      <a:pt x="787976" y="2082018"/>
                      <a:pt x="637581" y="1997150"/>
                      <a:pt x="567613" y="1855917"/>
                    </a:cubicBezTo>
                    <a:cubicBezTo>
                      <a:pt x="541884" y="1803997"/>
                      <a:pt x="528279" y="1746985"/>
                      <a:pt x="506437" y="1693306"/>
                    </a:cubicBezTo>
                    <a:cubicBezTo>
                      <a:pt x="471360" y="1607049"/>
                      <a:pt x="414534" y="1529676"/>
                      <a:pt x="342715" y="1470352"/>
                    </a:cubicBezTo>
                    <a:cubicBezTo>
                      <a:pt x="283298" y="1421207"/>
                      <a:pt x="212126" y="1382428"/>
                      <a:pt x="171496" y="1316903"/>
                    </a:cubicBezTo>
                    <a:cubicBezTo>
                      <a:pt x="95697" y="1194828"/>
                      <a:pt x="154374" y="1035641"/>
                      <a:pt x="133736" y="893391"/>
                    </a:cubicBezTo>
                    <a:cubicBezTo>
                      <a:pt x="123092" y="819906"/>
                      <a:pt x="90792" y="750678"/>
                      <a:pt x="82833" y="676823"/>
                    </a:cubicBezTo>
                    <a:cubicBezTo>
                      <a:pt x="73578" y="590658"/>
                      <a:pt x="98104" y="505049"/>
                      <a:pt x="113467" y="419810"/>
                    </a:cubicBezTo>
                    <a:cubicBezTo>
                      <a:pt x="128831" y="334570"/>
                      <a:pt x="133736" y="241372"/>
                      <a:pt x="89959" y="166591"/>
                    </a:cubicBezTo>
                    <a:cubicBezTo>
                      <a:pt x="58585" y="112912"/>
                      <a:pt x="4905" y="62009"/>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57" name="Google Shape;1057;p26"/>
              <p:cNvSpPr/>
              <p:nvPr/>
            </p:nvSpPr>
            <p:spPr>
              <a:xfrm>
                <a:off x="7410946" y="2293404"/>
                <a:ext cx="406831" cy="1007126"/>
              </a:xfrm>
              <a:custGeom>
                <a:avLst/>
                <a:gdLst/>
                <a:ahLst/>
                <a:cxnLst/>
                <a:rect l="l" t="t" r="r" b="b"/>
                <a:pathLst>
                  <a:path w="760432" h="1882479" extrusionOk="0">
                    <a:moveTo>
                      <a:pt x="745958" y="1882479"/>
                    </a:moveTo>
                    <a:cubicBezTo>
                      <a:pt x="800933" y="1492934"/>
                      <a:pt x="697647" y="1083397"/>
                      <a:pt x="464419" y="766504"/>
                    </a:cubicBezTo>
                    <a:cubicBezTo>
                      <a:pt x="346139" y="605836"/>
                      <a:pt x="194264" y="464882"/>
                      <a:pt x="120223" y="279688"/>
                    </a:cubicBezTo>
                    <a:cubicBezTo>
                      <a:pt x="82278" y="184916"/>
                      <a:pt x="64785" y="78853"/>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58" name="Google Shape;1058;p26"/>
              <p:cNvSpPr/>
              <p:nvPr/>
            </p:nvSpPr>
            <p:spPr>
              <a:xfrm>
                <a:off x="7776542" y="2822114"/>
                <a:ext cx="30021" cy="115220"/>
              </a:xfrm>
              <a:custGeom>
                <a:avLst/>
                <a:gdLst/>
                <a:ahLst/>
                <a:cxnLst/>
                <a:rect l="l" t="t" r="r" b="b"/>
                <a:pathLst>
                  <a:path w="56114" h="215365" extrusionOk="0">
                    <a:moveTo>
                      <a:pt x="56086" y="0"/>
                    </a:moveTo>
                    <a:cubicBezTo>
                      <a:pt x="56548" y="43129"/>
                      <a:pt x="51365" y="86257"/>
                      <a:pt x="40722" y="127997"/>
                    </a:cubicBezTo>
                    <a:cubicBezTo>
                      <a:pt x="32670" y="159465"/>
                      <a:pt x="21194" y="190839"/>
                      <a:pt x="0" y="21536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6"/>
              <p:cNvSpPr/>
              <p:nvPr/>
            </p:nvSpPr>
            <p:spPr>
              <a:xfrm>
                <a:off x="7688209" y="2652026"/>
                <a:ext cx="6164" cy="92939"/>
              </a:xfrm>
              <a:custGeom>
                <a:avLst/>
                <a:gdLst/>
                <a:ahLst/>
                <a:cxnLst/>
                <a:rect l="l" t="t" r="r" b="b"/>
                <a:pathLst>
                  <a:path w="11521" h="173717" extrusionOk="0">
                    <a:moveTo>
                      <a:pt x="3702" y="0"/>
                    </a:moveTo>
                    <a:cubicBezTo>
                      <a:pt x="15271" y="57196"/>
                      <a:pt x="13975" y="116984"/>
                      <a:pt x="0" y="173718"/>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6"/>
              <p:cNvSpPr/>
              <p:nvPr/>
            </p:nvSpPr>
            <p:spPr>
              <a:xfrm>
                <a:off x="7582962" y="2531002"/>
                <a:ext cx="12761" cy="84818"/>
              </a:xfrm>
              <a:custGeom>
                <a:avLst/>
                <a:gdLst/>
                <a:ahLst/>
                <a:cxnLst/>
                <a:rect l="l" t="t" r="r" b="b"/>
                <a:pathLst>
                  <a:path w="23852" h="158538" extrusionOk="0">
                    <a:moveTo>
                      <a:pt x="0" y="0"/>
                    </a:moveTo>
                    <a:cubicBezTo>
                      <a:pt x="24063" y="48589"/>
                      <a:pt x="30264" y="105878"/>
                      <a:pt x="17030" y="158539"/>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6"/>
              <p:cNvSpPr/>
              <p:nvPr/>
            </p:nvSpPr>
            <p:spPr>
              <a:xfrm>
                <a:off x="7444182" y="2529814"/>
                <a:ext cx="171172" cy="119181"/>
              </a:xfrm>
              <a:custGeom>
                <a:avLst/>
                <a:gdLst/>
                <a:ahLst/>
                <a:cxnLst/>
                <a:rect l="l" t="t" r="r" b="b"/>
                <a:pathLst>
                  <a:path w="319947" h="222769" extrusionOk="0">
                    <a:moveTo>
                      <a:pt x="319948" y="222769"/>
                    </a:moveTo>
                    <a:cubicBezTo>
                      <a:pt x="186767" y="206573"/>
                      <a:pt x="73208" y="11244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62" name="Google Shape;1062;p26"/>
              <p:cNvSpPr/>
              <p:nvPr/>
            </p:nvSpPr>
            <p:spPr>
              <a:xfrm>
                <a:off x="7485282" y="2714344"/>
                <a:ext cx="227618" cy="70806"/>
              </a:xfrm>
              <a:custGeom>
                <a:avLst/>
                <a:gdLst/>
                <a:ahLst/>
                <a:cxnLst/>
                <a:rect l="l" t="t" r="r" b="b"/>
                <a:pathLst>
                  <a:path w="425455" h="132347" extrusionOk="0">
                    <a:moveTo>
                      <a:pt x="425455" y="132348"/>
                    </a:moveTo>
                    <a:cubicBezTo>
                      <a:pt x="350952" y="122352"/>
                      <a:pt x="276264" y="112357"/>
                      <a:pt x="203704" y="93106"/>
                    </a:cubicBezTo>
                    <a:cubicBezTo>
                      <a:pt x="131144" y="73855"/>
                      <a:pt x="60251" y="44887"/>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6"/>
              <p:cNvSpPr/>
              <p:nvPr/>
            </p:nvSpPr>
            <p:spPr>
              <a:xfrm>
                <a:off x="7520892" y="2844271"/>
                <a:ext cx="270102" cy="143642"/>
              </a:xfrm>
              <a:custGeom>
                <a:avLst/>
                <a:gdLst/>
                <a:ahLst/>
                <a:cxnLst/>
                <a:rect l="l" t="t" r="r" b="b"/>
                <a:pathLst>
                  <a:path w="504863" h="268489" extrusionOk="0">
                    <a:moveTo>
                      <a:pt x="504863" y="268489"/>
                    </a:moveTo>
                    <a:cubicBezTo>
                      <a:pt x="424715" y="208609"/>
                      <a:pt x="336607" y="159372"/>
                      <a:pt x="243593" y="122537"/>
                    </a:cubicBezTo>
                    <a:cubicBezTo>
                      <a:pt x="158447" y="88848"/>
                      <a:pt x="65896" y="6358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6"/>
              <p:cNvSpPr/>
              <p:nvPr/>
            </p:nvSpPr>
            <p:spPr>
              <a:xfrm>
                <a:off x="7708604" y="3299736"/>
                <a:ext cx="131659" cy="157635"/>
              </a:xfrm>
              <a:custGeom>
                <a:avLst/>
                <a:gdLst/>
                <a:ahLst/>
                <a:cxnLst/>
                <a:rect l="l" t="t" r="r" b="b"/>
                <a:pathLst>
                  <a:path w="246092" h="294645" extrusionOk="0">
                    <a:moveTo>
                      <a:pt x="242912" y="197960"/>
                    </a:moveTo>
                    <a:cubicBezTo>
                      <a:pt x="239488" y="216192"/>
                      <a:pt x="233564" y="234332"/>
                      <a:pt x="223106" y="249696"/>
                    </a:cubicBezTo>
                    <a:cubicBezTo>
                      <a:pt x="199228" y="284680"/>
                      <a:pt x="152675" y="300876"/>
                      <a:pt x="111120" y="292454"/>
                    </a:cubicBezTo>
                    <a:cubicBezTo>
                      <a:pt x="69565" y="284032"/>
                      <a:pt x="34303" y="253491"/>
                      <a:pt x="15700" y="215544"/>
                    </a:cubicBezTo>
                    <a:cubicBezTo>
                      <a:pt x="-6234" y="170750"/>
                      <a:pt x="-5494" y="114849"/>
                      <a:pt x="19865" y="71814"/>
                    </a:cubicBezTo>
                    <a:cubicBezTo>
                      <a:pt x="46797" y="26186"/>
                      <a:pt x="126298" y="-23051"/>
                      <a:pt x="177016" y="11748"/>
                    </a:cubicBezTo>
                    <a:cubicBezTo>
                      <a:pt x="233472" y="50434"/>
                      <a:pt x="254944" y="133915"/>
                      <a:pt x="242820" y="197960"/>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6"/>
              <p:cNvSpPr/>
              <p:nvPr/>
            </p:nvSpPr>
            <p:spPr>
              <a:xfrm>
                <a:off x="7930458" y="3236175"/>
                <a:ext cx="133495" cy="160993"/>
              </a:xfrm>
              <a:custGeom>
                <a:avLst/>
                <a:gdLst/>
                <a:ahLst/>
                <a:cxnLst/>
                <a:rect l="l" t="t" r="r" b="b"/>
                <a:pathLst>
                  <a:path w="249523" h="300921" extrusionOk="0">
                    <a:moveTo>
                      <a:pt x="248588" y="148644"/>
                    </a:moveTo>
                    <a:cubicBezTo>
                      <a:pt x="254697" y="202415"/>
                      <a:pt x="230634" y="260907"/>
                      <a:pt x="183340" y="287099"/>
                    </a:cubicBezTo>
                    <a:cubicBezTo>
                      <a:pt x="138175" y="312088"/>
                      <a:pt x="76537" y="302370"/>
                      <a:pt x="41275" y="264609"/>
                    </a:cubicBezTo>
                    <a:cubicBezTo>
                      <a:pt x="19803" y="241657"/>
                      <a:pt x="8420" y="210837"/>
                      <a:pt x="3144" y="179833"/>
                    </a:cubicBezTo>
                    <a:cubicBezTo>
                      <a:pt x="-4630" y="133743"/>
                      <a:pt x="1201" y="83118"/>
                      <a:pt x="29799" y="46097"/>
                    </a:cubicBezTo>
                    <a:cubicBezTo>
                      <a:pt x="115223" y="-64686"/>
                      <a:pt x="237020" y="46097"/>
                      <a:pt x="248681" y="1486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6"/>
              <p:cNvSpPr/>
              <p:nvPr/>
            </p:nvSpPr>
            <p:spPr>
              <a:xfrm>
                <a:off x="7865409" y="3063205"/>
                <a:ext cx="140947" cy="174243"/>
              </a:xfrm>
              <a:custGeom>
                <a:avLst/>
                <a:gdLst/>
                <a:ahLst/>
                <a:cxnLst/>
                <a:rect l="l" t="t" r="r" b="b"/>
                <a:pathLst>
                  <a:path w="263453" h="325687" extrusionOk="0">
                    <a:moveTo>
                      <a:pt x="234447" y="253992"/>
                    </a:moveTo>
                    <a:cubicBezTo>
                      <a:pt x="214734" y="289624"/>
                      <a:pt x="179380" y="316927"/>
                      <a:pt x="139305" y="323961"/>
                    </a:cubicBezTo>
                    <a:cubicBezTo>
                      <a:pt x="99231" y="330994"/>
                      <a:pt x="55362" y="316279"/>
                      <a:pt x="29725" y="284627"/>
                    </a:cubicBezTo>
                    <a:cubicBezTo>
                      <a:pt x="7606" y="257231"/>
                      <a:pt x="479" y="220489"/>
                      <a:pt x="17" y="185227"/>
                    </a:cubicBezTo>
                    <a:cubicBezTo>
                      <a:pt x="-1279" y="80553"/>
                      <a:pt x="73039" y="-27732"/>
                      <a:pt x="189930" y="6419"/>
                    </a:cubicBezTo>
                    <a:cubicBezTo>
                      <a:pt x="286924" y="34740"/>
                      <a:pt x="272486" y="184949"/>
                      <a:pt x="234355" y="25408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6"/>
              <p:cNvSpPr/>
              <p:nvPr/>
            </p:nvSpPr>
            <p:spPr>
              <a:xfrm>
                <a:off x="7697874" y="3151711"/>
                <a:ext cx="167151" cy="154329"/>
              </a:xfrm>
              <a:custGeom>
                <a:avLst/>
                <a:gdLst/>
                <a:ahLst/>
                <a:cxnLst/>
                <a:rect l="l" t="t" r="r" b="b"/>
                <a:pathLst>
                  <a:path w="312431" h="288466" extrusionOk="0">
                    <a:moveTo>
                      <a:pt x="281871" y="202858"/>
                    </a:moveTo>
                    <a:cubicBezTo>
                      <a:pt x="246332" y="250614"/>
                      <a:pt x="187840" y="277176"/>
                      <a:pt x="128977" y="286061"/>
                    </a:cubicBezTo>
                    <a:cubicBezTo>
                      <a:pt x="113984" y="288375"/>
                      <a:pt x="98621" y="289578"/>
                      <a:pt x="83628" y="287079"/>
                    </a:cubicBezTo>
                    <a:cubicBezTo>
                      <a:pt x="30781" y="278009"/>
                      <a:pt x="-4295" y="219980"/>
                      <a:pt x="425" y="166578"/>
                    </a:cubicBezTo>
                    <a:cubicBezTo>
                      <a:pt x="5052" y="113084"/>
                      <a:pt x="41425" y="66624"/>
                      <a:pt x="85571" y="36174"/>
                    </a:cubicBezTo>
                    <a:cubicBezTo>
                      <a:pt x="113521" y="16831"/>
                      <a:pt x="145822" y="2578"/>
                      <a:pt x="179788" y="357"/>
                    </a:cubicBezTo>
                    <a:cubicBezTo>
                      <a:pt x="297882" y="-7325"/>
                      <a:pt x="350544" y="110493"/>
                      <a:pt x="281871" y="20295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6"/>
              <p:cNvSpPr/>
              <p:nvPr/>
            </p:nvSpPr>
            <p:spPr>
              <a:xfrm>
                <a:off x="7805664" y="3223914"/>
                <a:ext cx="153818" cy="154892"/>
              </a:xfrm>
              <a:custGeom>
                <a:avLst/>
                <a:gdLst/>
                <a:ahLst/>
                <a:cxnLst/>
                <a:rect l="l" t="t" r="r" b="b"/>
                <a:pathLst>
                  <a:path w="287510" h="289517" extrusionOk="0">
                    <a:moveTo>
                      <a:pt x="203628" y="276170"/>
                    </a:moveTo>
                    <a:cubicBezTo>
                      <a:pt x="168644" y="293014"/>
                      <a:pt x="127459" y="292273"/>
                      <a:pt x="89791" y="283018"/>
                    </a:cubicBezTo>
                    <a:cubicBezTo>
                      <a:pt x="71743" y="278576"/>
                      <a:pt x="53696" y="272005"/>
                      <a:pt x="39443" y="260066"/>
                    </a:cubicBezTo>
                    <a:cubicBezTo>
                      <a:pt x="21766" y="245350"/>
                      <a:pt x="11308" y="223601"/>
                      <a:pt x="5477" y="201389"/>
                    </a:cubicBezTo>
                    <a:cubicBezTo>
                      <a:pt x="-7388" y="151782"/>
                      <a:pt x="2515" y="96159"/>
                      <a:pt x="34075" y="55899"/>
                    </a:cubicBezTo>
                    <a:cubicBezTo>
                      <a:pt x="89883" y="-15272"/>
                      <a:pt x="215197" y="-22306"/>
                      <a:pt x="269061" y="57010"/>
                    </a:cubicBezTo>
                    <a:cubicBezTo>
                      <a:pt x="313856" y="122999"/>
                      <a:pt x="271282" y="243684"/>
                      <a:pt x="203535" y="27626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6"/>
              <p:cNvSpPr/>
              <p:nvPr/>
            </p:nvSpPr>
            <p:spPr>
              <a:xfrm>
                <a:off x="7812904" y="3354744"/>
                <a:ext cx="145056" cy="153740"/>
              </a:xfrm>
              <a:custGeom>
                <a:avLst/>
                <a:gdLst/>
                <a:ahLst/>
                <a:cxnLst/>
                <a:rect l="l" t="t" r="r" b="b"/>
                <a:pathLst>
                  <a:path w="271133" h="287364" extrusionOk="0">
                    <a:moveTo>
                      <a:pt x="242185" y="64854"/>
                    </a:moveTo>
                    <a:cubicBezTo>
                      <a:pt x="253014" y="81143"/>
                      <a:pt x="262084" y="98912"/>
                      <a:pt x="266989" y="117885"/>
                    </a:cubicBezTo>
                    <a:cubicBezTo>
                      <a:pt x="279483" y="165734"/>
                      <a:pt x="263102" y="220061"/>
                      <a:pt x="226267" y="253101"/>
                    </a:cubicBezTo>
                    <a:cubicBezTo>
                      <a:pt x="189432" y="286142"/>
                      <a:pt x="133716" y="296508"/>
                      <a:pt x="87441" y="278831"/>
                    </a:cubicBezTo>
                    <a:cubicBezTo>
                      <a:pt x="41166" y="261246"/>
                      <a:pt x="6459" y="216452"/>
                      <a:pt x="906" y="167307"/>
                    </a:cubicBezTo>
                    <a:cubicBezTo>
                      <a:pt x="-1130" y="148890"/>
                      <a:pt x="536" y="130287"/>
                      <a:pt x="3220" y="111962"/>
                    </a:cubicBezTo>
                    <a:cubicBezTo>
                      <a:pt x="5719" y="94748"/>
                      <a:pt x="9236" y="77348"/>
                      <a:pt x="16732" y="61614"/>
                    </a:cubicBezTo>
                    <a:cubicBezTo>
                      <a:pt x="61342" y="-32602"/>
                      <a:pt x="193226" y="-8446"/>
                      <a:pt x="242093" y="6485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6"/>
              <p:cNvSpPr/>
              <p:nvPr/>
            </p:nvSpPr>
            <p:spPr>
              <a:xfrm>
                <a:off x="7590089" y="2022069"/>
                <a:ext cx="63819" cy="98643"/>
              </a:xfrm>
              <a:custGeom>
                <a:avLst/>
                <a:gdLst/>
                <a:ahLst/>
                <a:cxnLst/>
                <a:rect l="l" t="t" r="r" b="b"/>
                <a:pathLst>
                  <a:path w="119288" h="184380" extrusionOk="0">
                    <a:moveTo>
                      <a:pt x="64128" y="751"/>
                    </a:moveTo>
                    <a:cubicBezTo>
                      <a:pt x="48117" y="-2396"/>
                      <a:pt x="31180" y="4638"/>
                      <a:pt x="19982" y="16484"/>
                    </a:cubicBezTo>
                    <a:cubicBezTo>
                      <a:pt x="8783" y="28331"/>
                      <a:pt x="2860" y="44435"/>
                      <a:pt x="824" y="60631"/>
                    </a:cubicBezTo>
                    <a:cubicBezTo>
                      <a:pt x="-3248" y="93024"/>
                      <a:pt x="7950" y="127082"/>
                      <a:pt x="30625" y="150590"/>
                    </a:cubicBezTo>
                    <a:cubicBezTo>
                      <a:pt x="53207" y="174190"/>
                      <a:pt x="86803" y="186777"/>
                      <a:pt x="119289" y="1840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6"/>
              <p:cNvSpPr/>
              <p:nvPr/>
            </p:nvSpPr>
            <p:spPr>
              <a:xfrm>
                <a:off x="7602325" y="2037951"/>
                <a:ext cx="33793" cy="65210"/>
              </a:xfrm>
              <a:custGeom>
                <a:avLst/>
                <a:gdLst/>
                <a:ahLst/>
                <a:cxnLst/>
                <a:rect l="l" t="t" r="r" b="b"/>
                <a:pathLst>
                  <a:path w="63165" h="121888" extrusionOk="0">
                    <a:moveTo>
                      <a:pt x="15039" y="0"/>
                    </a:moveTo>
                    <a:cubicBezTo>
                      <a:pt x="-509" y="20916"/>
                      <a:pt x="-4396" y="50070"/>
                      <a:pt x="5229" y="74318"/>
                    </a:cubicBezTo>
                    <a:cubicBezTo>
                      <a:pt x="14854" y="98566"/>
                      <a:pt x="37437" y="117261"/>
                      <a:pt x="63166" y="12188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6"/>
              <p:cNvSpPr/>
              <p:nvPr/>
            </p:nvSpPr>
            <p:spPr>
              <a:xfrm>
                <a:off x="7613268" y="2042798"/>
                <a:ext cx="9816" cy="21440"/>
              </a:xfrm>
              <a:custGeom>
                <a:avLst/>
                <a:gdLst/>
                <a:ahLst/>
                <a:cxnLst/>
                <a:rect l="l" t="t" r="r" b="b"/>
                <a:pathLst>
                  <a:path w="18348" h="40074" extrusionOk="0">
                    <a:moveTo>
                      <a:pt x="18348" y="0"/>
                    </a:moveTo>
                    <a:cubicBezTo>
                      <a:pt x="5299" y="8329"/>
                      <a:pt x="-2013" y="24803"/>
                      <a:pt x="486" y="4007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6"/>
              <p:cNvSpPr/>
              <p:nvPr/>
            </p:nvSpPr>
            <p:spPr>
              <a:xfrm>
                <a:off x="7685192" y="1902583"/>
                <a:ext cx="26970" cy="110912"/>
              </a:xfrm>
              <a:custGeom>
                <a:avLst/>
                <a:gdLst/>
                <a:ahLst/>
                <a:cxnLst/>
                <a:rect l="l" t="t" r="r" b="b"/>
                <a:pathLst>
                  <a:path w="50411" h="207313" extrusionOk="0">
                    <a:moveTo>
                      <a:pt x="0" y="0"/>
                    </a:moveTo>
                    <a:cubicBezTo>
                      <a:pt x="28968" y="25266"/>
                      <a:pt x="47386" y="62287"/>
                      <a:pt x="50070" y="100695"/>
                    </a:cubicBezTo>
                    <a:cubicBezTo>
                      <a:pt x="52754" y="139104"/>
                      <a:pt x="39519" y="178253"/>
                      <a:pt x="14253" y="20731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6"/>
              <p:cNvSpPr/>
              <p:nvPr/>
            </p:nvSpPr>
            <p:spPr>
              <a:xfrm>
                <a:off x="7686330" y="1943930"/>
                <a:ext cx="12732" cy="50653"/>
              </a:xfrm>
              <a:custGeom>
                <a:avLst/>
                <a:gdLst/>
                <a:ahLst/>
                <a:cxnLst/>
                <a:rect l="l" t="t" r="r" b="b"/>
                <a:pathLst>
                  <a:path w="23798" h="94679" extrusionOk="0">
                    <a:moveTo>
                      <a:pt x="17399" y="0"/>
                    </a:moveTo>
                    <a:cubicBezTo>
                      <a:pt x="24618" y="15178"/>
                      <a:pt x="25359" y="32948"/>
                      <a:pt x="21472" y="49329"/>
                    </a:cubicBezTo>
                    <a:cubicBezTo>
                      <a:pt x="17677" y="65711"/>
                      <a:pt x="9625" y="80889"/>
                      <a:pt x="0" y="9467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6"/>
              <p:cNvSpPr/>
              <p:nvPr/>
            </p:nvSpPr>
            <p:spPr>
              <a:xfrm>
                <a:off x="7787868" y="1905699"/>
                <a:ext cx="33042" cy="92295"/>
              </a:xfrm>
              <a:custGeom>
                <a:avLst/>
                <a:gdLst/>
                <a:ahLst/>
                <a:cxnLst/>
                <a:rect l="l" t="t" r="r" b="b"/>
                <a:pathLst>
                  <a:path w="61761" h="172514" extrusionOk="0">
                    <a:moveTo>
                      <a:pt x="23508" y="0"/>
                    </a:moveTo>
                    <a:cubicBezTo>
                      <a:pt x="46183" y="8607"/>
                      <a:pt x="58584" y="33781"/>
                      <a:pt x="61176" y="57844"/>
                    </a:cubicBezTo>
                    <a:cubicBezTo>
                      <a:pt x="65989" y="103564"/>
                      <a:pt x="40722" y="151043"/>
                      <a:pt x="0" y="17251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6"/>
              <p:cNvSpPr/>
              <p:nvPr/>
            </p:nvSpPr>
            <p:spPr>
              <a:xfrm>
                <a:off x="7780399" y="1923207"/>
                <a:ext cx="27140" cy="66399"/>
              </a:xfrm>
              <a:custGeom>
                <a:avLst/>
                <a:gdLst/>
                <a:ahLst/>
                <a:cxnLst/>
                <a:rect l="l" t="t" r="r" b="b"/>
                <a:pathLst>
                  <a:path w="50729" h="124110" extrusionOk="0">
                    <a:moveTo>
                      <a:pt x="32855" y="0"/>
                    </a:moveTo>
                    <a:cubicBezTo>
                      <a:pt x="45072" y="6941"/>
                      <a:pt x="49977" y="22120"/>
                      <a:pt x="50625" y="36095"/>
                    </a:cubicBezTo>
                    <a:cubicBezTo>
                      <a:pt x="52384" y="71819"/>
                      <a:pt x="31745" y="107636"/>
                      <a:pt x="0" y="12411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6"/>
              <p:cNvSpPr/>
              <p:nvPr/>
            </p:nvSpPr>
            <p:spPr>
              <a:xfrm>
                <a:off x="7771843" y="1965989"/>
                <a:ext cx="11091" cy="15944"/>
              </a:xfrm>
              <a:custGeom>
                <a:avLst/>
                <a:gdLst/>
                <a:ahLst/>
                <a:cxnLst/>
                <a:rect l="l" t="t" r="r" b="b"/>
                <a:pathLst>
                  <a:path w="20731" h="29801" extrusionOk="0">
                    <a:moveTo>
                      <a:pt x="20732" y="0"/>
                    </a:moveTo>
                    <a:cubicBezTo>
                      <a:pt x="18325" y="12217"/>
                      <a:pt x="10644" y="23323"/>
                      <a:pt x="0" y="298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6"/>
              <p:cNvSpPr/>
              <p:nvPr/>
            </p:nvSpPr>
            <p:spPr>
              <a:xfrm>
                <a:off x="7740685" y="2030928"/>
                <a:ext cx="68734" cy="94295"/>
              </a:xfrm>
              <a:custGeom>
                <a:avLst/>
                <a:gdLst/>
                <a:ahLst/>
                <a:cxnLst/>
                <a:rect l="l" t="t" r="r" b="b"/>
                <a:pathLst>
                  <a:path w="128475" h="176252" extrusionOk="0">
                    <a:moveTo>
                      <a:pt x="95512" y="0"/>
                    </a:moveTo>
                    <a:cubicBezTo>
                      <a:pt x="122352" y="27580"/>
                      <a:pt x="135124" y="69228"/>
                      <a:pt x="125036" y="106433"/>
                    </a:cubicBezTo>
                    <a:cubicBezTo>
                      <a:pt x="114948" y="143638"/>
                      <a:pt x="80704" y="173810"/>
                      <a:pt x="42203" y="176124"/>
                    </a:cubicBezTo>
                    <a:cubicBezTo>
                      <a:pt x="26840" y="177049"/>
                      <a:pt x="10181" y="173070"/>
                      <a:pt x="0" y="1615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6"/>
              <p:cNvSpPr/>
              <p:nvPr/>
            </p:nvSpPr>
            <p:spPr>
              <a:xfrm>
                <a:off x="7756363" y="2061987"/>
                <a:ext cx="38017" cy="50634"/>
              </a:xfrm>
              <a:custGeom>
                <a:avLst/>
                <a:gdLst/>
                <a:ahLst/>
                <a:cxnLst/>
                <a:rect l="l" t="t" r="r" b="b"/>
                <a:pathLst>
                  <a:path w="71059" h="94643" extrusionOk="0">
                    <a:moveTo>
                      <a:pt x="67932" y="0"/>
                    </a:moveTo>
                    <a:cubicBezTo>
                      <a:pt x="73670" y="22305"/>
                      <a:pt x="71912" y="47294"/>
                      <a:pt x="59325" y="66729"/>
                    </a:cubicBezTo>
                    <a:cubicBezTo>
                      <a:pt x="46831" y="86072"/>
                      <a:pt x="22582" y="98474"/>
                      <a:pt x="0" y="9356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6"/>
              <p:cNvSpPr/>
              <p:nvPr/>
            </p:nvSpPr>
            <p:spPr>
              <a:xfrm>
                <a:off x="7761903" y="2089536"/>
                <a:ext cx="13468" cy="9448"/>
              </a:xfrm>
              <a:custGeom>
                <a:avLst/>
                <a:gdLst/>
                <a:ahLst/>
                <a:cxnLst/>
                <a:rect l="l" t="t" r="r" b="b"/>
                <a:pathLst>
                  <a:path w="25173" h="17659" extrusionOk="0">
                    <a:moveTo>
                      <a:pt x="25174" y="0"/>
                    </a:moveTo>
                    <a:cubicBezTo>
                      <a:pt x="22212" y="10736"/>
                      <a:pt x="11014" y="18510"/>
                      <a:pt x="0" y="17585"/>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6"/>
              <p:cNvSpPr/>
              <p:nvPr/>
            </p:nvSpPr>
            <p:spPr>
              <a:xfrm>
                <a:off x="7784752" y="2173714"/>
                <a:ext cx="40156" cy="24624"/>
              </a:xfrm>
              <a:custGeom>
                <a:avLst/>
                <a:gdLst/>
                <a:ahLst/>
                <a:cxnLst/>
                <a:rect l="l" t="t" r="r" b="b"/>
                <a:pathLst>
                  <a:path w="75058" h="46026" extrusionOk="0">
                    <a:moveTo>
                      <a:pt x="75058" y="44147"/>
                    </a:moveTo>
                    <a:cubicBezTo>
                      <a:pt x="59417" y="48126"/>
                      <a:pt x="42296" y="45720"/>
                      <a:pt x="28413" y="37576"/>
                    </a:cubicBezTo>
                    <a:cubicBezTo>
                      <a:pt x="14531" y="29431"/>
                      <a:pt x="4072" y="15641"/>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6"/>
              <p:cNvSpPr/>
              <p:nvPr/>
            </p:nvSpPr>
            <p:spPr>
              <a:xfrm>
                <a:off x="7779559" y="2186623"/>
                <a:ext cx="72736" cy="25912"/>
              </a:xfrm>
              <a:custGeom>
                <a:avLst/>
                <a:gdLst/>
                <a:ahLst/>
                <a:cxnLst/>
                <a:rect l="l" t="t" r="r" b="b"/>
                <a:pathLst>
                  <a:path w="135956" h="48433" extrusionOk="0">
                    <a:moveTo>
                      <a:pt x="135957" y="22212"/>
                    </a:moveTo>
                    <a:cubicBezTo>
                      <a:pt x="122167" y="41740"/>
                      <a:pt x="96345" y="48959"/>
                      <a:pt x="72467" y="48404"/>
                    </a:cubicBezTo>
                    <a:cubicBezTo>
                      <a:pt x="56734" y="48034"/>
                      <a:pt x="40815" y="44794"/>
                      <a:pt x="27303" y="36743"/>
                    </a:cubicBezTo>
                    <a:cubicBezTo>
                      <a:pt x="13790" y="28690"/>
                      <a:pt x="2962" y="15456"/>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6"/>
              <p:cNvSpPr/>
              <p:nvPr/>
            </p:nvSpPr>
            <p:spPr>
              <a:xfrm>
                <a:off x="7877585" y="2781953"/>
                <a:ext cx="65199" cy="61025"/>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6"/>
              <p:cNvSpPr/>
              <p:nvPr/>
            </p:nvSpPr>
            <p:spPr>
              <a:xfrm>
                <a:off x="7873827" y="2814794"/>
                <a:ext cx="44166" cy="16243"/>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6"/>
              <p:cNvSpPr/>
              <p:nvPr/>
            </p:nvSpPr>
            <p:spPr>
              <a:xfrm>
                <a:off x="7870463" y="2807622"/>
                <a:ext cx="30352" cy="8982"/>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6"/>
              <p:cNvSpPr/>
              <p:nvPr/>
            </p:nvSpPr>
            <p:spPr>
              <a:xfrm>
                <a:off x="7866309" y="2799115"/>
                <a:ext cx="20598" cy="6880"/>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6"/>
              <p:cNvSpPr/>
              <p:nvPr/>
            </p:nvSpPr>
            <p:spPr>
              <a:xfrm>
                <a:off x="7812577" y="2637535"/>
                <a:ext cx="50029" cy="54987"/>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6"/>
              <p:cNvSpPr/>
              <p:nvPr/>
            </p:nvSpPr>
            <p:spPr>
              <a:xfrm>
                <a:off x="7945887" y="2513345"/>
                <a:ext cx="72941" cy="72389"/>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6"/>
              <p:cNvSpPr/>
              <p:nvPr/>
            </p:nvSpPr>
            <p:spPr>
              <a:xfrm>
                <a:off x="7952020" y="2527539"/>
                <a:ext cx="53030" cy="46345"/>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6"/>
              <p:cNvSpPr/>
              <p:nvPr/>
            </p:nvSpPr>
            <p:spPr>
              <a:xfrm>
                <a:off x="7935799" y="2564287"/>
                <a:ext cx="17229" cy="1034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6"/>
              <p:cNvSpPr/>
              <p:nvPr/>
            </p:nvSpPr>
            <p:spPr>
              <a:xfrm>
                <a:off x="7907804" y="2529963"/>
                <a:ext cx="24361" cy="28471"/>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6"/>
              <p:cNvSpPr/>
              <p:nvPr/>
            </p:nvSpPr>
            <p:spPr>
              <a:xfrm>
                <a:off x="7915619" y="2712167"/>
                <a:ext cx="68924" cy="28105"/>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6"/>
              <p:cNvSpPr/>
              <p:nvPr/>
            </p:nvSpPr>
            <p:spPr>
              <a:xfrm>
                <a:off x="7931198" y="2705688"/>
                <a:ext cx="41543" cy="19558"/>
              </a:xfrm>
              <a:custGeom>
                <a:avLst/>
                <a:gdLst/>
                <a:ahLst/>
                <a:cxnLst/>
                <a:rect l="l" t="t" r="r" b="b"/>
                <a:pathLst>
                  <a:path w="77650" h="36557" extrusionOk="0">
                    <a:moveTo>
                      <a:pt x="77650" y="36558"/>
                    </a:moveTo>
                    <a:cubicBezTo>
                      <a:pt x="48404" y="34892"/>
                      <a:pt x="19899" y="21472"/>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6"/>
              <p:cNvSpPr/>
              <p:nvPr/>
            </p:nvSpPr>
            <p:spPr>
              <a:xfrm>
                <a:off x="7908496" y="3378718"/>
                <a:ext cx="30736" cy="97098"/>
              </a:xfrm>
              <a:custGeom>
                <a:avLst/>
                <a:gdLst/>
                <a:ahLst/>
                <a:cxnLst/>
                <a:rect l="l" t="t" r="r" b="b"/>
                <a:pathLst>
                  <a:path w="57451" h="181492" extrusionOk="0">
                    <a:moveTo>
                      <a:pt x="0" y="0"/>
                    </a:moveTo>
                    <a:cubicBezTo>
                      <a:pt x="36650" y="26655"/>
                      <a:pt x="58862" y="72005"/>
                      <a:pt x="57381" y="117262"/>
                    </a:cubicBezTo>
                    <a:cubicBezTo>
                      <a:pt x="56549" y="142528"/>
                      <a:pt x="46738" y="169831"/>
                      <a:pt x="24341" y="181492"/>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6"/>
              <p:cNvSpPr/>
              <p:nvPr/>
            </p:nvSpPr>
            <p:spPr>
              <a:xfrm>
                <a:off x="7889158" y="3382872"/>
                <a:ext cx="31208" cy="67934"/>
              </a:xfrm>
              <a:custGeom>
                <a:avLst/>
                <a:gdLst/>
                <a:ahLst/>
                <a:cxnLst/>
                <a:rect l="l" t="t" r="r" b="b"/>
                <a:pathLst>
                  <a:path w="58333" h="126979" extrusionOk="0">
                    <a:moveTo>
                      <a:pt x="0" y="0"/>
                    </a:moveTo>
                    <a:cubicBezTo>
                      <a:pt x="22397" y="11106"/>
                      <a:pt x="40630" y="30449"/>
                      <a:pt x="50255" y="53587"/>
                    </a:cubicBezTo>
                    <a:cubicBezTo>
                      <a:pt x="59880" y="76632"/>
                      <a:pt x="60991" y="103194"/>
                      <a:pt x="53124" y="12697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6"/>
              <p:cNvSpPr/>
              <p:nvPr/>
            </p:nvSpPr>
            <p:spPr>
              <a:xfrm>
                <a:off x="7879316" y="3389995"/>
                <a:ext cx="18561" cy="31837"/>
              </a:xfrm>
              <a:custGeom>
                <a:avLst/>
                <a:gdLst/>
                <a:ahLst/>
                <a:cxnLst/>
                <a:rect l="l" t="t" r="r" b="b"/>
                <a:pathLst>
                  <a:path w="34694" h="59509" extrusionOk="0">
                    <a:moveTo>
                      <a:pt x="0" y="0"/>
                    </a:moveTo>
                    <a:cubicBezTo>
                      <a:pt x="22582" y="9718"/>
                      <a:pt x="37205" y="35076"/>
                      <a:pt x="34336" y="5951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6"/>
              <p:cNvSpPr/>
              <p:nvPr/>
            </p:nvSpPr>
            <p:spPr>
              <a:xfrm>
                <a:off x="7891978" y="3465418"/>
                <a:ext cx="10573" cy="17569"/>
              </a:xfrm>
              <a:custGeom>
                <a:avLst/>
                <a:gdLst/>
                <a:ahLst/>
                <a:cxnLst/>
                <a:rect l="l" t="t" r="r" b="b"/>
                <a:pathLst>
                  <a:path w="19763" h="32840" extrusionOk="0">
                    <a:moveTo>
                      <a:pt x="14715" y="32207"/>
                    </a:moveTo>
                    <a:cubicBezTo>
                      <a:pt x="8977" y="34614"/>
                      <a:pt x="2129" y="29801"/>
                      <a:pt x="555" y="23786"/>
                    </a:cubicBezTo>
                    <a:cubicBezTo>
                      <a:pt x="-1111" y="17770"/>
                      <a:pt x="1203" y="11384"/>
                      <a:pt x="4442" y="6108"/>
                    </a:cubicBezTo>
                    <a:cubicBezTo>
                      <a:pt x="6293" y="3146"/>
                      <a:pt x="8885" y="93"/>
                      <a:pt x="12401" y="0"/>
                    </a:cubicBezTo>
                    <a:cubicBezTo>
                      <a:pt x="15733" y="0"/>
                      <a:pt x="18510" y="2962"/>
                      <a:pt x="19343" y="6201"/>
                    </a:cubicBezTo>
                    <a:cubicBezTo>
                      <a:pt x="20176" y="9440"/>
                      <a:pt x="19620" y="12865"/>
                      <a:pt x="18973" y="1619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6"/>
              <p:cNvSpPr/>
              <p:nvPr/>
            </p:nvSpPr>
            <p:spPr>
              <a:xfrm>
                <a:off x="8005237" y="3271987"/>
                <a:ext cx="38607" cy="109229"/>
              </a:xfrm>
              <a:custGeom>
                <a:avLst/>
                <a:gdLst/>
                <a:ahLst/>
                <a:cxnLst/>
                <a:rect l="l" t="t" r="r" b="b"/>
                <a:pathLst>
                  <a:path w="72162" h="204166" extrusionOk="0">
                    <a:moveTo>
                      <a:pt x="23786" y="0"/>
                    </a:moveTo>
                    <a:cubicBezTo>
                      <a:pt x="42666" y="20731"/>
                      <a:pt x="58492" y="44702"/>
                      <a:pt x="66544" y="71541"/>
                    </a:cubicBezTo>
                    <a:cubicBezTo>
                      <a:pt x="74596" y="98381"/>
                      <a:pt x="74503" y="128182"/>
                      <a:pt x="62935" y="153726"/>
                    </a:cubicBezTo>
                    <a:cubicBezTo>
                      <a:pt x="51366" y="179270"/>
                      <a:pt x="27673" y="199724"/>
                      <a:pt x="0" y="204167"/>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6"/>
              <p:cNvSpPr/>
              <p:nvPr/>
            </p:nvSpPr>
            <p:spPr>
              <a:xfrm>
                <a:off x="8004297" y="3308982"/>
                <a:ext cx="25194" cy="50109"/>
              </a:xfrm>
              <a:custGeom>
                <a:avLst/>
                <a:gdLst/>
                <a:ahLst/>
                <a:cxnLst/>
                <a:rect l="l" t="t" r="r" b="b"/>
                <a:pathLst>
                  <a:path w="47092" h="93661" extrusionOk="0">
                    <a:moveTo>
                      <a:pt x="38594" y="0"/>
                    </a:moveTo>
                    <a:cubicBezTo>
                      <a:pt x="48404" y="16844"/>
                      <a:pt x="49792" y="38316"/>
                      <a:pt x="42388" y="56364"/>
                    </a:cubicBezTo>
                    <a:cubicBezTo>
                      <a:pt x="34984" y="74410"/>
                      <a:pt x="18788" y="88571"/>
                      <a:pt x="0" y="93661"/>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6"/>
              <p:cNvSpPr/>
              <p:nvPr/>
            </p:nvSpPr>
            <p:spPr>
              <a:xfrm>
                <a:off x="7734750" y="3261947"/>
                <a:ext cx="71945" cy="29064"/>
              </a:xfrm>
              <a:custGeom>
                <a:avLst/>
                <a:gdLst/>
                <a:ahLst/>
                <a:cxnLst/>
                <a:rect l="l" t="t" r="r" b="b"/>
                <a:pathLst>
                  <a:path w="134476" h="54326" extrusionOk="0">
                    <a:moveTo>
                      <a:pt x="134476" y="0"/>
                    </a:moveTo>
                    <a:cubicBezTo>
                      <a:pt x="104397" y="40815"/>
                      <a:pt x="49700" y="61916"/>
                      <a:pt x="0" y="518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6"/>
              <p:cNvSpPr/>
              <p:nvPr/>
            </p:nvSpPr>
            <p:spPr>
              <a:xfrm>
                <a:off x="7732326" y="3253687"/>
                <a:ext cx="55753" cy="22372"/>
              </a:xfrm>
              <a:custGeom>
                <a:avLst/>
                <a:gdLst/>
                <a:ahLst/>
                <a:cxnLst/>
                <a:rect l="l" t="t" r="r" b="b"/>
                <a:pathLst>
                  <a:path w="104212" h="41816" extrusionOk="0">
                    <a:moveTo>
                      <a:pt x="104212" y="0"/>
                    </a:moveTo>
                    <a:cubicBezTo>
                      <a:pt x="81444" y="32207"/>
                      <a:pt x="38316" y="48496"/>
                      <a:pt x="0" y="39241"/>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6"/>
              <p:cNvSpPr/>
              <p:nvPr/>
            </p:nvSpPr>
            <p:spPr>
              <a:xfrm>
                <a:off x="7919526" y="3086073"/>
                <a:ext cx="72060" cy="135221"/>
              </a:xfrm>
              <a:custGeom>
                <a:avLst/>
                <a:gdLst/>
                <a:ahLst/>
                <a:cxnLst/>
                <a:rect l="l" t="t" r="r" b="b"/>
                <a:pathLst>
                  <a:path w="134692" h="252749" extrusionOk="0">
                    <a:moveTo>
                      <a:pt x="98104" y="0"/>
                    </a:moveTo>
                    <a:cubicBezTo>
                      <a:pt x="131977" y="29153"/>
                      <a:pt x="140121" y="79686"/>
                      <a:pt x="131514" y="123555"/>
                    </a:cubicBezTo>
                    <a:cubicBezTo>
                      <a:pt x="123092" y="166684"/>
                      <a:pt x="100047" y="207591"/>
                      <a:pt x="64323" y="233135"/>
                    </a:cubicBezTo>
                    <a:cubicBezTo>
                      <a:pt x="45720" y="246462"/>
                      <a:pt x="22582" y="255625"/>
                      <a:pt x="0" y="25192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6"/>
              <p:cNvSpPr/>
              <p:nvPr/>
            </p:nvSpPr>
            <p:spPr>
              <a:xfrm>
                <a:off x="7940100" y="3138598"/>
                <a:ext cx="32202" cy="61596"/>
              </a:xfrm>
              <a:custGeom>
                <a:avLst/>
                <a:gdLst/>
                <a:ahLst/>
                <a:cxnLst/>
                <a:rect l="l" t="t" r="r" b="b"/>
                <a:pathLst>
                  <a:path w="60190" h="115132" extrusionOk="0">
                    <a:moveTo>
                      <a:pt x="57844" y="0"/>
                    </a:moveTo>
                    <a:cubicBezTo>
                      <a:pt x="62842" y="22675"/>
                      <a:pt x="59788" y="47016"/>
                      <a:pt x="49329" y="67840"/>
                    </a:cubicBezTo>
                    <a:cubicBezTo>
                      <a:pt x="38871" y="88571"/>
                      <a:pt x="21102" y="105601"/>
                      <a:pt x="0" y="11513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6"/>
              <p:cNvSpPr/>
              <p:nvPr/>
            </p:nvSpPr>
            <p:spPr>
              <a:xfrm>
                <a:off x="7837969" y="3248778"/>
                <a:ext cx="79174" cy="43239"/>
              </a:xfrm>
              <a:custGeom>
                <a:avLst/>
                <a:gdLst/>
                <a:ahLst/>
                <a:cxnLst/>
                <a:rect l="l" t="t" r="r" b="b"/>
                <a:pathLst>
                  <a:path w="147988" h="80821" extrusionOk="0">
                    <a:moveTo>
                      <a:pt x="147988" y="10298"/>
                    </a:moveTo>
                    <a:cubicBezTo>
                      <a:pt x="143546" y="5671"/>
                      <a:pt x="136975" y="3727"/>
                      <a:pt x="130681" y="2432"/>
                    </a:cubicBezTo>
                    <a:cubicBezTo>
                      <a:pt x="103101" y="-3122"/>
                      <a:pt x="73300" y="765"/>
                      <a:pt x="48867" y="14833"/>
                    </a:cubicBezTo>
                    <a:cubicBezTo>
                      <a:pt x="24433" y="28901"/>
                      <a:pt x="5738" y="53149"/>
                      <a:pt x="0" y="80822"/>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6"/>
              <p:cNvSpPr/>
              <p:nvPr/>
            </p:nvSpPr>
            <p:spPr>
              <a:xfrm>
                <a:off x="7728149" y="3325402"/>
                <a:ext cx="39386" cy="95860"/>
              </a:xfrm>
              <a:custGeom>
                <a:avLst/>
                <a:gdLst/>
                <a:ahLst/>
                <a:cxnLst/>
                <a:rect l="l" t="t" r="r" b="b"/>
                <a:pathLst>
                  <a:path w="73619" h="179177" extrusionOk="0">
                    <a:moveTo>
                      <a:pt x="73620" y="0"/>
                    </a:moveTo>
                    <a:cubicBezTo>
                      <a:pt x="38728" y="11014"/>
                      <a:pt x="15591" y="45165"/>
                      <a:pt x="5503" y="80427"/>
                    </a:cubicBezTo>
                    <a:cubicBezTo>
                      <a:pt x="690" y="97271"/>
                      <a:pt x="-1809" y="115133"/>
                      <a:pt x="1523" y="132347"/>
                    </a:cubicBezTo>
                    <a:cubicBezTo>
                      <a:pt x="4855" y="149099"/>
                      <a:pt x="13462" y="164277"/>
                      <a:pt x="21977" y="17917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6" name="Google Shape;1106;p26"/>
              <p:cNvGrpSpPr/>
              <p:nvPr/>
            </p:nvGrpSpPr>
            <p:grpSpPr>
              <a:xfrm>
                <a:off x="6243880" y="2035230"/>
                <a:ext cx="690481" cy="967376"/>
                <a:chOff x="6243880" y="2035230"/>
                <a:chExt cx="690481" cy="967376"/>
              </a:xfrm>
            </p:grpSpPr>
            <p:sp>
              <p:nvSpPr>
                <p:cNvPr id="1107" name="Google Shape;1107;p26"/>
                <p:cNvSpPr/>
                <p:nvPr/>
              </p:nvSpPr>
              <p:spPr>
                <a:xfrm>
                  <a:off x="6243880" y="2035230"/>
                  <a:ext cx="690481" cy="962693"/>
                </a:xfrm>
                <a:custGeom>
                  <a:avLst/>
                  <a:gdLst/>
                  <a:ahLst/>
                  <a:cxnLst/>
                  <a:rect l="l" t="t" r="r" b="b"/>
                  <a:pathLst>
                    <a:path w="1290619" h="1799427" extrusionOk="0">
                      <a:moveTo>
                        <a:pt x="1290619" y="1791687"/>
                      </a:moveTo>
                      <a:cubicBezTo>
                        <a:pt x="1207971" y="1619728"/>
                        <a:pt x="1306630" y="1401771"/>
                        <a:pt x="1225093" y="1229350"/>
                      </a:cubicBezTo>
                      <a:cubicBezTo>
                        <a:pt x="1201678" y="1179743"/>
                        <a:pt x="1164843" y="1137910"/>
                        <a:pt x="1133098" y="1093115"/>
                      </a:cubicBezTo>
                      <a:cubicBezTo>
                        <a:pt x="1046008" y="970301"/>
                        <a:pt x="993809" y="820369"/>
                        <a:pt x="881175" y="720322"/>
                      </a:cubicBezTo>
                      <a:cubicBezTo>
                        <a:pt x="732169" y="587974"/>
                        <a:pt x="513009" y="573259"/>
                        <a:pt x="340032" y="474415"/>
                      </a:cubicBezTo>
                      <a:cubicBezTo>
                        <a:pt x="170016" y="377236"/>
                        <a:pt x="51737" y="194819"/>
                        <a:pt x="32394" y="0"/>
                      </a:cubicBezTo>
                      <a:cubicBezTo>
                        <a:pt x="9719" y="81630"/>
                        <a:pt x="-4997" y="171311"/>
                        <a:pt x="1574" y="255717"/>
                      </a:cubicBezTo>
                      <a:cubicBezTo>
                        <a:pt x="6665" y="321428"/>
                        <a:pt x="20640" y="386214"/>
                        <a:pt x="23694" y="452017"/>
                      </a:cubicBezTo>
                      <a:cubicBezTo>
                        <a:pt x="29339" y="575017"/>
                        <a:pt x="-3609" y="698387"/>
                        <a:pt x="11014" y="820646"/>
                      </a:cubicBezTo>
                      <a:cubicBezTo>
                        <a:pt x="19992" y="896168"/>
                        <a:pt x="46924" y="968542"/>
                        <a:pt x="79317" y="1037307"/>
                      </a:cubicBezTo>
                      <a:cubicBezTo>
                        <a:pt x="196671" y="1287009"/>
                        <a:pt x="403059" y="1508390"/>
                        <a:pt x="669512" y="1580117"/>
                      </a:cubicBezTo>
                      <a:cubicBezTo>
                        <a:pt x="768171" y="1606679"/>
                        <a:pt x="873956" y="1612972"/>
                        <a:pt x="964286" y="1660636"/>
                      </a:cubicBezTo>
                      <a:cubicBezTo>
                        <a:pt x="1021297" y="1690714"/>
                        <a:pt x="1068868" y="1735787"/>
                        <a:pt x="1122085" y="1772252"/>
                      </a:cubicBezTo>
                      <a:cubicBezTo>
                        <a:pt x="1175301" y="1808717"/>
                        <a:pt x="1226759" y="1801035"/>
                        <a:pt x="1290619" y="1791595"/>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08" name="Google Shape;1108;p26"/>
                <p:cNvSpPr/>
                <p:nvPr/>
              </p:nvSpPr>
              <p:spPr>
                <a:xfrm>
                  <a:off x="6338246" y="2287864"/>
                  <a:ext cx="572735" cy="714742"/>
                </a:xfrm>
                <a:custGeom>
                  <a:avLst/>
                  <a:gdLst/>
                  <a:ahLst/>
                  <a:cxnLst/>
                  <a:rect l="l" t="t" r="r" b="b"/>
                  <a:pathLst>
                    <a:path w="1070532" h="1335967" extrusionOk="0">
                      <a:moveTo>
                        <a:pt x="0" y="0"/>
                      </a:moveTo>
                      <a:cubicBezTo>
                        <a:pt x="34799" y="103564"/>
                        <a:pt x="113837" y="185564"/>
                        <a:pt x="194356" y="259327"/>
                      </a:cubicBezTo>
                      <a:cubicBezTo>
                        <a:pt x="407870" y="454794"/>
                        <a:pt x="652759" y="622681"/>
                        <a:pt x="817500" y="860721"/>
                      </a:cubicBezTo>
                      <a:cubicBezTo>
                        <a:pt x="883395" y="955863"/>
                        <a:pt x="934761" y="1060167"/>
                        <a:pt x="985849" y="1164009"/>
                      </a:cubicBezTo>
                      <a:cubicBezTo>
                        <a:pt x="1014077" y="1221298"/>
                        <a:pt x="1042305" y="1278679"/>
                        <a:pt x="1070533" y="1335968"/>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09" name="Google Shape;1109;p26"/>
                <p:cNvSpPr/>
                <p:nvPr/>
              </p:nvSpPr>
              <p:spPr>
                <a:xfrm>
                  <a:off x="6398833" y="2571063"/>
                  <a:ext cx="259258" cy="53407"/>
                </a:xfrm>
                <a:custGeom>
                  <a:avLst/>
                  <a:gdLst/>
                  <a:ahLst/>
                  <a:cxnLst/>
                  <a:rect l="l" t="t" r="r" b="b"/>
                  <a:pathLst>
                    <a:path w="484594" h="99826" extrusionOk="0">
                      <a:moveTo>
                        <a:pt x="0" y="0"/>
                      </a:moveTo>
                      <a:cubicBezTo>
                        <a:pt x="143268" y="87645"/>
                        <a:pt x="319670" y="119576"/>
                        <a:pt x="484595" y="8783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6"/>
                <p:cNvSpPr/>
                <p:nvPr/>
              </p:nvSpPr>
              <p:spPr>
                <a:xfrm>
                  <a:off x="6326228" y="2406070"/>
                  <a:ext cx="188601" cy="85462"/>
                </a:xfrm>
                <a:custGeom>
                  <a:avLst/>
                  <a:gdLst/>
                  <a:ahLst/>
                  <a:cxnLst/>
                  <a:rect l="l" t="t" r="r" b="b"/>
                  <a:pathLst>
                    <a:path w="352525" h="159742" extrusionOk="0">
                      <a:moveTo>
                        <a:pt x="0" y="0"/>
                      </a:moveTo>
                      <a:cubicBezTo>
                        <a:pt x="87738" y="99955"/>
                        <a:pt x="219530" y="159650"/>
                        <a:pt x="352525" y="15974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6"/>
                <p:cNvSpPr/>
                <p:nvPr/>
              </p:nvSpPr>
              <p:spPr>
                <a:xfrm>
                  <a:off x="6543943" y="2412549"/>
                  <a:ext cx="30646" cy="126806"/>
                </a:xfrm>
                <a:custGeom>
                  <a:avLst/>
                  <a:gdLst/>
                  <a:ahLst/>
                  <a:cxnLst/>
                  <a:rect l="l" t="t" r="r" b="b"/>
                  <a:pathLst>
                    <a:path w="57283" h="237021" extrusionOk="0">
                      <a:moveTo>
                        <a:pt x="0" y="0"/>
                      </a:moveTo>
                      <a:cubicBezTo>
                        <a:pt x="39982" y="71912"/>
                        <a:pt x="59880" y="154745"/>
                        <a:pt x="57011" y="23702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6"/>
                <p:cNvSpPr/>
                <p:nvPr/>
              </p:nvSpPr>
              <p:spPr>
                <a:xfrm>
                  <a:off x="6676096" y="2487676"/>
                  <a:ext cx="51516" cy="195186"/>
                </a:xfrm>
                <a:custGeom>
                  <a:avLst/>
                  <a:gdLst/>
                  <a:ahLst/>
                  <a:cxnLst/>
                  <a:rect l="l" t="t" r="r" b="b"/>
                  <a:pathLst>
                    <a:path w="96292" h="364834" extrusionOk="0">
                      <a:moveTo>
                        <a:pt x="0" y="0"/>
                      </a:moveTo>
                      <a:cubicBezTo>
                        <a:pt x="1758" y="63397"/>
                        <a:pt x="29153" y="122815"/>
                        <a:pt x="54050" y="181214"/>
                      </a:cubicBezTo>
                      <a:cubicBezTo>
                        <a:pt x="78946" y="239613"/>
                        <a:pt x="102176" y="301807"/>
                        <a:pt x="94957" y="36483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6"/>
                <p:cNvSpPr/>
                <p:nvPr/>
              </p:nvSpPr>
              <p:spPr>
                <a:xfrm>
                  <a:off x="6812798" y="2665825"/>
                  <a:ext cx="21419" cy="162804"/>
                </a:xfrm>
                <a:custGeom>
                  <a:avLst/>
                  <a:gdLst/>
                  <a:ahLst/>
                  <a:cxnLst/>
                  <a:rect l="l" t="t" r="r" b="b"/>
                  <a:pathLst>
                    <a:path w="40036" h="304306" extrusionOk="0">
                      <a:moveTo>
                        <a:pt x="0" y="0"/>
                      </a:moveTo>
                      <a:cubicBezTo>
                        <a:pt x="25729" y="45165"/>
                        <a:pt x="37390" y="97363"/>
                        <a:pt x="39612" y="149284"/>
                      </a:cubicBezTo>
                      <a:cubicBezTo>
                        <a:pt x="41833" y="201205"/>
                        <a:pt x="35077" y="253126"/>
                        <a:pt x="25729" y="30430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6"/>
                <p:cNvSpPr/>
                <p:nvPr/>
              </p:nvSpPr>
              <p:spPr>
                <a:xfrm>
                  <a:off x="6532123" y="2720084"/>
                  <a:ext cx="232421" cy="16254"/>
                </a:xfrm>
                <a:custGeom>
                  <a:avLst/>
                  <a:gdLst/>
                  <a:ahLst/>
                  <a:cxnLst/>
                  <a:rect l="l" t="t" r="r" b="b"/>
                  <a:pathLst>
                    <a:path w="434432" h="30382" extrusionOk="0">
                      <a:moveTo>
                        <a:pt x="0" y="2862"/>
                      </a:moveTo>
                      <a:cubicBezTo>
                        <a:pt x="124203" y="-12409"/>
                        <a:pt x="248591" y="38865"/>
                        <a:pt x="373349" y="29147"/>
                      </a:cubicBezTo>
                      <a:cubicBezTo>
                        <a:pt x="393803" y="27573"/>
                        <a:pt x="414071" y="24334"/>
                        <a:pt x="434433" y="2202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6"/>
                <p:cNvSpPr/>
                <p:nvPr/>
              </p:nvSpPr>
              <p:spPr>
                <a:xfrm>
                  <a:off x="6706859" y="2836110"/>
                  <a:ext cx="134481" cy="27411"/>
                </a:xfrm>
                <a:custGeom>
                  <a:avLst/>
                  <a:gdLst/>
                  <a:ahLst/>
                  <a:cxnLst/>
                  <a:rect l="l" t="t" r="r" b="b"/>
                  <a:pathLst>
                    <a:path w="251367" h="51236" extrusionOk="0">
                      <a:moveTo>
                        <a:pt x="0" y="0"/>
                      </a:moveTo>
                      <a:cubicBezTo>
                        <a:pt x="44332" y="12124"/>
                        <a:pt x="88663" y="24248"/>
                        <a:pt x="132995" y="36373"/>
                      </a:cubicBezTo>
                      <a:cubicBezTo>
                        <a:pt x="168072" y="45998"/>
                        <a:pt x="216013" y="56549"/>
                        <a:pt x="251367" y="48219"/>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6"/>
                <p:cNvSpPr/>
                <p:nvPr/>
              </p:nvSpPr>
              <p:spPr>
                <a:xfrm>
                  <a:off x="6387155" y="2636525"/>
                  <a:ext cx="205390" cy="163289"/>
                </a:xfrm>
                <a:custGeom>
                  <a:avLst/>
                  <a:gdLst/>
                  <a:ahLst/>
                  <a:cxnLst/>
                  <a:rect l="l" t="t" r="r" b="b"/>
                  <a:pathLst>
                    <a:path w="383906" h="305213" extrusionOk="0">
                      <a:moveTo>
                        <a:pt x="129859" y="226695"/>
                      </a:moveTo>
                      <a:cubicBezTo>
                        <a:pt x="162807" y="253627"/>
                        <a:pt x="198439" y="278060"/>
                        <a:pt x="238236" y="293054"/>
                      </a:cubicBezTo>
                      <a:cubicBezTo>
                        <a:pt x="264890" y="303142"/>
                        <a:pt x="294136" y="308880"/>
                        <a:pt x="321902" y="302586"/>
                      </a:cubicBezTo>
                      <a:cubicBezTo>
                        <a:pt x="349667" y="296293"/>
                        <a:pt x="375396" y="275932"/>
                        <a:pt x="382152" y="248259"/>
                      </a:cubicBezTo>
                      <a:cubicBezTo>
                        <a:pt x="388353" y="222530"/>
                        <a:pt x="377432" y="195135"/>
                        <a:pt x="360125" y="175237"/>
                      </a:cubicBezTo>
                      <a:cubicBezTo>
                        <a:pt x="342725" y="155338"/>
                        <a:pt x="319588" y="141456"/>
                        <a:pt x="296913" y="127943"/>
                      </a:cubicBezTo>
                      <a:cubicBezTo>
                        <a:pt x="242216" y="95458"/>
                        <a:pt x="187426" y="62973"/>
                        <a:pt x="132728" y="30487"/>
                      </a:cubicBezTo>
                      <a:cubicBezTo>
                        <a:pt x="96448" y="9016"/>
                        <a:pt x="62482" y="-17546"/>
                        <a:pt x="24629" y="15772"/>
                      </a:cubicBezTo>
                      <a:cubicBezTo>
                        <a:pt x="-55057" y="86018"/>
                        <a:pt x="79789" y="185695"/>
                        <a:pt x="129952" y="226602"/>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7" name="Google Shape;1117;p26"/>
            <p:cNvGrpSpPr/>
            <p:nvPr/>
          </p:nvGrpSpPr>
          <p:grpSpPr>
            <a:xfrm>
              <a:off x="8279246" y="4188453"/>
              <a:ext cx="376763" cy="377439"/>
              <a:chOff x="-1631288" y="2750818"/>
              <a:chExt cx="408903" cy="409637"/>
            </a:xfrm>
          </p:grpSpPr>
          <p:sp>
            <p:nvSpPr>
              <p:cNvPr id="1118" name="Google Shape;1118;p26"/>
              <p:cNvSpPr/>
              <p:nvPr/>
            </p:nvSpPr>
            <p:spPr>
              <a:xfrm rot="-1800143">
                <a:off x="-1576137" y="2805333"/>
                <a:ext cx="298600" cy="300606"/>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19" name="Google Shape;1119;p26"/>
              <p:cNvSpPr/>
              <p:nvPr/>
            </p:nvSpPr>
            <p:spPr>
              <a:xfrm rot="-1800143">
                <a:off x="-1548899" y="2840095"/>
                <a:ext cx="224188" cy="201250"/>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6"/>
              <p:cNvSpPr/>
              <p:nvPr/>
            </p:nvSpPr>
            <p:spPr>
              <a:xfrm rot="-1800143">
                <a:off x="-1517794" y="2932846"/>
                <a:ext cx="135856" cy="168441"/>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6"/>
              <p:cNvSpPr/>
              <p:nvPr/>
            </p:nvSpPr>
            <p:spPr>
              <a:xfrm rot="-1800143">
                <a:off x="-1465171" y="2995863"/>
                <a:ext cx="93612" cy="70177"/>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1122" name="Google Shape;1122;p26"/>
            <p:cNvGrpSpPr/>
            <p:nvPr/>
          </p:nvGrpSpPr>
          <p:grpSpPr>
            <a:xfrm>
              <a:off x="6274335" y="2765185"/>
              <a:ext cx="2142758" cy="1470936"/>
              <a:chOff x="6274335" y="2765185"/>
              <a:chExt cx="2142758" cy="1470936"/>
            </a:xfrm>
          </p:grpSpPr>
          <p:sp>
            <p:nvSpPr>
              <p:cNvPr id="1123" name="Google Shape;1123;p26"/>
              <p:cNvSpPr/>
              <p:nvPr/>
            </p:nvSpPr>
            <p:spPr>
              <a:xfrm>
                <a:off x="7325102" y="3032905"/>
                <a:ext cx="257941" cy="817139"/>
              </a:xfrm>
              <a:custGeom>
                <a:avLst/>
                <a:gdLst/>
                <a:ahLst/>
                <a:cxnLst/>
                <a:rect l="l" t="t" r="r" b="b"/>
                <a:pathLst>
                  <a:path w="482132" h="1527362" extrusionOk="0">
                    <a:moveTo>
                      <a:pt x="383871" y="1527363"/>
                    </a:moveTo>
                    <a:cubicBezTo>
                      <a:pt x="290673" y="1498950"/>
                      <a:pt x="203120" y="1449620"/>
                      <a:pt x="134817" y="1380022"/>
                    </a:cubicBezTo>
                    <a:cubicBezTo>
                      <a:pt x="66515" y="1310424"/>
                      <a:pt x="18389" y="1220188"/>
                      <a:pt x="4599" y="1123657"/>
                    </a:cubicBezTo>
                    <a:cubicBezTo>
                      <a:pt x="-13079" y="999732"/>
                      <a:pt x="25608" y="875066"/>
                      <a:pt x="29865" y="749845"/>
                    </a:cubicBezTo>
                    <a:cubicBezTo>
                      <a:pt x="34215" y="621385"/>
                      <a:pt x="2192" y="494035"/>
                      <a:pt x="2840" y="365482"/>
                    </a:cubicBezTo>
                    <a:cubicBezTo>
                      <a:pt x="3488" y="238225"/>
                      <a:pt x="36806" y="111153"/>
                      <a:pt x="98815" y="0"/>
                    </a:cubicBezTo>
                    <a:cubicBezTo>
                      <a:pt x="68274" y="116336"/>
                      <a:pt x="117603" y="233042"/>
                      <a:pt x="183129" y="333923"/>
                    </a:cubicBezTo>
                    <a:cubicBezTo>
                      <a:pt x="248562" y="434803"/>
                      <a:pt x="333246" y="522726"/>
                      <a:pt x="392201" y="627586"/>
                    </a:cubicBezTo>
                    <a:cubicBezTo>
                      <a:pt x="481049" y="785570"/>
                      <a:pt x="505575" y="978630"/>
                      <a:pt x="459022" y="1153828"/>
                    </a:cubicBezTo>
                    <a:cubicBezTo>
                      <a:pt x="426537" y="1276181"/>
                      <a:pt x="382298" y="1400753"/>
                      <a:pt x="383871" y="1527363"/>
                    </a:cubicBezTo>
                    <a:close/>
                  </a:path>
                </a:pathLst>
              </a:custGeom>
              <a:solidFill>
                <a:schemeClr val="dk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6"/>
              <p:cNvSpPr/>
              <p:nvPr/>
            </p:nvSpPr>
            <p:spPr>
              <a:xfrm>
                <a:off x="7397506" y="3251313"/>
                <a:ext cx="127488" cy="599571"/>
              </a:xfrm>
              <a:custGeom>
                <a:avLst/>
                <a:gdLst/>
                <a:ahLst/>
                <a:cxnLst/>
                <a:rect l="l" t="t" r="r" b="b"/>
                <a:pathLst>
                  <a:path w="238295" h="1120694" extrusionOk="0">
                    <a:moveTo>
                      <a:pt x="238296" y="1120695"/>
                    </a:moveTo>
                    <a:cubicBezTo>
                      <a:pt x="184987" y="1019259"/>
                      <a:pt x="197944" y="897741"/>
                      <a:pt x="197388" y="783163"/>
                    </a:cubicBezTo>
                    <a:cubicBezTo>
                      <a:pt x="196463" y="584735"/>
                      <a:pt x="149817" y="386584"/>
                      <a:pt x="62265" y="208424"/>
                    </a:cubicBezTo>
                    <a:cubicBezTo>
                      <a:pt x="29779" y="142435"/>
                      <a:pt x="-9370" y="72745"/>
                      <a:pt x="2014"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6"/>
              <p:cNvSpPr/>
              <p:nvPr/>
            </p:nvSpPr>
            <p:spPr>
              <a:xfrm>
                <a:off x="7389036" y="3443261"/>
                <a:ext cx="99277" cy="85263"/>
              </a:xfrm>
              <a:custGeom>
                <a:avLst/>
                <a:gdLst/>
                <a:ahLst/>
                <a:cxnLst/>
                <a:rect l="l" t="t" r="r" b="b"/>
                <a:pathLst>
                  <a:path w="185564" h="159371" extrusionOk="0">
                    <a:moveTo>
                      <a:pt x="0" y="0"/>
                    </a:moveTo>
                    <a:cubicBezTo>
                      <a:pt x="36928" y="75151"/>
                      <a:pt x="105600" y="134198"/>
                      <a:pt x="185564" y="159372"/>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6"/>
              <p:cNvSpPr/>
              <p:nvPr/>
            </p:nvSpPr>
            <p:spPr>
              <a:xfrm>
                <a:off x="7407979" y="3597423"/>
                <a:ext cx="92790" cy="51446"/>
              </a:xfrm>
              <a:custGeom>
                <a:avLst/>
                <a:gdLst/>
                <a:ahLst/>
                <a:cxnLst/>
                <a:rect l="l" t="t" r="r" b="b"/>
                <a:pathLst>
                  <a:path w="173439" h="96160" extrusionOk="0">
                    <a:moveTo>
                      <a:pt x="0" y="0"/>
                    </a:moveTo>
                    <a:cubicBezTo>
                      <a:pt x="40352" y="54975"/>
                      <a:pt x="105415" y="91069"/>
                      <a:pt x="173440" y="9616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6"/>
              <p:cNvSpPr/>
              <p:nvPr/>
            </p:nvSpPr>
            <p:spPr>
              <a:xfrm>
                <a:off x="7502840" y="3516015"/>
                <a:ext cx="31144" cy="86056"/>
              </a:xfrm>
              <a:custGeom>
                <a:avLst/>
                <a:gdLst/>
                <a:ahLst/>
                <a:cxnLst/>
                <a:rect l="l" t="t" r="r" b="b"/>
                <a:pathLst>
                  <a:path w="58214" h="160853" extrusionOk="0">
                    <a:moveTo>
                      <a:pt x="0" y="160853"/>
                    </a:moveTo>
                    <a:cubicBezTo>
                      <a:pt x="35817" y="115226"/>
                      <a:pt x="56548" y="57937"/>
                      <a:pt x="58214"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6"/>
              <p:cNvSpPr/>
              <p:nvPr/>
            </p:nvSpPr>
            <p:spPr>
              <a:xfrm>
                <a:off x="7359164" y="3623389"/>
                <a:ext cx="369626" cy="341452"/>
              </a:xfrm>
              <a:custGeom>
                <a:avLst/>
                <a:gdLst/>
                <a:ahLst/>
                <a:cxnLst/>
                <a:rect l="l" t="t" r="r" b="b"/>
                <a:pathLst>
                  <a:path w="690890" h="638228" extrusionOk="0">
                    <a:moveTo>
                      <a:pt x="690890" y="0"/>
                    </a:moveTo>
                    <a:cubicBezTo>
                      <a:pt x="607410" y="127627"/>
                      <a:pt x="513656" y="249239"/>
                      <a:pt x="403058" y="354191"/>
                    </a:cubicBezTo>
                    <a:cubicBezTo>
                      <a:pt x="292460" y="459143"/>
                      <a:pt x="142251" y="583346"/>
                      <a:pt x="0" y="6382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6"/>
              <p:cNvSpPr/>
              <p:nvPr/>
            </p:nvSpPr>
            <p:spPr>
              <a:xfrm>
                <a:off x="7793852" y="3084936"/>
                <a:ext cx="623240" cy="801968"/>
              </a:xfrm>
              <a:custGeom>
                <a:avLst/>
                <a:gdLst/>
                <a:ahLst/>
                <a:cxnLst/>
                <a:rect l="l" t="t" r="r" b="b"/>
                <a:pathLst>
                  <a:path w="1164935" h="1499005" extrusionOk="0">
                    <a:moveTo>
                      <a:pt x="0" y="1428889"/>
                    </a:moveTo>
                    <a:cubicBezTo>
                      <a:pt x="26562" y="1401864"/>
                      <a:pt x="85239" y="1401586"/>
                      <a:pt x="120408" y="1415562"/>
                    </a:cubicBezTo>
                    <a:cubicBezTo>
                      <a:pt x="155578" y="1429536"/>
                      <a:pt x="185101" y="1454710"/>
                      <a:pt x="217772" y="1473868"/>
                    </a:cubicBezTo>
                    <a:cubicBezTo>
                      <a:pt x="250442" y="1493027"/>
                      <a:pt x="288388" y="1500153"/>
                      <a:pt x="326241" y="1498857"/>
                    </a:cubicBezTo>
                    <a:cubicBezTo>
                      <a:pt x="364835" y="1497469"/>
                      <a:pt x="404446" y="1485252"/>
                      <a:pt x="431471" y="1458042"/>
                    </a:cubicBezTo>
                    <a:cubicBezTo>
                      <a:pt x="458588" y="1430832"/>
                      <a:pt x="470065" y="1386963"/>
                      <a:pt x="452572" y="1352997"/>
                    </a:cubicBezTo>
                    <a:cubicBezTo>
                      <a:pt x="444521" y="1337356"/>
                      <a:pt x="431286" y="1324862"/>
                      <a:pt x="421753" y="1310054"/>
                    </a:cubicBezTo>
                    <a:cubicBezTo>
                      <a:pt x="386121" y="1254986"/>
                      <a:pt x="409814" y="1211858"/>
                      <a:pt x="455812" y="1164842"/>
                    </a:cubicBezTo>
                    <a:cubicBezTo>
                      <a:pt x="501809" y="1117919"/>
                      <a:pt x="562152" y="1084230"/>
                      <a:pt x="622310" y="1057020"/>
                    </a:cubicBezTo>
                    <a:cubicBezTo>
                      <a:pt x="713750" y="1015743"/>
                      <a:pt x="805931" y="957714"/>
                      <a:pt x="887375" y="899499"/>
                    </a:cubicBezTo>
                    <a:cubicBezTo>
                      <a:pt x="887375" y="899499"/>
                      <a:pt x="1175115" y="706438"/>
                      <a:pt x="1164657" y="367426"/>
                    </a:cubicBezTo>
                    <a:cubicBezTo>
                      <a:pt x="1161418" y="331331"/>
                      <a:pt x="1156512" y="295236"/>
                      <a:pt x="1146332" y="260438"/>
                    </a:cubicBezTo>
                    <a:cubicBezTo>
                      <a:pt x="1116253" y="157243"/>
                      <a:pt x="1021666" y="86627"/>
                      <a:pt x="928930" y="61824"/>
                    </a:cubicBezTo>
                    <a:cubicBezTo>
                      <a:pt x="895705" y="52939"/>
                      <a:pt x="847301" y="50440"/>
                      <a:pt x="813057" y="53031"/>
                    </a:cubicBezTo>
                    <a:cubicBezTo>
                      <a:pt x="745773" y="58121"/>
                      <a:pt x="689132" y="77650"/>
                      <a:pt x="622218" y="86072"/>
                    </a:cubicBezTo>
                    <a:cubicBezTo>
                      <a:pt x="539940" y="96438"/>
                      <a:pt x="441929" y="74225"/>
                      <a:pt x="407038" y="0"/>
                    </a:cubicBezTo>
                    <a:cubicBezTo>
                      <a:pt x="407038" y="0"/>
                      <a:pt x="407500" y="401392"/>
                      <a:pt x="361318" y="651186"/>
                    </a:cubicBezTo>
                    <a:cubicBezTo>
                      <a:pt x="391582" y="563541"/>
                      <a:pt x="437394" y="473304"/>
                      <a:pt x="497922" y="403150"/>
                    </a:cubicBezTo>
                    <a:cubicBezTo>
                      <a:pt x="558450" y="332904"/>
                      <a:pt x="641006" y="278855"/>
                      <a:pt x="732723" y="265528"/>
                    </a:cubicBezTo>
                    <a:cubicBezTo>
                      <a:pt x="812224" y="253959"/>
                      <a:pt x="909217" y="273302"/>
                      <a:pt x="947996" y="343640"/>
                    </a:cubicBezTo>
                    <a:cubicBezTo>
                      <a:pt x="978538" y="399078"/>
                      <a:pt x="971966" y="454053"/>
                      <a:pt x="957621" y="507363"/>
                    </a:cubicBezTo>
                    <a:cubicBezTo>
                      <a:pt x="941054" y="568816"/>
                      <a:pt x="897834" y="620089"/>
                      <a:pt x="855538" y="667660"/>
                    </a:cubicBezTo>
                    <a:cubicBezTo>
                      <a:pt x="808892" y="720044"/>
                      <a:pt x="708475" y="819536"/>
                      <a:pt x="537441" y="923377"/>
                    </a:cubicBezTo>
                    <a:cubicBezTo>
                      <a:pt x="497922" y="947348"/>
                      <a:pt x="388065" y="1007691"/>
                      <a:pt x="344011" y="993716"/>
                    </a:cubicBezTo>
                    <a:cubicBezTo>
                      <a:pt x="296717" y="978723"/>
                      <a:pt x="307268" y="885062"/>
                      <a:pt x="330035" y="769836"/>
                    </a:cubicBezTo>
                    <a:cubicBezTo>
                      <a:pt x="276356" y="959565"/>
                      <a:pt x="92088" y="1277938"/>
                      <a:pt x="92088" y="1277938"/>
                    </a:cubicBezTo>
                    <a:lnTo>
                      <a:pt x="185" y="1428704"/>
                    </a:ln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6"/>
              <p:cNvSpPr/>
              <p:nvPr/>
            </p:nvSpPr>
            <p:spPr>
              <a:xfrm>
                <a:off x="6274335" y="2765185"/>
                <a:ext cx="1749364" cy="1470936"/>
              </a:xfrm>
              <a:custGeom>
                <a:avLst/>
                <a:gdLst/>
                <a:ahLst/>
                <a:cxnLst/>
                <a:rect l="l" t="t" r="r" b="b"/>
                <a:pathLst>
                  <a:path w="3269840" h="2749414" extrusionOk="0">
                    <a:moveTo>
                      <a:pt x="3188945" y="300145"/>
                    </a:moveTo>
                    <a:cubicBezTo>
                      <a:pt x="3234758" y="335684"/>
                      <a:pt x="3257525" y="376869"/>
                      <a:pt x="3261597" y="434713"/>
                    </a:cubicBezTo>
                    <a:cubicBezTo>
                      <a:pt x="3321663" y="1275813"/>
                      <a:pt x="3051600" y="1912839"/>
                      <a:pt x="2512308" y="2380590"/>
                    </a:cubicBezTo>
                    <a:cubicBezTo>
                      <a:pt x="2442432" y="2441118"/>
                      <a:pt x="2369039" y="2497389"/>
                      <a:pt x="2295647" y="2553659"/>
                    </a:cubicBezTo>
                    <a:cubicBezTo>
                      <a:pt x="2244837" y="2592623"/>
                      <a:pt x="2193564" y="2631772"/>
                      <a:pt x="2136275" y="2660556"/>
                    </a:cubicBezTo>
                    <a:cubicBezTo>
                      <a:pt x="2042706" y="2707479"/>
                      <a:pt x="1937476" y="2724323"/>
                      <a:pt x="1834097" y="2740612"/>
                    </a:cubicBezTo>
                    <a:cubicBezTo>
                      <a:pt x="1572642" y="2760418"/>
                      <a:pt x="1435759" y="2740612"/>
                      <a:pt x="1435759" y="2740612"/>
                    </a:cubicBezTo>
                    <a:cubicBezTo>
                      <a:pt x="1332380" y="2724323"/>
                      <a:pt x="1227150" y="2707479"/>
                      <a:pt x="1133582" y="2660556"/>
                    </a:cubicBezTo>
                    <a:cubicBezTo>
                      <a:pt x="1076293" y="2631865"/>
                      <a:pt x="1025112" y="2592623"/>
                      <a:pt x="974209" y="2553659"/>
                    </a:cubicBezTo>
                    <a:cubicBezTo>
                      <a:pt x="900817" y="2497482"/>
                      <a:pt x="827424" y="2441211"/>
                      <a:pt x="757548" y="2380590"/>
                    </a:cubicBezTo>
                    <a:cubicBezTo>
                      <a:pt x="207242" y="1903399"/>
                      <a:pt x="-62728" y="1249899"/>
                      <a:pt x="12331" y="383255"/>
                    </a:cubicBezTo>
                    <a:cubicBezTo>
                      <a:pt x="13719" y="367244"/>
                      <a:pt x="19827" y="351788"/>
                      <a:pt x="30378" y="339664"/>
                    </a:cubicBezTo>
                    <a:cubicBezTo>
                      <a:pt x="99051" y="259978"/>
                      <a:pt x="487763" y="-1015"/>
                      <a:pt x="1633632" y="3"/>
                    </a:cubicBezTo>
                    <a:cubicBezTo>
                      <a:pt x="2595511" y="929"/>
                      <a:pt x="3048546" y="191213"/>
                      <a:pt x="3188945" y="300145"/>
                    </a:cubicBez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6"/>
              <p:cNvSpPr/>
              <p:nvPr/>
            </p:nvSpPr>
            <p:spPr>
              <a:xfrm>
                <a:off x="6313567" y="2789124"/>
                <a:ext cx="1669433" cy="405376"/>
              </a:xfrm>
              <a:custGeom>
                <a:avLst/>
                <a:gdLst/>
                <a:ahLst/>
                <a:cxnLst/>
                <a:rect l="l" t="t" r="r" b="b"/>
                <a:pathLst>
                  <a:path w="3120435" h="757712" extrusionOk="0">
                    <a:moveTo>
                      <a:pt x="3120436" y="383622"/>
                    </a:moveTo>
                    <a:cubicBezTo>
                      <a:pt x="3120436" y="537256"/>
                      <a:pt x="2421864" y="757712"/>
                      <a:pt x="1560218" y="757712"/>
                    </a:cubicBezTo>
                    <a:cubicBezTo>
                      <a:pt x="698572" y="757712"/>
                      <a:pt x="0" y="537256"/>
                      <a:pt x="0" y="383622"/>
                    </a:cubicBezTo>
                    <a:cubicBezTo>
                      <a:pt x="0" y="229988"/>
                      <a:pt x="588252" y="0"/>
                      <a:pt x="1560218" y="0"/>
                    </a:cubicBezTo>
                    <a:cubicBezTo>
                      <a:pt x="2532184" y="0"/>
                      <a:pt x="3120436" y="229988"/>
                      <a:pt x="3120436" y="383622"/>
                    </a:cubicBez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6"/>
              <p:cNvSpPr/>
              <p:nvPr/>
            </p:nvSpPr>
            <p:spPr>
              <a:xfrm>
                <a:off x="6394728" y="2932900"/>
                <a:ext cx="1505391" cy="261437"/>
              </a:xfrm>
              <a:custGeom>
                <a:avLst/>
                <a:gdLst/>
                <a:ahLst/>
                <a:cxnLst/>
                <a:rect l="l" t="t" r="r" b="b"/>
                <a:pathLst>
                  <a:path w="2813815" h="488667" extrusionOk="0">
                    <a:moveTo>
                      <a:pt x="2813816" y="250905"/>
                    </a:moveTo>
                    <a:cubicBezTo>
                      <a:pt x="2604559" y="125406"/>
                      <a:pt x="2099603" y="0"/>
                      <a:pt x="1408343" y="0"/>
                    </a:cubicBezTo>
                    <a:cubicBezTo>
                      <a:pt x="717082" y="0"/>
                      <a:pt x="204537" y="125406"/>
                      <a:pt x="0" y="250905"/>
                    </a:cubicBezTo>
                    <a:cubicBezTo>
                      <a:pt x="0" y="250905"/>
                      <a:pt x="437302" y="488667"/>
                      <a:pt x="1408343" y="488667"/>
                    </a:cubicBezTo>
                    <a:cubicBezTo>
                      <a:pt x="2379384" y="488667"/>
                      <a:pt x="2813816" y="250905"/>
                      <a:pt x="2813816" y="250905"/>
                    </a:cubicBezTo>
                    <a:close/>
                  </a:path>
                </a:pathLst>
              </a:custGeom>
              <a:solidFill>
                <a:srgbClr val="301E14"/>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6"/>
              <p:cNvSpPr/>
              <p:nvPr/>
            </p:nvSpPr>
            <p:spPr>
              <a:xfrm>
                <a:off x="6313567" y="3050512"/>
                <a:ext cx="1630762" cy="182164"/>
              </a:xfrm>
              <a:custGeom>
                <a:avLst/>
                <a:gdLst/>
                <a:ahLst/>
                <a:cxnLst/>
                <a:rect l="l" t="t" r="r" b="b"/>
                <a:pathLst>
                  <a:path w="3048153" h="340493" extrusionOk="0">
                    <a:moveTo>
                      <a:pt x="3048154" y="64508"/>
                    </a:moveTo>
                    <a:cubicBezTo>
                      <a:pt x="2812520" y="205648"/>
                      <a:pt x="2236115" y="340493"/>
                      <a:pt x="1561514" y="340493"/>
                    </a:cubicBezTo>
                    <a:cubicBezTo>
                      <a:pt x="801858" y="340493"/>
                      <a:pt x="164833" y="158354"/>
                      <a:pt x="0" y="0"/>
                    </a:cubicBezTo>
                  </a:path>
                </a:pathLst>
              </a:custGeom>
              <a:no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6"/>
              <p:cNvSpPr/>
              <p:nvPr/>
            </p:nvSpPr>
            <p:spPr>
              <a:xfrm>
                <a:off x="8087486" y="3337519"/>
                <a:ext cx="244453" cy="261040"/>
              </a:xfrm>
              <a:custGeom>
                <a:avLst/>
                <a:gdLst/>
                <a:ahLst/>
                <a:cxnLst/>
                <a:rect l="l" t="t" r="r" b="b"/>
                <a:pathLst>
                  <a:path w="456922" h="487926" extrusionOk="0">
                    <a:moveTo>
                      <a:pt x="0" y="487927"/>
                    </a:moveTo>
                    <a:cubicBezTo>
                      <a:pt x="111801" y="415459"/>
                      <a:pt x="221566" y="339568"/>
                      <a:pt x="313099" y="245629"/>
                    </a:cubicBezTo>
                    <a:cubicBezTo>
                      <a:pt x="380568" y="176401"/>
                      <a:pt x="444983" y="89589"/>
                      <a:pt x="45692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6"/>
              <p:cNvSpPr/>
              <p:nvPr/>
            </p:nvSpPr>
            <p:spPr>
              <a:xfrm>
                <a:off x="8004742" y="3222380"/>
                <a:ext cx="121756" cy="119875"/>
              </a:xfrm>
              <a:custGeom>
                <a:avLst/>
                <a:gdLst/>
                <a:ahLst/>
                <a:cxnLst/>
                <a:rect l="l" t="t" r="r" b="b"/>
                <a:pathLst>
                  <a:path w="227582" h="224065" extrusionOk="0">
                    <a:moveTo>
                      <a:pt x="0" y="224065"/>
                    </a:moveTo>
                    <a:cubicBezTo>
                      <a:pt x="50718" y="115596"/>
                      <a:pt x="162519" y="26747"/>
                      <a:pt x="22758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6"/>
              <p:cNvSpPr/>
              <p:nvPr/>
            </p:nvSpPr>
            <p:spPr>
              <a:xfrm>
                <a:off x="7835645" y="3818839"/>
                <a:ext cx="143245" cy="45753"/>
              </a:xfrm>
              <a:custGeom>
                <a:avLst/>
                <a:gdLst/>
                <a:ahLst/>
                <a:cxnLst/>
                <a:rect l="l" t="t" r="r" b="b"/>
                <a:pathLst>
                  <a:path w="267748" h="85520" extrusionOk="0">
                    <a:moveTo>
                      <a:pt x="0" y="480"/>
                    </a:moveTo>
                    <a:cubicBezTo>
                      <a:pt x="31930" y="-2667"/>
                      <a:pt x="63305" y="10105"/>
                      <a:pt x="91162" y="26116"/>
                    </a:cubicBezTo>
                    <a:cubicBezTo>
                      <a:pt x="119020" y="42035"/>
                      <a:pt x="145027" y="61563"/>
                      <a:pt x="174550" y="73965"/>
                    </a:cubicBezTo>
                    <a:cubicBezTo>
                      <a:pt x="204167" y="86366"/>
                      <a:pt x="239151" y="90994"/>
                      <a:pt x="267749" y="766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6"/>
              <p:cNvSpPr/>
              <p:nvPr/>
            </p:nvSpPr>
            <p:spPr>
              <a:xfrm>
                <a:off x="7896033" y="3797730"/>
                <a:ext cx="79124" cy="39150"/>
              </a:xfrm>
              <a:custGeom>
                <a:avLst/>
                <a:gdLst/>
                <a:ahLst/>
                <a:cxnLst/>
                <a:rect l="l" t="t" r="r" b="b"/>
                <a:pathLst>
                  <a:path w="147895" h="73177" extrusionOk="0">
                    <a:moveTo>
                      <a:pt x="0" y="0"/>
                    </a:moveTo>
                    <a:cubicBezTo>
                      <a:pt x="13975" y="25637"/>
                      <a:pt x="36187" y="46738"/>
                      <a:pt x="62472" y="59417"/>
                    </a:cubicBezTo>
                    <a:cubicBezTo>
                      <a:pt x="88849" y="72097"/>
                      <a:pt x="119205" y="76169"/>
                      <a:pt x="147896" y="7098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6"/>
              <p:cNvSpPr/>
              <p:nvPr/>
            </p:nvSpPr>
            <p:spPr>
              <a:xfrm>
                <a:off x="7930011" y="3807621"/>
                <a:ext cx="42384" cy="11784"/>
              </a:xfrm>
              <a:custGeom>
                <a:avLst/>
                <a:gdLst/>
                <a:ahLst/>
                <a:cxnLst/>
                <a:rect l="l" t="t" r="r" b="b"/>
                <a:pathLst>
                  <a:path w="79223" h="22026" extrusionOk="0">
                    <a:moveTo>
                      <a:pt x="0" y="0"/>
                    </a:moveTo>
                    <a:cubicBezTo>
                      <a:pt x="11939" y="7774"/>
                      <a:pt x="24156" y="15363"/>
                      <a:pt x="37853" y="19343"/>
                    </a:cubicBezTo>
                    <a:cubicBezTo>
                      <a:pt x="51458" y="23323"/>
                      <a:pt x="66914" y="23323"/>
                      <a:pt x="79223" y="1628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6"/>
              <p:cNvSpPr/>
              <p:nvPr/>
            </p:nvSpPr>
            <p:spPr>
              <a:xfrm>
                <a:off x="7542604" y="3346076"/>
                <a:ext cx="442759" cy="718357"/>
              </a:xfrm>
              <a:custGeom>
                <a:avLst/>
                <a:gdLst/>
                <a:ahLst/>
                <a:cxnLst/>
                <a:rect l="l" t="t" r="r" b="b"/>
                <a:pathLst>
                  <a:path w="827587" h="1342724" extrusionOk="0">
                    <a:moveTo>
                      <a:pt x="0" y="1342724"/>
                    </a:moveTo>
                    <a:cubicBezTo>
                      <a:pt x="393062" y="1065350"/>
                      <a:pt x="726337" y="549843"/>
                      <a:pt x="827587"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6"/>
              <p:cNvSpPr/>
              <p:nvPr/>
            </p:nvSpPr>
            <p:spPr>
              <a:xfrm>
                <a:off x="7586375" y="3477190"/>
                <a:ext cx="345067" cy="528964"/>
              </a:xfrm>
              <a:custGeom>
                <a:avLst/>
                <a:gdLst/>
                <a:ahLst/>
                <a:cxnLst/>
                <a:rect l="l" t="t" r="r" b="b"/>
                <a:pathLst>
                  <a:path w="644985" h="988718" extrusionOk="0">
                    <a:moveTo>
                      <a:pt x="0" y="988718"/>
                    </a:moveTo>
                    <a:cubicBezTo>
                      <a:pt x="249331" y="768911"/>
                      <a:pt x="486909" y="451925"/>
                      <a:pt x="644985" y="0"/>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26"/>
              <p:cNvSpPr/>
              <p:nvPr/>
            </p:nvSpPr>
            <p:spPr>
              <a:xfrm>
                <a:off x="7710812" y="3559538"/>
                <a:ext cx="166319" cy="282481"/>
              </a:xfrm>
              <a:custGeom>
                <a:avLst/>
                <a:gdLst/>
                <a:ahLst/>
                <a:cxnLst/>
                <a:rect l="l" t="t" r="r" b="b"/>
                <a:pathLst>
                  <a:path w="310877" h="528001" extrusionOk="0">
                    <a:moveTo>
                      <a:pt x="0" y="528002"/>
                    </a:moveTo>
                    <a:cubicBezTo>
                      <a:pt x="124666" y="361688"/>
                      <a:pt x="229248" y="191117"/>
                      <a:pt x="310877" y="0"/>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6"/>
              <p:cNvSpPr/>
              <p:nvPr/>
            </p:nvSpPr>
            <p:spPr>
              <a:xfrm>
                <a:off x="6341264" y="3102443"/>
                <a:ext cx="718011" cy="151960"/>
              </a:xfrm>
              <a:custGeom>
                <a:avLst/>
                <a:gdLst/>
                <a:ahLst/>
                <a:cxnLst/>
                <a:rect l="l" t="t" r="r" b="b"/>
                <a:pathLst>
                  <a:path w="1342076" h="284037" extrusionOk="0">
                    <a:moveTo>
                      <a:pt x="0" y="0"/>
                    </a:moveTo>
                    <a:cubicBezTo>
                      <a:pt x="354284" y="185749"/>
                      <a:pt x="924951" y="272099"/>
                      <a:pt x="1342076" y="28403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26"/>
              <p:cNvSpPr/>
              <p:nvPr/>
            </p:nvSpPr>
            <p:spPr>
              <a:xfrm>
                <a:off x="6342055" y="3128953"/>
                <a:ext cx="282282" cy="91404"/>
              </a:xfrm>
              <a:custGeom>
                <a:avLst/>
                <a:gdLst/>
                <a:ahLst/>
                <a:cxnLst/>
                <a:rect l="l" t="t" r="r" b="b"/>
                <a:pathLst>
                  <a:path w="527630" h="170848" extrusionOk="0">
                    <a:moveTo>
                      <a:pt x="0" y="0"/>
                    </a:moveTo>
                    <a:cubicBezTo>
                      <a:pt x="165943" y="83018"/>
                      <a:pt x="344473" y="140862"/>
                      <a:pt x="527631" y="1708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26"/>
              <p:cNvSpPr/>
              <p:nvPr/>
            </p:nvSpPr>
            <p:spPr>
              <a:xfrm>
                <a:off x="6335724" y="3217187"/>
                <a:ext cx="120667" cy="45949"/>
              </a:xfrm>
              <a:custGeom>
                <a:avLst/>
                <a:gdLst/>
                <a:ahLst/>
                <a:cxnLst/>
                <a:rect l="l" t="t" r="r" b="b"/>
                <a:pathLst>
                  <a:path w="225545" h="85886" extrusionOk="0">
                    <a:moveTo>
                      <a:pt x="0" y="0"/>
                    </a:moveTo>
                    <a:cubicBezTo>
                      <a:pt x="70246" y="39889"/>
                      <a:pt x="146600" y="68950"/>
                      <a:pt x="225546" y="85887"/>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26"/>
              <p:cNvSpPr/>
              <p:nvPr/>
            </p:nvSpPr>
            <p:spPr>
              <a:xfrm>
                <a:off x="6340176" y="3162041"/>
                <a:ext cx="85313" cy="39908"/>
              </a:xfrm>
              <a:custGeom>
                <a:avLst/>
                <a:gdLst/>
                <a:ahLst/>
                <a:cxnLst/>
                <a:rect l="l" t="t" r="r" b="b"/>
                <a:pathLst>
                  <a:path w="159464" h="74595" extrusionOk="0">
                    <a:moveTo>
                      <a:pt x="0" y="0"/>
                    </a:moveTo>
                    <a:cubicBezTo>
                      <a:pt x="51458" y="28320"/>
                      <a:pt x="104767" y="53217"/>
                      <a:pt x="159465" y="7459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26"/>
              <p:cNvSpPr/>
              <p:nvPr/>
            </p:nvSpPr>
            <p:spPr>
              <a:xfrm>
                <a:off x="6389485" y="2964900"/>
                <a:ext cx="79718" cy="36789"/>
              </a:xfrm>
              <a:custGeom>
                <a:avLst/>
                <a:gdLst/>
                <a:ahLst/>
                <a:cxnLst/>
                <a:rect l="l" t="t" r="r" b="b"/>
                <a:pathLst>
                  <a:path w="149006" h="68765" extrusionOk="0">
                    <a:moveTo>
                      <a:pt x="0" y="68765"/>
                    </a:moveTo>
                    <a:cubicBezTo>
                      <a:pt x="47756" y="41925"/>
                      <a:pt x="97641" y="18880"/>
                      <a:pt x="149007"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6"/>
              <p:cNvSpPr/>
              <p:nvPr/>
            </p:nvSpPr>
            <p:spPr>
              <a:xfrm>
                <a:off x="7764029" y="2900554"/>
                <a:ext cx="192661" cy="85611"/>
              </a:xfrm>
              <a:custGeom>
                <a:avLst/>
                <a:gdLst/>
                <a:ahLst/>
                <a:cxnLst/>
                <a:rect l="l" t="t" r="r" b="b"/>
                <a:pathLst>
                  <a:path w="360114" h="160020" extrusionOk="0">
                    <a:moveTo>
                      <a:pt x="0" y="0"/>
                    </a:moveTo>
                    <a:cubicBezTo>
                      <a:pt x="131885" y="18232"/>
                      <a:pt x="258216" y="74411"/>
                      <a:pt x="360114" y="16002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26"/>
              <p:cNvSpPr/>
              <p:nvPr/>
            </p:nvSpPr>
            <p:spPr>
              <a:xfrm>
                <a:off x="7226200" y="3254054"/>
                <a:ext cx="586552" cy="789931"/>
              </a:xfrm>
              <a:custGeom>
                <a:avLst/>
                <a:gdLst/>
                <a:ahLst/>
                <a:cxnLst/>
                <a:rect l="l" t="t" r="r" b="b"/>
                <a:pathLst>
                  <a:path w="1096359" h="1476507" extrusionOk="0">
                    <a:moveTo>
                      <a:pt x="864737" y="26708"/>
                    </a:moveTo>
                    <a:cubicBezTo>
                      <a:pt x="906848" y="-10589"/>
                      <a:pt x="994586" y="-10959"/>
                      <a:pt x="1042527" y="39203"/>
                    </a:cubicBezTo>
                    <a:cubicBezTo>
                      <a:pt x="1090468" y="89458"/>
                      <a:pt x="1098520" y="165257"/>
                      <a:pt x="1095929" y="234670"/>
                    </a:cubicBezTo>
                    <a:cubicBezTo>
                      <a:pt x="1084730" y="538143"/>
                      <a:pt x="948403" y="806355"/>
                      <a:pt x="778480" y="1058000"/>
                    </a:cubicBezTo>
                    <a:cubicBezTo>
                      <a:pt x="659830" y="1233568"/>
                      <a:pt x="491018" y="1425241"/>
                      <a:pt x="283612" y="1468647"/>
                    </a:cubicBezTo>
                    <a:cubicBezTo>
                      <a:pt x="218734" y="1482252"/>
                      <a:pt x="148118" y="1479938"/>
                      <a:pt x="90181" y="1447823"/>
                    </a:cubicBezTo>
                    <a:cubicBezTo>
                      <a:pt x="32245" y="1415615"/>
                      <a:pt x="-9033" y="1348979"/>
                      <a:pt x="1703" y="1283546"/>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26"/>
              <p:cNvSpPr/>
              <p:nvPr/>
            </p:nvSpPr>
            <p:spPr>
              <a:xfrm>
                <a:off x="8235069" y="3143507"/>
                <a:ext cx="144620" cy="134834"/>
              </a:xfrm>
              <a:custGeom>
                <a:avLst/>
                <a:gdLst/>
                <a:ahLst/>
                <a:cxnLst/>
                <a:rect l="l" t="t" r="r" b="b"/>
                <a:pathLst>
                  <a:path w="270318" h="252027" extrusionOk="0">
                    <a:moveTo>
                      <a:pt x="63490" y="74110"/>
                    </a:moveTo>
                    <a:cubicBezTo>
                      <a:pt x="99955" y="89381"/>
                      <a:pt x="132162" y="114554"/>
                      <a:pt x="155763" y="146299"/>
                    </a:cubicBezTo>
                    <a:cubicBezTo>
                      <a:pt x="176772" y="174527"/>
                      <a:pt x="190747" y="207567"/>
                      <a:pt x="212126" y="235518"/>
                    </a:cubicBezTo>
                    <a:cubicBezTo>
                      <a:pt x="217031" y="241904"/>
                      <a:pt x="222677" y="248290"/>
                      <a:pt x="230266" y="250882"/>
                    </a:cubicBezTo>
                    <a:cubicBezTo>
                      <a:pt x="242945" y="255139"/>
                      <a:pt x="257198" y="246994"/>
                      <a:pt x="263769" y="235425"/>
                    </a:cubicBezTo>
                    <a:cubicBezTo>
                      <a:pt x="270341" y="223856"/>
                      <a:pt x="270896" y="209789"/>
                      <a:pt x="269970" y="196462"/>
                    </a:cubicBezTo>
                    <a:cubicBezTo>
                      <a:pt x="266546" y="146762"/>
                      <a:pt x="244889" y="98543"/>
                      <a:pt x="209997" y="63003"/>
                    </a:cubicBezTo>
                    <a:cubicBezTo>
                      <a:pt x="175106" y="27464"/>
                      <a:pt x="127257" y="4882"/>
                      <a:pt x="77650" y="624"/>
                    </a:cubicBezTo>
                    <a:cubicBezTo>
                      <a:pt x="50163" y="-1782"/>
                      <a:pt x="19991" y="2290"/>
                      <a:pt x="0" y="2126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6"/>
              <p:cNvSpPr/>
              <p:nvPr/>
            </p:nvSpPr>
            <p:spPr>
              <a:xfrm>
                <a:off x="6852556" y="3056578"/>
                <a:ext cx="861214" cy="136366"/>
              </a:xfrm>
              <a:custGeom>
                <a:avLst/>
                <a:gdLst/>
                <a:ahLst/>
                <a:cxnLst/>
                <a:rect l="l" t="t" r="r" b="b"/>
                <a:pathLst>
                  <a:path w="1609746" h="254889" extrusionOk="0">
                    <a:moveTo>
                      <a:pt x="1609746" y="139228"/>
                    </a:moveTo>
                    <a:cubicBezTo>
                      <a:pt x="1153194" y="-76045"/>
                      <a:pt x="-51074" y="-38007"/>
                      <a:pt x="1679" y="227892"/>
                    </a:cubicBezTo>
                    <a:cubicBezTo>
                      <a:pt x="1679" y="227892"/>
                      <a:pt x="883501" y="329234"/>
                      <a:pt x="1609746" y="139228"/>
                    </a:cubicBezTo>
                    <a:close/>
                  </a:path>
                </a:pathLst>
              </a:custGeom>
              <a:solidFill>
                <a:srgbClr val="D4D9B9">
                  <a:alpha val="51900"/>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6"/>
              <p:cNvSpPr/>
              <p:nvPr/>
            </p:nvSpPr>
            <p:spPr>
              <a:xfrm>
                <a:off x="6743609" y="3015649"/>
                <a:ext cx="159600" cy="81304"/>
              </a:xfrm>
              <a:custGeom>
                <a:avLst/>
                <a:gdLst/>
                <a:ahLst/>
                <a:cxnLst/>
                <a:rect l="l" t="t" r="r" b="b"/>
                <a:pathLst>
                  <a:path w="298318" h="151970" extrusionOk="0">
                    <a:moveTo>
                      <a:pt x="735" y="90228"/>
                    </a:moveTo>
                    <a:cubicBezTo>
                      <a:pt x="-3244" y="109756"/>
                      <a:pt x="9435" y="129933"/>
                      <a:pt x="26649" y="140021"/>
                    </a:cubicBezTo>
                    <a:cubicBezTo>
                      <a:pt x="43864" y="150109"/>
                      <a:pt x="64595" y="152145"/>
                      <a:pt x="84586" y="151959"/>
                    </a:cubicBezTo>
                    <a:cubicBezTo>
                      <a:pt x="136692" y="151589"/>
                      <a:pt x="371956" y="90413"/>
                      <a:pt x="275240" y="18687"/>
                    </a:cubicBezTo>
                    <a:cubicBezTo>
                      <a:pt x="215823" y="-25367"/>
                      <a:pt x="16654" y="12486"/>
                      <a:pt x="828" y="90228"/>
                    </a:cubicBezTo>
                    <a:close/>
                  </a:path>
                </a:pathLst>
              </a:custGeom>
              <a:solidFill>
                <a:srgbClr val="D4D9B9">
                  <a:alpha val="51900"/>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2" name="Google Shape;1152;p26"/>
            <p:cNvGrpSpPr/>
            <p:nvPr/>
          </p:nvGrpSpPr>
          <p:grpSpPr>
            <a:xfrm>
              <a:off x="5518291" y="3518267"/>
              <a:ext cx="1061480" cy="625999"/>
              <a:chOff x="5518291" y="3518267"/>
              <a:chExt cx="1061480" cy="625999"/>
            </a:xfrm>
          </p:grpSpPr>
          <p:sp>
            <p:nvSpPr>
              <p:cNvPr id="1153" name="Google Shape;1153;p26"/>
              <p:cNvSpPr/>
              <p:nvPr/>
            </p:nvSpPr>
            <p:spPr>
              <a:xfrm rot="-4498898">
                <a:off x="5858691" y="3332823"/>
                <a:ext cx="380680" cy="99688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6"/>
              <p:cNvSpPr/>
              <p:nvPr/>
            </p:nvSpPr>
            <p:spPr>
              <a:xfrm rot="-4500143">
                <a:off x="6108533" y="3435739"/>
                <a:ext cx="106669" cy="767629"/>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55" name="Google Shape;1155;p26"/>
              <p:cNvSpPr/>
              <p:nvPr/>
            </p:nvSpPr>
            <p:spPr>
              <a:xfrm rot="-4500143">
                <a:off x="6074102" y="3753766"/>
                <a:ext cx="98079" cy="112670"/>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26"/>
              <p:cNvSpPr/>
              <p:nvPr/>
            </p:nvSpPr>
            <p:spPr>
              <a:xfrm rot="-4500143">
                <a:off x="6218189" y="3860364"/>
                <a:ext cx="111964" cy="128732"/>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7" name="Google Shape;1157;p26"/>
          <p:cNvGrpSpPr/>
          <p:nvPr/>
        </p:nvGrpSpPr>
        <p:grpSpPr>
          <a:xfrm>
            <a:off x="7887843" y="-1264845"/>
            <a:ext cx="4259059" cy="2167476"/>
            <a:chOff x="7887843" y="-1264845"/>
            <a:chExt cx="4259059" cy="2167476"/>
          </a:xfrm>
        </p:grpSpPr>
        <p:sp>
          <p:nvSpPr>
            <p:cNvPr id="1158" name="Google Shape;1158;p26"/>
            <p:cNvSpPr/>
            <p:nvPr/>
          </p:nvSpPr>
          <p:spPr>
            <a:xfrm rot="-4506520">
              <a:off x="8719272" y="-408582"/>
              <a:ext cx="79074" cy="18969"/>
            </a:xfrm>
            <a:custGeom>
              <a:avLst/>
              <a:gdLst/>
              <a:ahLst/>
              <a:cxnLst/>
              <a:rect l="l" t="t" r="r" b="b"/>
              <a:pathLst>
                <a:path w="114485" h="27464" extrusionOk="0">
                  <a:moveTo>
                    <a:pt x="114485" y="25544"/>
                  </a:moveTo>
                  <a:cubicBezTo>
                    <a:pt x="74966" y="31837"/>
                    <a:pt x="33041" y="22490"/>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59" name="Google Shape;1159;p26"/>
            <p:cNvSpPr/>
            <p:nvPr/>
          </p:nvSpPr>
          <p:spPr>
            <a:xfrm rot="-4506520">
              <a:off x="9684547" y="-1971983"/>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0" name="Google Shape;1160;p26"/>
            <p:cNvSpPr/>
            <p:nvPr/>
          </p:nvSpPr>
          <p:spPr>
            <a:xfrm rot="-4506520">
              <a:off x="8502598" y="-1074951"/>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1" name="Google Shape;1161;p26"/>
            <p:cNvSpPr/>
            <p:nvPr/>
          </p:nvSpPr>
          <p:spPr>
            <a:xfrm rot="-4506520">
              <a:off x="8297311" y="-241966"/>
              <a:ext cx="1502096" cy="6663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2" name="Google Shape;1162;p26"/>
            <p:cNvSpPr/>
            <p:nvPr/>
          </p:nvSpPr>
          <p:spPr>
            <a:xfrm rot="-4506520">
              <a:off x="8502344" y="-251727"/>
              <a:ext cx="1236938" cy="47246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3" name="Google Shape;1163;p26"/>
            <p:cNvSpPr/>
            <p:nvPr/>
          </p:nvSpPr>
          <p:spPr>
            <a:xfrm rot="-4506520">
              <a:off x="9086706" y="-189480"/>
              <a:ext cx="323841" cy="107904"/>
            </a:xfrm>
            <a:custGeom>
              <a:avLst/>
              <a:gdLst/>
              <a:ahLst/>
              <a:cxnLst/>
              <a:rect l="l" t="t" r="r" b="b"/>
              <a:pathLst>
                <a:path w="468861" h="156225" extrusionOk="0">
                  <a:moveTo>
                    <a:pt x="468861" y="0"/>
                  </a:moveTo>
                  <a:cubicBezTo>
                    <a:pt x="303288" y="14993"/>
                    <a:pt x="141417" y="68950"/>
                    <a:pt x="0" y="1562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4" name="Google Shape;1164;p26"/>
            <p:cNvSpPr/>
            <p:nvPr/>
          </p:nvSpPr>
          <p:spPr>
            <a:xfrm rot="-4506520">
              <a:off x="9000597" y="73075"/>
              <a:ext cx="223160" cy="100105"/>
            </a:xfrm>
            <a:custGeom>
              <a:avLst/>
              <a:gdLst/>
              <a:ahLst/>
              <a:cxnLst/>
              <a:rect l="l" t="t" r="r" b="b"/>
              <a:pathLst>
                <a:path w="323094" h="144934" extrusionOk="0">
                  <a:moveTo>
                    <a:pt x="323094" y="0"/>
                  </a:moveTo>
                  <a:cubicBezTo>
                    <a:pt x="207961" y="28783"/>
                    <a:pt x="98011" y="78113"/>
                    <a:pt x="0" y="144934"/>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5" name="Google Shape;1165;p26"/>
            <p:cNvSpPr/>
            <p:nvPr/>
          </p:nvSpPr>
          <p:spPr>
            <a:xfrm rot="-4506520">
              <a:off x="8931730" y="-132717"/>
              <a:ext cx="191709" cy="177774"/>
            </a:xfrm>
            <a:custGeom>
              <a:avLst/>
              <a:gdLst/>
              <a:ahLst/>
              <a:cxnLst/>
              <a:rect l="l" t="t" r="r" b="b"/>
              <a:pathLst>
                <a:path w="277559" h="257383" extrusionOk="0">
                  <a:moveTo>
                    <a:pt x="277559" y="257383"/>
                  </a:moveTo>
                  <a:cubicBezTo>
                    <a:pt x="164277" y="198429"/>
                    <a:pt x="67377" y="10846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6" name="Google Shape;1166;p26"/>
            <p:cNvSpPr/>
            <p:nvPr/>
          </p:nvSpPr>
          <p:spPr>
            <a:xfrm rot="-4506520">
              <a:off x="9052096" y="-404112"/>
              <a:ext cx="229872" cy="200850"/>
            </a:xfrm>
            <a:custGeom>
              <a:avLst/>
              <a:gdLst/>
              <a:ahLst/>
              <a:cxnLst/>
              <a:rect l="l" t="t" r="r" b="b"/>
              <a:pathLst>
                <a:path w="332811" h="290793" extrusionOk="0">
                  <a:moveTo>
                    <a:pt x="332812" y="290794"/>
                  </a:moveTo>
                  <a:cubicBezTo>
                    <a:pt x="197410" y="227952"/>
                    <a:pt x="80426" y="125776"/>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7" name="Google Shape;1167;p26"/>
            <p:cNvSpPr/>
            <p:nvPr/>
          </p:nvSpPr>
          <p:spPr>
            <a:xfrm rot="-4506520">
              <a:off x="8875369" y="192785"/>
              <a:ext cx="130214" cy="105795"/>
            </a:xfrm>
            <a:custGeom>
              <a:avLst/>
              <a:gdLst/>
              <a:ahLst/>
              <a:cxnLst/>
              <a:rect l="l" t="t" r="r" b="b"/>
              <a:pathLst>
                <a:path w="188525" h="153171" extrusionOk="0">
                  <a:moveTo>
                    <a:pt x="188526" y="153171"/>
                  </a:moveTo>
                  <a:cubicBezTo>
                    <a:pt x="112819" y="121519"/>
                    <a:pt x="46553" y="67654"/>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8" name="Google Shape;1168;p26"/>
            <p:cNvSpPr/>
            <p:nvPr/>
          </p:nvSpPr>
          <p:spPr>
            <a:xfrm rot="-4506520">
              <a:off x="8889881" y="358770"/>
              <a:ext cx="112506"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9" name="Google Shape;1169;p26"/>
            <p:cNvSpPr/>
            <p:nvPr/>
          </p:nvSpPr>
          <p:spPr>
            <a:xfrm rot="-4506520">
              <a:off x="8774575" y="-963476"/>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0" name="Google Shape;1170;p26"/>
            <p:cNvSpPr/>
            <p:nvPr/>
          </p:nvSpPr>
          <p:spPr>
            <a:xfrm rot="-4506520">
              <a:off x="8578164" y="-659045"/>
              <a:ext cx="81056" cy="140058"/>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1" name="Google Shape;1171;p26"/>
            <p:cNvSpPr/>
            <p:nvPr/>
          </p:nvSpPr>
          <p:spPr>
            <a:xfrm rot="-4506520">
              <a:off x="8877149" y="-598999"/>
              <a:ext cx="100617" cy="109118"/>
            </a:xfrm>
            <a:custGeom>
              <a:avLst/>
              <a:gdLst/>
              <a:ahLst/>
              <a:cxnLst/>
              <a:rect l="l" t="t" r="r" b="b"/>
              <a:pathLst>
                <a:path w="145674" h="157983" extrusionOk="0">
                  <a:moveTo>
                    <a:pt x="145675" y="0"/>
                  </a:moveTo>
                  <a:cubicBezTo>
                    <a:pt x="120038" y="68858"/>
                    <a:pt x="66544" y="126887"/>
                    <a:pt x="0" y="157984"/>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2" name="Google Shape;1172;p26"/>
            <p:cNvSpPr/>
            <p:nvPr/>
          </p:nvSpPr>
          <p:spPr>
            <a:xfrm rot="-4506520">
              <a:off x="8736675" y="-617387"/>
              <a:ext cx="106561" cy="122415"/>
            </a:xfrm>
            <a:custGeom>
              <a:avLst/>
              <a:gdLst/>
              <a:ahLst/>
              <a:cxnLst/>
              <a:rect l="l" t="t" r="r" b="b"/>
              <a:pathLst>
                <a:path w="154281" h="177234" extrusionOk="0">
                  <a:moveTo>
                    <a:pt x="154282" y="0"/>
                  </a:moveTo>
                  <a:cubicBezTo>
                    <a:pt x="133273" y="78298"/>
                    <a:pt x="74596" y="145582"/>
                    <a:pt x="0" y="177235"/>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3" name="Google Shape;1173;p26"/>
            <p:cNvSpPr/>
            <p:nvPr/>
          </p:nvSpPr>
          <p:spPr>
            <a:xfrm rot="-4506520">
              <a:off x="8519549" y="-582483"/>
              <a:ext cx="67440" cy="91284"/>
            </a:xfrm>
            <a:custGeom>
              <a:avLst/>
              <a:gdLst/>
              <a:ahLst/>
              <a:cxnLst/>
              <a:rect l="l" t="t" r="r" b="b"/>
              <a:pathLst>
                <a:path w="97640" h="132162" extrusionOk="0">
                  <a:moveTo>
                    <a:pt x="97641" y="132162"/>
                  </a:moveTo>
                  <a:cubicBezTo>
                    <a:pt x="57659" y="94309"/>
                    <a:pt x="24433" y="4932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4" name="Google Shape;1174;p26"/>
            <p:cNvSpPr/>
            <p:nvPr/>
          </p:nvSpPr>
          <p:spPr>
            <a:xfrm rot="-4506520">
              <a:off x="8655330" y="-523498"/>
              <a:ext cx="99721" cy="109694"/>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5" name="Google Shape;1175;p26"/>
            <p:cNvSpPr/>
            <p:nvPr/>
          </p:nvSpPr>
          <p:spPr>
            <a:xfrm rot="-4506520">
              <a:off x="8893049" y="-501728"/>
              <a:ext cx="121648" cy="139866"/>
            </a:xfrm>
            <a:custGeom>
              <a:avLst/>
              <a:gdLst/>
              <a:ahLst/>
              <a:cxnLst/>
              <a:rect l="l" t="t" r="r" b="b"/>
              <a:pathLst>
                <a:path w="176123" h="202500" extrusionOk="0">
                  <a:moveTo>
                    <a:pt x="176124" y="202501"/>
                  </a:moveTo>
                  <a:cubicBezTo>
                    <a:pt x="106063" y="145304"/>
                    <a:pt x="35077" y="83296"/>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6" name="Google Shape;1176;p26"/>
            <p:cNvSpPr/>
            <p:nvPr/>
          </p:nvSpPr>
          <p:spPr>
            <a:xfrm rot="-4506520">
              <a:off x="7863506" y="1184"/>
              <a:ext cx="763001" cy="431119"/>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77" name="Google Shape;1177;p26"/>
            <p:cNvSpPr/>
            <p:nvPr/>
          </p:nvSpPr>
          <p:spPr>
            <a:xfrm rot="-4506520">
              <a:off x="7994970" y="20803"/>
              <a:ext cx="587849" cy="27890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8" name="Google Shape;1178;p26"/>
            <p:cNvSpPr/>
            <p:nvPr/>
          </p:nvSpPr>
          <p:spPr>
            <a:xfrm rot="-4506520">
              <a:off x="8146915" y="157090"/>
              <a:ext cx="85978" cy="109438"/>
            </a:xfrm>
            <a:custGeom>
              <a:avLst/>
              <a:gdLst/>
              <a:ahLst/>
              <a:cxnLst/>
              <a:rect l="l" t="t" r="r" b="b"/>
              <a:pathLst>
                <a:path w="124480" h="158446" extrusionOk="0">
                  <a:moveTo>
                    <a:pt x="124481" y="158447"/>
                  </a:moveTo>
                  <a:cubicBezTo>
                    <a:pt x="96808" y="96438"/>
                    <a:pt x="53587" y="41555"/>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9" name="Google Shape;1179;p26"/>
            <p:cNvSpPr/>
            <p:nvPr/>
          </p:nvSpPr>
          <p:spPr>
            <a:xfrm rot="-4506520">
              <a:off x="8245501" y="166384"/>
              <a:ext cx="145875" cy="23632"/>
            </a:xfrm>
            <a:custGeom>
              <a:avLst/>
              <a:gdLst/>
              <a:ahLst/>
              <a:cxnLst/>
              <a:rect l="l" t="t" r="r" b="b"/>
              <a:pathLst>
                <a:path w="211200" h="34215" extrusionOk="0">
                  <a:moveTo>
                    <a:pt x="211200" y="0"/>
                  </a:moveTo>
                  <a:cubicBezTo>
                    <a:pt x="146878" y="33226"/>
                    <a:pt x="70524" y="42758"/>
                    <a:pt x="0" y="26377"/>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0" name="Google Shape;1180;p26"/>
            <p:cNvSpPr/>
            <p:nvPr/>
          </p:nvSpPr>
          <p:spPr>
            <a:xfrm rot="-4506520">
              <a:off x="8301856" y="-11368"/>
              <a:ext cx="82078" cy="112635"/>
            </a:xfrm>
            <a:custGeom>
              <a:avLst/>
              <a:gdLst/>
              <a:ahLst/>
              <a:cxnLst/>
              <a:rect l="l" t="t" r="r" b="b"/>
              <a:pathLst>
                <a:path w="118834" h="163074" extrusionOk="0">
                  <a:moveTo>
                    <a:pt x="118835" y="163074"/>
                  </a:moveTo>
                  <a:cubicBezTo>
                    <a:pt x="72282" y="114207"/>
                    <a:pt x="32208" y="59232"/>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1" name="Google Shape;1181;p26"/>
            <p:cNvSpPr/>
            <p:nvPr/>
          </p:nvSpPr>
          <p:spPr>
            <a:xfrm rot="-4506520">
              <a:off x="8089795" y="-403956"/>
              <a:ext cx="230479" cy="595141"/>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2" name="Google Shape;1182;p26"/>
            <p:cNvSpPr/>
            <p:nvPr/>
          </p:nvSpPr>
          <p:spPr>
            <a:xfrm rot="-4506520">
              <a:off x="8230553" y="-281241"/>
              <a:ext cx="136543" cy="383354"/>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3" name="Google Shape;1183;p26"/>
            <p:cNvSpPr/>
            <p:nvPr/>
          </p:nvSpPr>
          <p:spPr>
            <a:xfrm rot="-4506520">
              <a:off x="9119876" y="-115098"/>
              <a:ext cx="365028" cy="15757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1184" name="Google Shape;1184;p26"/>
          <p:cNvGrpSpPr/>
          <p:nvPr/>
        </p:nvGrpSpPr>
        <p:grpSpPr>
          <a:xfrm>
            <a:off x="8650056" y="-29723"/>
            <a:ext cx="381277" cy="371649"/>
            <a:chOff x="8650056" y="-29723"/>
            <a:chExt cx="381277" cy="371649"/>
          </a:xfrm>
        </p:grpSpPr>
        <p:sp>
          <p:nvSpPr>
            <p:cNvPr id="1185" name="Google Shape;1185;p26"/>
            <p:cNvSpPr/>
            <p:nvPr/>
          </p:nvSpPr>
          <p:spPr>
            <a:xfrm rot="-4506520">
              <a:off x="8690228" y="-1151"/>
              <a:ext cx="300933" cy="31450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6" name="Google Shape;1186;p26"/>
            <p:cNvSpPr/>
            <p:nvPr/>
          </p:nvSpPr>
          <p:spPr>
            <a:xfrm rot="-4506520">
              <a:off x="8726753" y="21790"/>
              <a:ext cx="207416" cy="243243"/>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7" name="Google Shape;1187;p26"/>
            <p:cNvSpPr/>
            <p:nvPr/>
          </p:nvSpPr>
          <p:spPr>
            <a:xfrm rot="-4506520">
              <a:off x="8783940" y="113833"/>
              <a:ext cx="123984" cy="203216"/>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8" name="Google Shape;1188;p26"/>
            <p:cNvSpPr/>
            <p:nvPr/>
          </p:nvSpPr>
          <p:spPr>
            <a:xfrm rot="-4506520">
              <a:off x="8859910" y="154734"/>
              <a:ext cx="59385" cy="68399"/>
            </a:xfrm>
            <a:custGeom>
              <a:avLst/>
              <a:gdLst/>
              <a:ahLst/>
              <a:cxnLst/>
              <a:rect l="l" t="t" r="r" b="b"/>
              <a:pathLst>
                <a:path w="85979" h="99029" extrusionOk="0">
                  <a:moveTo>
                    <a:pt x="0" y="0"/>
                  </a:moveTo>
                  <a:cubicBezTo>
                    <a:pt x="13050" y="43129"/>
                    <a:pt x="45072" y="80056"/>
                    <a:pt x="85980" y="99029"/>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sp>
        <p:nvSpPr>
          <p:cNvPr id="3" name="Subtitle 2">
            <a:extLst>
              <a:ext uri="{FF2B5EF4-FFF2-40B4-BE49-F238E27FC236}">
                <a16:creationId xmlns:a16="http://schemas.microsoft.com/office/drawing/2014/main" id="{D877637A-1BB2-8FC2-3550-0B790A459BF8}"/>
              </a:ext>
            </a:extLst>
          </p:cNvPr>
          <p:cNvSpPr>
            <a:spLocks noGrp="1"/>
          </p:cNvSpPr>
          <p:nvPr>
            <p:ph type="subTitle" idx="1"/>
          </p:nvPr>
        </p:nvSpPr>
        <p:spPr>
          <a:xfrm>
            <a:off x="274270" y="3983928"/>
            <a:ext cx="2644572" cy="759000"/>
          </a:xfrm>
        </p:spPr>
        <p:txBody>
          <a:bodyPr/>
          <a:lstStyle/>
          <a:p>
            <a:r>
              <a:rPr lang="en-IN" dirty="0">
                <a:solidFill>
                  <a:srgbClr val="301E14"/>
                </a:solidFill>
              </a:rPr>
              <a:t>By Nishigandha Jadhav</a:t>
            </a:r>
          </a:p>
          <a:p>
            <a:pPr algn="ctr"/>
            <a:r>
              <a:rPr lang="en-IN" sz="1100" dirty="0">
                <a:solidFill>
                  <a:srgbClr val="301E14"/>
                </a:solidFill>
              </a:rPr>
              <a:t>Aspirant Data Analyst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1192"/>
        <p:cNvGrpSpPr/>
        <p:nvPr/>
      </p:nvGrpSpPr>
      <p:grpSpPr>
        <a:xfrm>
          <a:off x="0" y="0"/>
          <a:ext cx="0" cy="0"/>
          <a:chOff x="0" y="0"/>
          <a:chExt cx="0" cy="0"/>
        </a:xfrm>
      </p:grpSpPr>
      <p:sp>
        <p:nvSpPr>
          <p:cNvPr id="5" name="TextBox 4">
            <a:extLst>
              <a:ext uri="{FF2B5EF4-FFF2-40B4-BE49-F238E27FC236}">
                <a16:creationId xmlns:a16="http://schemas.microsoft.com/office/drawing/2014/main" id="{6C3CA044-9575-B2C5-D06F-693348E74C86}"/>
              </a:ext>
            </a:extLst>
          </p:cNvPr>
          <p:cNvSpPr txBox="1"/>
          <p:nvPr/>
        </p:nvSpPr>
        <p:spPr>
          <a:xfrm>
            <a:off x="980688" y="1199353"/>
            <a:ext cx="6655981" cy="2308324"/>
          </a:xfrm>
          <a:prstGeom prst="rect">
            <a:avLst/>
          </a:prstGeom>
          <a:noFill/>
        </p:spPr>
        <p:txBody>
          <a:bodyPr wrap="square" rtlCol="0">
            <a:spAutoFit/>
          </a:bodyPr>
          <a:lstStyle/>
          <a:p>
            <a:pPr algn="just"/>
            <a:r>
              <a:rPr lang="en-IN" sz="1600" dirty="0">
                <a:solidFill>
                  <a:srgbClr val="301E14"/>
                </a:solidFill>
                <a:latin typeface="Andika" panose="020B0604020202020204" charset="0"/>
                <a:ea typeface="Andika" panose="020B0604020202020204" charset="0"/>
                <a:cs typeface="Andika" panose="020B0604020202020204" charset="0"/>
              </a:rPr>
              <a:t>Coffee, originating in Ethiopia, has a rich history dating back to the 9th century. It has spread globally as a popular beverage for its stimulating effects and social appeal. It gained fame for its unique flavour, caffeine boost, and role in fostering cultural and social interactions, becoming a daily ritual worldwide. Coffee shop sales analysis is vital for understanding customer preferences, optimising inventory, and improving profitability by identifying trends, peak times, and popular products to enhance customer satisfaction and drive business growth.</a:t>
            </a:r>
          </a:p>
        </p:txBody>
      </p:sp>
      <p:sp>
        <p:nvSpPr>
          <p:cNvPr id="6" name="Google Shape;950;p26">
            <a:extLst>
              <a:ext uri="{FF2B5EF4-FFF2-40B4-BE49-F238E27FC236}">
                <a16:creationId xmlns:a16="http://schemas.microsoft.com/office/drawing/2014/main" id="{CFC6A703-A77E-24E4-6AA9-346F71156DA7}"/>
              </a:ext>
            </a:extLst>
          </p:cNvPr>
          <p:cNvSpPr txBox="1">
            <a:spLocks/>
          </p:cNvSpPr>
          <p:nvPr/>
        </p:nvSpPr>
        <p:spPr>
          <a:xfrm>
            <a:off x="980688" y="288921"/>
            <a:ext cx="3740767" cy="910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2pPr>
            <a:lvl3pPr marR="0" lvl="2"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3pPr>
            <a:lvl4pPr marR="0" lvl="3"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4pPr>
            <a:lvl5pPr marR="0" lvl="4"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5pPr>
            <a:lvl6pPr marR="0" lvl="5"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6pPr>
            <a:lvl7pPr marR="0" lvl="6"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7pPr>
            <a:lvl8pPr marR="0" lvl="7"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8pPr>
            <a:lvl9pPr marR="0" lvl="8" algn="l" rtl="0">
              <a:lnSpc>
                <a:spcPct val="100000"/>
              </a:lnSpc>
              <a:spcBef>
                <a:spcPts val="0"/>
              </a:spcBef>
              <a:spcAft>
                <a:spcPts val="0"/>
              </a:spcAft>
              <a:buClr>
                <a:schemeClr val="dk1"/>
              </a:buClr>
              <a:buSzPts val="3000"/>
              <a:buFont typeface="DM Serif Display"/>
              <a:buNone/>
              <a:defRPr sz="3000" b="0" i="0" u="none" strike="noStrike" cap="none">
                <a:solidFill>
                  <a:schemeClr val="dk1"/>
                </a:solidFill>
                <a:latin typeface="DM Serif Display"/>
                <a:ea typeface="DM Serif Display"/>
                <a:cs typeface="DM Serif Display"/>
                <a:sym typeface="DM Serif Display"/>
              </a:defRPr>
            </a:lvl9pPr>
          </a:lstStyle>
          <a:p>
            <a:r>
              <a:rPr lang="en-IN" sz="3200" dirty="0">
                <a:solidFill>
                  <a:srgbClr val="301E14"/>
                </a:solidFill>
              </a:rPr>
              <a:t>Overview</a:t>
            </a:r>
            <a:endParaRPr lang="en-IN" sz="2800" dirty="0">
              <a:solidFill>
                <a:srgbClr val="301E1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1201"/>
        <p:cNvGrpSpPr/>
        <p:nvPr/>
      </p:nvGrpSpPr>
      <p:grpSpPr>
        <a:xfrm>
          <a:off x="0" y="0"/>
          <a:ext cx="0" cy="0"/>
          <a:chOff x="0" y="0"/>
          <a:chExt cx="0" cy="0"/>
        </a:xfrm>
      </p:grpSpPr>
      <p:sp>
        <p:nvSpPr>
          <p:cNvPr id="1202" name="Google Shape;120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grpSp>
        <p:nvGrpSpPr>
          <p:cNvPr id="1217" name="Google Shape;1217;p28"/>
          <p:cNvGrpSpPr/>
          <p:nvPr/>
        </p:nvGrpSpPr>
        <p:grpSpPr>
          <a:xfrm>
            <a:off x="7080921" y="564750"/>
            <a:ext cx="4340469" cy="4833883"/>
            <a:chOff x="7080921" y="564750"/>
            <a:chExt cx="4340469" cy="4833883"/>
          </a:xfrm>
        </p:grpSpPr>
        <p:sp>
          <p:nvSpPr>
            <p:cNvPr id="1218" name="Google Shape;1218;p28"/>
            <p:cNvSpPr/>
            <p:nvPr/>
          </p:nvSpPr>
          <p:spPr>
            <a:xfrm>
              <a:off x="8185783" y="564750"/>
              <a:ext cx="2860800" cy="40140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19" name="Google Shape;1219;p28"/>
            <p:cNvGrpSpPr/>
            <p:nvPr/>
          </p:nvGrpSpPr>
          <p:grpSpPr>
            <a:xfrm>
              <a:off x="7080921" y="719521"/>
              <a:ext cx="4340469" cy="4679112"/>
              <a:chOff x="7080921" y="719521"/>
              <a:chExt cx="4340469" cy="4679112"/>
            </a:xfrm>
          </p:grpSpPr>
          <p:grpSp>
            <p:nvGrpSpPr>
              <p:cNvPr id="1220" name="Google Shape;1220;p28"/>
              <p:cNvGrpSpPr/>
              <p:nvPr/>
            </p:nvGrpSpPr>
            <p:grpSpPr>
              <a:xfrm>
                <a:off x="7513737" y="1450274"/>
                <a:ext cx="3907653" cy="3172444"/>
                <a:chOff x="7513737" y="1450274"/>
                <a:chExt cx="3907653" cy="3172444"/>
              </a:xfrm>
            </p:grpSpPr>
            <p:grpSp>
              <p:nvGrpSpPr>
                <p:cNvPr id="1221" name="Google Shape;1221;p28"/>
                <p:cNvGrpSpPr/>
                <p:nvPr/>
              </p:nvGrpSpPr>
              <p:grpSpPr>
                <a:xfrm>
                  <a:off x="7912045" y="2417146"/>
                  <a:ext cx="399357" cy="409884"/>
                  <a:chOff x="7912045" y="2417146"/>
                  <a:chExt cx="399357" cy="409884"/>
                </a:xfrm>
              </p:grpSpPr>
              <p:sp>
                <p:nvSpPr>
                  <p:cNvPr id="1222" name="Google Shape;1222;p28"/>
                  <p:cNvSpPr/>
                  <p:nvPr/>
                </p:nvSpPr>
                <p:spPr>
                  <a:xfrm rot="-4163937" flipH="1">
                    <a:off x="7950134" y="2469509"/>
                    <a:ext cx="323177" cy="305158"/>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8"/>
                  <p:cNvSpPr/>
                  <p:nvPr/>
                </p:nvSpPr>
                <p:spPr>
                  <a:xfrm rot="-4163937" flipH="1">
                    <a:off x="7992314" y="2558227"/>
                    <a:ext cx="275595" cy="154050"/>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4" name="Google Shape;1224;p28"/>
                <p:cNvSpPr/>
                <p:nvPr/>
              </p:nvSpPr>
              <p:spPr>
                <a:xfrm rot="-4163937" flipH="1">
                  <a:off x="7957241" y="2569606"/>
                  <a:ext cx="177967" cy="144999"/>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8"/>
                <p:cNvSpPr/>
                <p:nvPr/>
              </p:nvSpPr>
              <p:spPr>
                <a:xfrm rot="-4163937" flipH="1">
                  <a:off x="7979360" y="2583279"/>
                  <a:ext cx="112572" cy="51073"/>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8"/>
                <p:cNvSpPr/>
                <p:nvPr/>
              </p:nvSpPr>
              <p:spPr>
                <a:xfrm rot="-4163937" flipH="1">
                  <a:off x="8171938" y="2673475"/>
                  <a:ext cx="79075"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8"/>
                <p:cNvSpPr/>
                <p:nvPr/>
              </p:nvSpPr>
              <p:spPr>
                <a:xfrm rot="-4163937" flipH="1">
                  <a:off x="8953927" y="1682807"/>
                  <a:ext cx="1227233" cy="3499675"/>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8"/>
                <p:cNvSpPr/>
                <p:nvPr/>
              </p:nvSpPr>
              <p:spPr>
                <a:xfrm rot="-4163937" flipH="1">
                  <a:off x="7886019" y="2223464"/>
                  <a:ext cx="412936" cy="1081355"/>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8"/>
                <p:cNvSpPr/>
                <p:nvPr/>
              </p:nvSpPr>
              <p:spPr>
                <a:xfrm rot="-4163937" flipH="1">
                  <a:off x="7980833" y="2118722"/>
                  <a:ext cx="1502110" cy="666318"/>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8"/>
                <p:cNvSpPr/>
                <p:nvPr/>
              </p:nvSpPr>
              <p:spPr>
                <a:xfrm rot="-4163937" flipH="1">
                  <a:off x="8110465" y="2344575"/>
                  <a:ext cx="1236949" cy="472469"/>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8"/>
                <p:cNvSpPr/>
                <p:nvPr/>
              </p:nvSpPr>
              <p:spPr>
                <a:xfrm rot="-4163937" flipH="1">
                  <a:off x="8601392" y="2698798"/>
                  <a:ext cx="323844" cy="107905"/>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8"/>
                <p:cNvSpPr/>
                <p:nvPr/>
              </p:nvSpPr>
              <p:spPr>
                <a:xfrm rot="-4163937" flipH="1">
                  <a:off x="8690811" y="2412876"/>
                  <a:ext cx="223162" cy="100106"/>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8"/>
                <p:cNvSpPr/>
                <p:nvPr/>
              </p:nvSpPr>
              <p:spPr>
                <a:xfrm rot="-4163937" flipH="1">
                  <a:off x="8540726" y="2460866"/>
                  <a:ext cx="191711" cy="177775"/>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8"/>
                <p:cNvSpPr/>
                <p:nvPr/>
              </p:nvSpPr>
              <p:spPr>
                <a:xfrm rot="-4163937" flipH="1">
                  <a:off x="8484310" y="2741865"/>
                  <a:ext cx="229874" cy="200852"/>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8"/>
                <p:cNvSpPr/>
                <p:nvPr/>
              </p:nvSpPr>
              <p:spPr>
                <a:xfrm rot="-4163937" flipH="1">
                  <a:off x="8668641" y="2210558"/>
                  <a:ext cx="130215" cy="105796"/>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8"/>
                <p:cNvSpPr/>
                <p:nvPr/>
              </p:nvSpPr>
              <p:spPr>
                <a:xfrm rot="-4163937" flipH="1">
                  <a:off x="8751491" y="2163008"/>
                  <a:ext cx="112507"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8"/>
                <p:cNvSpPr/>
                <p:nvPr/>
              </p:nvSpPr>
              <p:spPr>
                <a:xfrm rot="-4163937" flipH="1">
                  <a:off x="8127983" y="2428730"/>
                  <a:ext cx="115896" cy="834029"/>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8"/>
                <p:cNvSpPr/>
                <p:nvPr/>
              </p:nvSpPr>
              <p:spPr>
                <a:xfrm rot="-4163937" flipH="1">
                  <a:off x="7946598" y="2686211"/>
                  <a:ext cx="81057" cy="140059"/>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8"/>
                <p:cNvSpPr/>
                <p:nvPr/>
              </p:nvSpPr>
              <p:spPr>
                <a:xfrm rot="-4163937" flipH="1">
                  <a:off x="8214095" y="2844656"/>
                  <a:ext cx="100618" cy="109119"/>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8"/>
                <p:cNvSpPr/>
                <p:nvPr/>
              </p:nvSpPr>
              <p:spPr>
                <a:xfrm rot="-4163937" flipH="1">
                  <a:off x="8092353" y="2767732"/>
                  <a:ext cx="106562" cy="122416"/>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8"/>
                <p:cNvSpPr/>
                <p:nvPr/>
              </p:nvSpPr>
              <p:spPr>
                <a:xfrm rot="-4163937" flipH="1">
                  <a:off x="7930431" y="2630132"/>
                  <a:ext cx="67440" cy="91285"/>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8"/>
                <p:cNvSpPr/>
                <p:nvPr/>
              </p:nvSpPr>
              <p:spPr>
                <a:xfrm rot="-4163937" flipH="1">
                  <a:off x="8077576" y="2653612"/>
                  <a:ext cx="99722" cy="109695"/>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8"/>
                <p:cNvSpPr/>
                <p:nvPr/>
              </p:nvSpPr>
              <p:spPr>
                <a:xfrm rot="-4163937" flipH="1">
                  <a:off x="8290489" y="2752903"/>
                  <a:ext cx="121649" cy="139867"/>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8"/>
                <p:cNvSpPr/>
                <p:nvPr/>
              </p:nvSpPr>
              <p:spPr>
                <a:xfrm rot="-4163937" flipH="1">
                  <a:off x="7769191" y="1667668"/>
                  <a:ext cx="763008" cy="431123"/>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8"/>
                <p:cNvSpPr/>
                <p:nvPr/>
              </p:nvSpPr>
              <p:spPr>
                <a:xfrm rot="-4163937" flipH="1">
                  <a:off x="7859704" y="1815251"/>
                  <a:ext cx="587854" cy="278905"/>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8"/>
                <p:cNvSpPr/>
                <p:nvPr/>
              </p:nvSpPr>
              <p:spPr>
                <a:xfrm rot="-4163937" flipH="1">
                  <a:off x="8059977" y="1800534"/>
                  <a:ext cx="85979" cy="109439"/>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8"/>
                <p:cNvSpPr/>
                <p:nvPr/>
              </p:nvSpPr>
              <p:spPr>
                <a:xfrm rot="-4163937" flipH="1">
                  <a:off x="8115167" y="1945429"/>
                  <a:ext cx="145877"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8"/>
                <p:cNvSpPr/>
                <p:nvPr/>
              </p:nvSpPr>
              <p:spPr>
                <a:xfrm rot="-4163937" flipH="1">
                  <a:off x="8089612" y="2023620"/>
                  <a:ext cx="82079" cy="112636"/>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8"/>
                <p:cNvSpPr/>
                <p:nvPr/>
              </p:nvSpPr>
              <p:spPr>
                <a:xfrm rot="-4163937" flipH="1">
                  <a:off x="7815301" y="1825539"/>
                  <a:ext cx="230481" cy="595147"/>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8"/>
                <p:cNvSpPr/>
                <p:nvPr/>
              </p:nvSpPr>
              <p:spPr>
                <a:xfrm rot="-4163937" flipH="1">
                  <a:off x="7948400" y="1972192"/>
                  <a:ext cx="136544" cy="383358"/>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8"/>
                <p:cNvSpPr/>
                <p:nvPr/>
              </p:nvSpPr>
              <p:spPr>
                <a:xfrm rot="-4163937" flipH="1">
                  <a:off x="8682177" y="2624396"/>
                  <a:ext cx="365031" cy="157574"/>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2" name="Google Shape;1252;p28"/>
                <p:cNvGrpSpPr/>
                <p:nvPr/>
              </p:nvGrpSpPr>
              <p:grpSpPr>
                <a:xfrm rot="-1470289">
                  <a:off x="8518237" y="3045146"/>
                  <a:ext cx="392990" cy="580864"/>
                  <a:chOff x="11291625" y="139805"/>
                  <a:chExt cx="262794" cy="388451"/>
                </a:xfrm>
              </p:grpSpPr>
              <p:sp>
                <p:nvSpPr>
                  <p:cNvPr id="1253" name="Google Shape;1253;p28"/>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8"/>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8"/>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8"/>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8"/>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8"/>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8"/>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8"/>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8"/>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8"/>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8"/>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8"/>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8"/>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8"/>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8"/>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68" name="Google Shape;1268;p28"/>
              <p:cNvGrpSpPr/>
              <p:nvPr/>
            </p:nvGrpSpPr>
            <p:grpSpPr>
              <a:xfrm>
                <a:off x="7080921" y="2082283"/>
                <a:ext cx="1719715" cy="574644"/>
                <a:chOff x="7080921" y="2082283"/>
                <a:chExt cx="1719715" cy="574644"/>
              </a:xfrm>
            </p:grpSpPr>
            <p:grpSp>
              <p:nvGrpSpPr>
                <p:cNvPr id="1269" name="Google Shape;1269;p28"/>
                <p:cNvGrpSpPr/>
                <p:nvPr/>
              </p:nvGrpSpPr>
              <p:grpSpPr>
                <a:xfrm>
                  <a:off x="7080921" y="2271231"/>
                  <a:ext cx="386870" cy="385697"/>
                  <a:chOff x="7080921" y="2271231"/>
                  <a:chExt cx="386870" cy="385697"/>
                </a:xfrm>
              </p:grpSpPr>
              <p:sp>
                <p:nvSpPr>
                  <p:cNvPr id="1270" name="Google Shape;1270;p28"/>
                  <p:cNvSpPr/>
                  <p:nvPr/>
                </p:nvSpPr>
                <p:spPr>
                  <a:xfrm rot="-4163937" flipH="1">
                    <a:off x="7124893" y="2313612"/>
                    <a:ext cx="298926" cy="300934"/>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8"/>
                  <p:cNvSpPr/>
                  <p:nvPr/>
                </p:nvSpPr>
                <p:spPr>
                  <a:xfrm rot="-4163937" flipH="1">
                    <a:off x="7145842" y="2355858"/>
                    <a:ext cx="224433" cy="201470"/>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8"/>
                  <p:cNvSpPr/>
                  <p:nvPr/>
                </p:nvSpPr>
                <p:spPr>
                  <a:xfrm rot="-4163937" flipH="1">
                    <a:off x="7263285" y="2346737"/>
                    <a:ext cx="136004" cy="168625"/>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8"/>
                  <p:cNvSpPr/>
                  <p:nvPr/>
                </p:nvSpPr>
                <p:spPr>
                  <a:xfrm rot="-4163937" flipH="1">
                    <a:off x="7303355" y="2424586"/>
                    <a:ext cx="93714" cy="70254"/>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4" name="Google Shape;1274;p28"/>
                <p:cNvGrpSpPr/>
                <p:nvPr/>
              </p:nvGrpSpPr>
              <p:grpSpPr>
                <a:xfrm>
                  <a:off x="8400354" y="2082283"/>
                  <a:ext cx="400282" cy="392353"/>
                  <a:chOff x="8400354" y="2082283"/>
                  <a:chExt cx="400282" cy="392353"/>
                </a:xfrm>
              </p:grpSpPr>
              <p:sp>
                <p:nvSpPr>
                  <p:cNvPr id="1275" name="Google Shape;1275;p28"/>
                  <p:cNvSpPr/>
                  <p:nvPr/>
                </p:nvSpPr>
                <p:spPr>
                  <a:xfrm rot="-4163937" flipH="1">
                    <a:off x="8450028" y="2121206"/>
                    <a:ext cx="300935" cy="314507"/>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8"/>
                  <p:cNvSpPr/>
                  <p:nvPr/>
                </p:nvSpPr>
                <p:spPr>
                  <a:xfrm rot="-4163937" flipH="1">
                    <a:off x="8481087" y="2161228"/>
                    <a:ext cx="207418" cy="243246"/>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8"/>
                  <p:cNvSpPr/>
                  <p:nvPr/>
                </p:nvSpPr>
                <p:spPr>
                  <a:xfrm rot="-4163937" flipH="1">
                    <a:off x="8577219" y="2131578"/>
                    <a:ext cx="123985" cy="203217"/>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8"/>
                  <p:cNvSpPr/>
                  <p:nvPr/>
                </p:nvSpPr>
                <p:spPr>
                  <a:xfrm rot="-4163937" flipH="1">
                    <a:off x="8629686" y="2245924"/>
                    <a:ext cx="59386" cy="68400"/>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8"/>
                <p:cNvGrpSpPr/>
                <p:nvPr/>
              </p:nvGrpSpPr>
              <p:grpSpPr>
                <a:xfrm>
                  <a:off x="7724086" y="2130967"/>
                  <a:ext cx="407176" cy="360173"/>
                  <a:chOff x="7724086" y="2130967"/>
                  <a:chExt cx="407176" cy="360173"/>
                </a:xfrm>
              </p:grpSpPr>
              <p:sp>
                <p:nvSpPr>
                  <p:cNvPr id="1280" name="Google Shape;1280;p28"/>
                  <p:cNvSpPr/>
                  <p:nvPr/>
                </p:nvSpPr>
                <p:spPr>
                  <a:xfrm rot="-4163937" flipH="1">
                    <a:off x="7798836" y="2141987"/>
                    <a:ext cx="257676" cy="338133"/>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8"/>
                  <p:cNvSpPr/>
                  <p:nvPr/>
                </p:nvSpPr>
                <p:spPr>
                  <a:xfrm rot="-4163937" flipH="1">
                    <a:off x="7887828" y="2139797"/>
                    <a:ext cx="81078" cy="329750"/>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8"/>
                  <p:cNvSpPr/>
                  <p:nvPr/>
                </p:nvSpPr>
                <p:spPr>
                  <a:xfrm rot="-4163937" flipH="1">
                    <a:off x="7831273" y="2277144"/>
                    <a:ext cx="45693" cy="171638"/>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8"/>
                  <p:cNvSpPr/>
                  <p:nvPr/>
                </p:nvSpPr>
                <p:spPr>
                  <a:xfrm rot="-4163937" flipH="1">
                    <a:off x="7841127" y="2308582"/>
                    <a:ext cx="22700" cy="74600"/>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8"/>
                  <p:cNvSpPr/>
                  <p:nvPr/>
                </p:nvSpPr>
                <p:spPr>
                  <a:xfrm rot="-4163937" flipH="1">
                    <a:off x="7933151" y="2198770"/>
                    <a:ext cx="42995" cy="150543"/>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85" name="Google Shape;1285;p28"/>
              <p:cNvGrpSpPr/>
              <p:nvPr/>
            </p:nvGrpSpPr>
            <p:grpSpPr>
              <a:xfrm rot="2700000">
                <a:off x="7806951" y="4322283"/>
                <a:ext cx="1151136" cy="784207"/>
                <a:chOff x="7950609" y="1138681"/>
                <a:chExt cx="1151147" cy="784214"/>
              </a:xfrm>
            </p:grpSpPr>
            <p:sp>
              <p:nvSpPr>
                <p:cNvPr id="1286" name="Google Shape;1286;p28"/>
                <p:cNvSpPr/>
                <p:nvPr/>
              </p:nvSpPr>
              <p:spPr>
                <a:xfrm>
                  <a:off x="8342225" y="1138681"/>
                  <a:ext cx="738238" cy="523056"/>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8"/>
                <p:cNvSpPr/>
                <p:nvPr/>
              </p:nvSpPr>
              <p:spPr>
                <a:xfrm>
                  <a:off x="8547970" y="1259674"/>
                  <a:ext cx="532499" cy="397173"/>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8"/>
                <p:cNvSpPr/>
                <p:nvPr/>
              </p:nvSpPr>
              <p:spPr>
                <a:xfrm>
                  <a:off x="8741423" y="1337721"/>
                  <a:ext cx="40133" cy="136453"/>
                </a:xfrm>
                <a:custGeom>
                  <a:avLst/>
                  <a:gdLst/>
                  <a:ahLst/>
                  <a:cxnLst/>
                  <a:rect l="l" t="t" r="r" b="b"/>
                  <a:pathLst>
                    <a:path w="69194" h="235264" extrusionOk="0">
                      <a:moveTo>
                        <a:pt x="0" y="0"/>
                      </a:moveTo>
                      <a:cubicBezTo>
                        <a:pt x="52754" y="65063"/>
                        <a:pt x="77465" y="152153"/>
                        <a:pt x="66729" y="23526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8"/>
                <p:cNvSpPr/>
                <p:nvPr/>
              </p:nvSpPr>
              <p:spPr>
                <a:xfrm>
                  <a:off x="8884687" y="1426557"/>
                  <a:ext cx="16955" cy="114712"/>
                </a:xfrm>
                <a:custGeom>
                  <a:avLst/>
                  <a:gdLst/>
                  <a:ahLst/>
                  <a:cxnLst/>
                  <a:rect l="l" t="t" r="r" b="b"/>
                  <a:pathLst>
                    <a:path w="29233" h="197780" extrusionOk="0">
                      <a:moveTo>
                        <a:pt x="0" y="0"/>
                      </a:moveTo>
                      <a:cubicBezTo>
                        <a:pt x="32948" y="59695"/>
                        <a:pt x="38409" y="133920"/>
                        <a:pt x="14530" y="19778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8"/>
                <p:cNvSpPr/>
                <p:nvPr/>
              </p:nvSpPr>
              <p:spPr>
                <a:xfrm>
                  <a:off x="8747059" y="1513569"/>
                  <a:ext cx="98877" cy="12732"/>
                </a:xfrm>
                <a:custGeom>
                  <a:avLst/>
                  <a:gdLst/>
                  <a:ahLst/>
                  <a:cxnLst/>
                  <a:rect l="l" t="t" r="r" b="b"/>
                  <a:pathLst>
                    <a:path w="170478" h="21951" extrusionOk="0">
                      <a:moveTo>
                        <a:pt x="170478" y="14716"/>
                      </a:moveTo>
                      <a:cubicBezTo>
                        <a:pt x="114022" y="28043"/>
                        <a:pt x="53402" y="22860"/>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8"/>
                <p:cNvSpPr/>
                <p:nvPr/>
              </p:nvSpPr>
              <p:spPr>
                <a:xfrm>
                  <a:off x="8632243" y="1419257"/>
                  <a:ext cx="86209" cy="12705"/>
                </a:xfrm>
                <a:custGeom>
                  <a:avLst/>
                  <a:gdLst/>
                  <a:ahLst/>
                  <a:cxnLst/>
                  <a:rect l="l" t="t" r="r" b="b"/>
                  <a:pathLst>
                    <a:path w="148636" h="21905" extrusionOk="0">
                      <a:moveTo>
                        <a:pt x="148636" y="14716"/>
                      </a:moveTo>
                      <a:cubicBezTo>
                        <a:pt x="99492" y="28043"/>
                        <a:pt x="45535" y="2267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8"/>
                <p:cNvSpPr/>
                <p:nvPr/>
              </p:nvSpPr>
              <p:spPr>
                <a:xfrm>
                  <a:off x="8586349" y="1323873"/>
                  <a:ext cx="45305" cy="4816"/>
                </a:xfrm>
                <a:custGeom>
                  <a:avLst/>
                  <a:gdLst/>
                  <a:ahLst/>
                  <a:cxnLst/>
                  <a:rect l="l" t="t" r="r" b="b"/>
                  <a:pathLst>
                    <a:path w="78112" h="8304" extrusionOk="0">
                      <a:moveTo>
                        <a:pt x="78113" y="6015"/>
                      </a:moveTo>
                      <a:cubicBezTo>
                        <a:pt x="52106" y="10458"/>
                        <a:pt x="24989" y="842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8"/>
                <p:cNvSpPr/>
                <p:nvPr/>
              </p:nvSpPr>
              <p:spPr>
                <a:xfrm rot="-4506520">
                  <a:off x="8319716" y="1043745"/>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8"/>
                <p:cNvSpPr/>
                <p:nvPr/>
              </p:nvSpPr>
              <p:spPr>
                <a:xfrm rot="-4506520">
                  <a:off x="8591690" y="115522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8"/>
                <p:cNvSpPr/>
                <p:nvPr/>
              </p:nvSpPr>
              <p:spPr>
                <a:xfrm rot="-4506520">
                  <a:off x="8553788" y="1501309"/>
                  <a:ext cx="106561" cy="122415"/>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8"/>
                <p:cNvSpPr/>
                <p:nvPr/>
              </p:nvSpPr>
              <p:spPr>
                <a:xfrm rot="-4506520">
                  <a:off x="8710161" y="1616967"/>
                  <a:ext cx="121648" cy="139866"/>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28"/>
              <p:cNvGrpSpPr/>
              <p:nvPr/>
            </p:nvGrpSpPr>
            <p:grpSpPr>
              <a:xfrm>
                <a:off x="8578780" y="719521"/>
                <a:ext cx="367644" cy="366219"/>
                <a:chOff x="9701493" y="3578646"/>
                <a:chExt cx="367644" cy="366219"/>
              </a:xfrm>
            </p:grpSpPr>
            <p:sp>
              <p:nvSpPr>
                <p:cNvPr id="1298" name="Google Shape;1298;p28"/>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8"/>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8"/>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8"/>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6" name="TextBox 25">
            <a:extLst>
              <a:ext uri="{FF2B5EF4-FFF2-40B4-BE49-F238E27FC236}">
                <a16:creationId xmlns:a16="http://schemas.microsoft.com/office/drawing/2014/main" id="{82B4BDF1-6026-DD47-403B-3A54898D308D}"/>
              </a:ext>
            </a:extLst>
          </p:cNvPr>
          <p:cNvSpPr txBox="1"/>
          <p:nvPr/>
        </p:nvSpPr>
        <p:spPr>
          <a:xfrm>
            <a:off x="733973" y="1184364"/>
            <a:ext cx="6655981" cy="2677656"/>
          </a:xfrm>
          <a:prstGeom prst="rect">
            <a:avLst/>
          </a:prstGeom>
          <a:noFill/>
        </p:spPr>
        <p:txBody>
          <a:bodyPr wrap="square" rtlCol="0">
            <a:spAutoFit/>
          </a:bodyPr>
          <a:lstStyle/>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How do sales vary by day of the week and hour of the day?</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Are there any peak times for sales activity?</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What is the sales total revenue for each month?</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How do sales vary across different regions?</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What is the average price/order per person</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Which products are best-selling products in terms of quantity and revenue</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How do sales vary by product category and type</a:t>
            </a:r>
          </a:p>
          <a:p>
            <a:pPr marL="342900" indent="-342900" algn="just">
              <a:buFont typeface="Arial" panose="020B0604020202020204" pitchFamily="34" charset="0"/>
              <a:buChar char="•"/>
            </a:pPr>
            <a:endParaRPr lang="en-IN" sz="1800" dirty="0">
              <a:solidFill>
                <a:srgbClr val="301E14"/>
              </a:solidFill>
              <a:latin typeface="Andika" panose="020B0604020202020204" charset="0"/>
              <a:ea typeface="Andika" panose="020B0604020202020204" charset="0"/>
              <a:cs typeface="Andika" panose="020B0604020202020204" charset="0"/>
            </a:endParaRPr>
          </a:p>
          <a:p>
            <a:pPr marL="342900" indent="-342900" algn="just">
              <a:buFont typeface="Arial" panose="020B0604020202020204" pitchFamily="34" charset="0"/>
              <a:buChar char="•"/>
            </a:pPr>
            <a:endParaRPr lang="en-IN" sz="1800" dirty="0">
              <a:solidFill>
                <a:srgbClr val="301E14"/>
              </a:solidFill>
              <a:latin typeface="Andika" panose="020B0604020202020204" charset="0"/>
              <a:ea typeface="Andika" panose="020B0604020202020204" charset="0"/>
              <a:cs typeface="Andika" panose="020B0604020202020204" charset="0"/>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127E-6372-F70B-F6A1-1F9C16A7EC35}"/>
              </a:ext>
            </a:extLst>
          </p:cNvPr>
          <p:cNvSpPr>
            <a:spLocks noGrp="1"/>
          </p:cNvSpPr>
          <p:nvPr>
            <p:ph type="title"/>
          </p:nvPr>
        </p:nvSpPr>
        <p:spPr/>
        <p:txBody>
          <a:bodyPr/>
          <a:lstStyle/>
          <a:p>
            <a:r>
              <a:rPr lang="en-IN" dirty="0"/>
              <a:t>     Key insights</a:t>
            </a:r>
          </a:p>
        </p:txBody>
      </p:sp>
      <p:sp>
        <p:nvSpPr>
          <p:cNvPr id="4" name="TextBox 3">
            <a:extLst>
              <a:ext uri="{FF2B5EF4-FFF2-40B4-BE49-F238E27FC236}">
                <a16:creationId xmlns:a16="http://schemas.microsoft.com/office/drawing/2014/main" id="{7BE14C09-4085-0057-A5AE-F2F972B16D4F}"/>
              </a:ext>
            </a:extLst>
          </p:cNvPr>
          <p:cNvSpPr txBox="1"/>
          <p:nvPr/>
        </p:nvSpPr>
        <p:spPr>
          <a:xfrm>
            <a:off x="1240465" y="1134140"/>
            <a:ext cx="7095461" cy="3237746"/>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Andika" panose="020B0604020202020204" charset="0"/>
                <a:ea typeface="Andika" panose="020B0604020202020204" charset="0"/>
                <a:cs typeface="Andika" panose="020B0604020202020204" charset="0"/>
              </a:rPr>
              <a:t>Total Revenue: </a:t>
            </a:r>
            <a:r>
              <a:rPr lang="en-IN" sz="1800" dirty="0">
                <a:latin typeface="Andika" panose="020B0604020202020204" charset="0"/>
                <a:ea typeface="Andika" panose="020B0604020202020204" charset="0"/>
                <a:cs typeface="Andika" panose="020B0604020202020204" charset="0"/>
              </a:rPr>
              <a:t>The overall earnings generated through the sales</a:t>
            </a:r>
          </a:p>
          <a:p>
            <a:pPr marL="285750" indent="-285750">
              <a:buFont typeface="Arial" panose="020B0604020202020204" pitchFamily="34" charset="0"/>
              <a:buChar char="•"/>
            </a:pPr>
            <a:r>
              <a:rPr lang="en-IN" sz="1800" b="1" dirty="0">
                <a:latin typeface="Andika" panose="020B0604020202020204" charset="0"/>
                <a:ea typeface="Andika" panose="020B0604020202020204" charset="0"/>
                <a:cs typeface="Andika" panose="020B0604020202020204" charset="0"/>
              </a:rPr>
              <a:t>Total Customers: </a:t>
            </a:r>
            <a:r>
              <a:rPr lang="en-IN" sz="1800" dirty="0">
                <a:latin typeface="Andika" panose="020B0604020202020204" charset="0"/>
                <a:ea typeface="Andika" panose="020B0604020202020204" charset="0"/>
                <a:cs typeface="Andika" panose="020B0604020202020204" charset="0"/>
              </a:rPr>
              <a:t>The overall count of customers who have visited a coffee shop.</a:t>
            </a:r>
            <a:endParaRPr lang="en-IN" sz="1800" b="1" dirty="0">
              <a:latin typeface="Andika" panose="020B0604020202020204" charset="0"/>
              <a:ea typeface="Andika" panose="020B0604020202020204" charset="0"/>
              <a:cs typeface="Andika" panose="020B0604020202020204" charset="0"/>
            </a:endParaRPr>
          </a:p>
          <a:p>
            <a:pPr marL="285750" indent="-285750">
              <a:lnSpc>
                <a:spcPct val="150000"/>
              </a:lnSpc>
              <a:buFont typeface="Arial" panose="020B0604020202020204" pitchFamily="34" charset="0"/>
              <a:buChar char="•"/>
            </a:pPr>
            <a:r>
              <a:rPr lang="en-IN" sz="1800" b="1" dirty="0">
                <a:latin typeface="Andika" panose="020B0604020202020204" charset="0"/>
                <a:ea typeface="Andika" panose="020B0604020202020204" charset="0"/>
                <a:cs typeface="Andika" panose="020B0604020202020204" charset="0"/>
              </a:rPr>
              <a:t>Peak</a:t>
            </a:r>
            <a:r>
              <a:rPr lang="en-IN" sz="1200" b="1" dirty="0">
                <a:latin typeface="Andika" panose="020B0604020202020204" charset="0"/>
                <a:ea typeface="Andika" panose="020B0604020202020204" charset="0"/>
                <a:cs typeface="Andika" panose="020B0604020202020204" charset="0"/>
              </a:rPr>
              <a:t>  </a:t>
            </a:r>
            <a:r>
              <a:rPr lang="en-IN" sz="1800" b="1" dirty="0">
                <a:latin typeface="Andika" panose="020B0604020202020204" charset="0"/>
                <a:ea typeface="Andika" panose="020B0604020202020204" charset="0"/>
                <a:cs typeface="Andika" panose="020B0604020202020204" charset="0"/>
              </a:rPr>
              <a:t>Time</a:t>
            </a:r>
            <a:r>
              <a:rPr lang="en-IN" sz="1200" b="1" dirty="0">
                <a:latin typeface="Andika" panose="020B0604020202020204" charset="0"/>
                <a:ea typeface="Andika" panose="020B0604020202020204" charset="0"/>
                <a:cs typeface="Andika" panose="020B0604020202020204" charset="0"/>
              </a:rPr>
              <a:t>: </a:t>
            </a:r>
            <a:r>
              <a:rPr lang="en-IN" sz="1800" dirty="0">
                <a:latin typeface="Andika" panose="020B0604020202020204" charset="0"/>
                <a:ea typeface="Andika" panose="020B0604020202020204" charset="0"/>
                <a:cs typeface="Andika" panose="020B0604020202020204" charset="0"/>
              </a:rPr>
              <a:t>The time of the day at which sales are high</a:t>
            </a:r>
          </a:p>
          <a:p>
            <a:pPr marL="285750" indent="-285750">
              <a:lnSpc>
                <a:spcPct val="150000"/>
              </a:lnSpc>
              <a:buFont typeface="Arial" panose="020B0604020202020204" pitchFamily="34" charset="0"/>
              <a:buChar char="•"/>
            </a:pPr>
            <a:r>
              <a:rPr lang="en-IN" sz="1800" b="1" dirty="0">
                <a:latin typeface="Andika" panose="020B0604020202020204" charset="0"/>
                <a:ea typeface="Andika" panose="020B0604020202020204" charset="0"/>
                <a:cs typeface="Andika" panose="020B0604020202020204" charset="0"/>
              </a:rPr>
              <a:t>Average cost: </a:t>
            </a:r>
            <a:r>
              <a:rPr lang="en-IN" sz="1800" dirty="0">
                <a:latin typeface="Andika" panose="020B0604020202020204" charset="0"/>
                <a:ea typeface="Andika" panose="020B0604020202020204" charset="0"/>
                <a:cs typeface="Andika" panose="020B0604020202020204" charset="0"/>
              </a:rPr>
              <a:t>The typical revenue generated from each customer.</a:t>
            </a:r>
          </a:p>
          <a:p>
            <a:pPr marL="285750" indent="-285750">
              <a:lnSpc>
                <a:spcPct val="150000"/>
              </a:lnSpc>
              <a:buFont typeface="Arial" panose="020B0604020202020204" pitchFamily="34" charset="0"/>
              <a:buChar char="•"/>
            </a:pPr>
            <a:r>
              <a:rPr lang="en-IN" sz="1800" b="1" dirty="0">
                <a:latin typeface="Andika" panose="020B0604020202020204" charset="0"/>
                <a:ea typeface="Andika" panose="020B0604020202020204" charset="0"/>
                <a:cs typeface="Andika" panose="020B0604020202020204" charset="0"/>
              </a:rPr>
              <a:t>Average Order: </a:t>
            </a:r>
            <a:r>
              <a:rPr lang="en-IN" sz="1800" dirty="0">
                <a:latin typeface="Andika" panose="020B0604020202020204" charset="0"/>
                <a:ea typeface="Andika" panose="020B0604020202020204" charset="0"/>
                <a:cs typeface="Andika" panose="020B0604020202020204" charset="0"/>
              </a:rPr>
              <a:t>The typical number of orders placed by each customer.</a:t>
            </a:r>
            <a:endParaRPr lang="en-IN" sz="1200" dirty="0"/>
          </a:p>
        </p:txBody>
      </p:sp>
    </p:spTree>
    <p:extLst>
      <p:ext uri="{BB962C8B-B14F-4D97-AF65-F5344CB8AC3E}">
        <p14:creationId xmlns:p14="http://schemas.microsoft.com/office/powerpoint/2010/main" val="2748951761"/>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1464"/>
        <p:cNvGrpSpPr/>
        <p:nvPr/>
      </p:nvGrpSpPr>
      <p:grpSpPr>
        <a:xfrm>
          <a:off x="0" y="0"/>
          <a:ext cx="0" cy="0"/>
          <a:chOff x="0" y="0"/>
          <a:chExt cx="0" cy="0"/>
        </a:xfrm>
      </p:grpSpPr>
      <p:pic>
        <p:nvPicPr>
          <p:cNvPr id="13" name="Picture 12" descr="A close-up of a graph&#10;&#10;Description automatically generated">
            <a:extLst>
              <a:ext uri="{FF2B5EF4-FFF2-40B4-BE49-F238E27FC236}">
                <a16:creationId xmlns:a16="http://schemas.microsoft.com/office/drawing/2014/main" id="{1B5516B9-CC8B-4738-803E-462934775692}"/>
              </a:ext>
            </a:extLst>
          </p:cNvPr>
          <p:cNvPicPr>
            <a:picLocks noChangeAspect="1"/>
          </p:cNvPicPr>
          <p:nvPr/>
        </p:nvPicPr>
        <p:blipFill>
          <a:blip r:embed="rId4"/>
          <a:stretch>
            <a:fillRect/>
          </a:stretch>
        </p:blipFill>
        <p:spPr>
          <a:xfrm>
            <a:off x="0" y="0"/>
            <a:ext cx="9144000" cy="5143499"/>
          </a:xfrm>
          <a:prstGeom prst="rect">
            <a:avLst/>
          </a:prstGeom>
        </p:spPr>
      </p:pic>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1201"/>
        <p:cNvGrpSpPr/>
        <p:nvPr/>
      </p:nvGrpSpPr>
      <p:grpSpPr>
        <a:xfrm>
          <a:off x="0" y="0"/>
          <a:ext cx="0" cy="0"/>
          <a:chOff x="0" y="0"/>
          <a:chExt cx="0" cy="0"/>
        </a:xfrm>
      </p:grpSpPr>
      <p:sp>
        <p:nvSpPr>
          <p:cNvPr id="1202" name="Google Shape;120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Conclusion</a:t>
            </a:r>
            <a:endParaRPr dirty="0"/>
          </a:p>
        </p:txBody>
      </p:sp>
      <p:grpSp>
        <p:nvGrpSpPr>
          <p:cNvPr id="1217" name="Google Shape;1217;p28"/>
          <p:cNvGrpSpPr/>
          <p:nvPr/>
        </p:nvGrpSpPr>
        <p:grpSpPr>
          <a:xfrm>
            <a:off x="7080921" y="564750"/>
            <a:ext cx="4340469" cy="4833883"/>
            <a:chOff x="7080921" y="564750"/>
            <a:chExt cx="4340469" cy="4833883"/>
          </a:xfrm>
        </p:grpSpPr>
        <p:sp>
          <p:nvSpPr>
            <p:cNvPr id="1218" name="Google Shape;1218;p28"/>
            <p:cNvSpPr/>
            <p:nvPr/>
          </p:nvSpPr>
          <p:spPr>
            <a:xfrm>
              <a:off x="8185783" y="564750"/>
              <a:ext cx="2860800" cy="40140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19" name="Google Shape;1219;p28"/>
            <p:cNvGrpSpPr/>
            <p:nvPr/>
          </p:nvGrpSpPr>
          <p:grpSpPr>
            <a:xfrm>
              <a:off x="7080921" y="719521"/>
              <a:ext cx="4340469" cy="4679112"/>
              <a:chOff x="7080921" y="719521"/>
              <a:chExt cx="4340469" cy="4679112"/>
            </a:xfrm>
          </p:grpSpPr>
          <p:grpSp>
            <p:nvGrpSpPr>
              <p:cNvPr id="1220" name="Google Shape;1220;p28"/>
              <p:cNvGrpSpPr/>
              <p:nvPr/>
            </p:nvGrpSpPr>
            <p:grpSpPr>
              <a:xfrm>
                <a:off x="7513737" y="1450274"/>
                <a:ext cx="3907653" cy="3172444"/>
                <a:chOff x="7513737" y="1450274"/>
                <a:chExt cx="3907653" cy="3172444"/>
              </a:xfrm>
            </p:grpSpPr>
            <p:grpSp>
              <p:nvGrpSpPr>
                <p:cNvPr id="1221" name="Google Shape;1221;p28"/>
                <p:cNvGrpSpPr/>
                <p:nvPr/>
              </p:nvGrpSpPr>
              <p:grpSpPr>
                <a:xfrm>
                  <a:off x="7912045" y="2417146"/>
                  <a:ext cx="399357" cy="409884"/>
                  <a:chOff x="7912045" y="2417146"/>
                  <a:chExt cx="399357" cy="409884"/>
                </a:xfrm>
              </p:grpSpPr>
              <p:sp>
                <p:nvSpPr>
                  <p:cNvPr id="1222" name="Google Shape;1222;p28"/>
                  <p:cNvSpPr/>
                  <p:nvPr/>
                </p:nvSpPr>
                <p:spPr>
                  <a:xfrm rot="-4163937" flipH="1">
                    <a:off x="7950134" y="2469509"/>
                    <a:ext cx="323177" cy="305158"/>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8"/>
                  <p:cNvSpPr/>
                  <p:nvPr/>
                </p:nvSpPr>
                <p:spPr>
                  <a:xfrm rot="-4163937" flipH="1">
                    <a:off x="7992314" y="2558227"/>
                    <a:ext cx="275595" cy="154050"/>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4" name="Google Shape;1224;p28"/>
                <p:cNvSpPr/>
                <p:nvPr/>
              </p:nvSpPr>
              <p:spPr>
                <a:xfrm rot="-4163937" flipH="1">
                  <a:off x="7957241" y="2569606"/>
                  <a:ext cx="177967" cy="144999"/>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8"/>
                <p:cNvSpPr/>
                <p:nvPr/>
              </p:nvSpPr>
              <p:spPr>
                <a:xfrm rot="-4163937" flipH="1">
                  <a:off x="7979360" y="2583279"/>
                  <a:ext cx="112572" cy="51073"/>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8"/>
                <p:cNvSpPr/>
                <p:nvPr/>
              </p:nvSpPr>
              <p:spPr>
                <a:xfrm rot="-4163937" flipH="1">
                  <a:off x="8171938" y="2673475"/>
                  <a:ext cx="79075"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8"/>
                <p:cNvSpPr/>
                <p:nvPr/>
              </p:nvSpPr>
              <p:spPr>
                <a:xfrm rot="-4163937" flipH="1">
                  <a:off x="8953927" y="1682807"/>
                  <a:ext cx="1227233" cy="3499675"/>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8"/>
                <p:cNvSpPr/>
                <p:nvPr/>
              </p:nvSpPr>
              <p:spPr>
                <a:xfrm rot="-4163937" flipH="1">
                  <a:off x="7886019" y="2223464"/>
                  <a:ext cx="412936" cy="1081355"/>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8"/>
                <p:cNvSpPr/>
                <p:nvPr/>
              </p:nvSpPr>
              <p:spPr>
                <a:xfrm rot="-4163937" flipH="1">
                  <a:off x="7980833" y="2118722"/>
                  <a:ext cx="1502110" cy="666318"/>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8"/>
                <p:cNvSpPr/>
                <p:nvPr/>
              </p:nvSpPr>
              <p:spPr>
                <a:xfrm rot="-4163937" flipH="1">
                  <a:off x="8110465" y="2344575"/>
                  <a:ext cx="1236949" cy="472469"/>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8"/>
                <p:cNvSpPr/>
                <p:nvPr/>
              </p:nvSpPr>
              <p:spPr>
                <a:xfrm rot="-4163937" flipH="1">
                  <a:off x="8601392" y="2698798"/>
                  <a:ext cx="323844" cy="107905"/>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8"/>
                <p:cNvSpPr/>
                <p:nvPr/>
              </p:nvSpPr>
              <p:spPr>
                <a:xfrm rot="-4163937" flipH="1">
                  <a:off x="8690811" y="2412876"/>
                  <a:ext cx="223162" cy="100106"/>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8"/>
                <p:cNvSpPr/>
                <p:nvPr/>
              </p:nvSpPr>
              <p:spPr>
                <a:xfrm rot="-4163937" flipH="1">
                  <a:off x="8540726" y="2460866"/>
                  <a:ext cx="191711" cy="177775"/>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8"/>
                <p:cNvSpPr/>
                <p:nvPr/>
              </p:nvSpPr>
              <p:spPr>
                <a:xfrm rot="-4163937" flipH="1">
                  <a:off x="8484310" y="2741865"/>
                  <a:ext cx="229874" cy="200852"/>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8"/>
                <p:cNvSpPr/>
                <p:nvPr/>
              </p:nvSpPr>
              <p:spPr>
                <a:xfrm rot="-4163937" flipH="1">
                  <a:off x="8668641" y="2210558"/>
                  <a:ext cx="130215" cy="105796"/>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8"/>
                <p:cNvSpPr/>
                <p:nvPr/>
              </p:nvSpPr>
              <p:spPr>
                <a:xfrm rot="-4163937" flipH="1">
                  <a:off x="8751491" y="2163008"/>
                  <a:ext cx="112507"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8"/>
                <p:cNvSpPr/>
                <p:nvPr/>
              </p:nvSpPr>
              <p:spPr>
                <a:xfrm rot="-4163937" flipH="1">
                  <a:off x="8127983" y="2428730"/>
                  <a:ext cx="115896" cy="834029"/>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8"/>
                <p:cNvSpPr/>
                <p:nvPr/>
              </p:nvSpPr>
              <p:spPr>
                <a:xfrm rot="-4163937" flipH="1">
                  <a:off x="7946598" y="2686211"/>
                  <a:ext cx="81057" cy="140059"/>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8"/>
                <p:cNvSpPr/>
                <p:nvPr/>
              </p:nvSpPr>
              <p:spPr>
                <a:xfrm rot="-4163937" flipH="1">
                  <a:off x="8214095" y="2844656"/>
                  <a:ext cx="100618" cy="109119"/>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8"/>
                <p:cNvSpPr/>
                <p:nvPr/>
              </p:nvSpPr>
              <p:spPr>
                <a:xfrm rot="-4163937" flipH="1">
                  <a:off x="8092353" y="2767732"/>
                  <a:ext cx="106562" cy="122416"/>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8"/>
                <p:cNvSpPr/>
                <p:nvPr/>
              </p:nvSpPr>
              <p:spPr>
                <a:xfrm rot="-4163937" flipH="1">
                  <a:off x="7930431" y="2630132"/>
                  <a:ext cx="67440" cy="91285"/>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8"/>
                <p:cNvSpPr/>
                <p:nvPr/>
              </p:nvSpPr>
              <p:spPr>
                <a:xfrm rot="-4163937" flipH="1">
                  <a:off x="8077576" y="2653612"/>
                  <a:ext cx="99722" cy="109695"/>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8"/>
                <p:cNvSpPr/>
                <p:nvPr/>
              </p:nvSpPr>
              <p:spPr>
                <a:xfrm rot="-4163937" flipH="1">
                  <a:off x="8290489" y="2752903"/>
                  <a:ext cx="121649" cy="139867"/>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8"/>
                <p:cNvSpPr/>
                <p:nvPr/>
              </p:nvSpPr>
              <p:spPr>
                <a:xfrm rot="-4163937" flipH="1">
                  <a:off x="7769191" y="1667668"/>
                  <a:ext cx="763008" cy="431123"/>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8"/>
                <p:cNvSpPr/>
                <p:nvPr/>
              </p:nvSpPr>
              <p:spPr>
                <a:xfrm rot="-4163937" flipH="1">
                  <a:off x="7859704" y="1815251"/>
                  <a:ext cx="587854" cy="278905"/>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8"/>
                <p:cNvSpPr/>
                <p:nvPr/>
              </p:nvSpPr>
              <p:spPr>
                <a:xfrm rot="-4163937" flipH="1">
                  <a:off x="8059977" y="1800534"/>
                  <a:ext cx="85979" cy="109439"/>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8"/>
                <p:cNvSpPr/>
                <p:nvPr/>
              </p:nvSpPr>
              <p:spPr>
                <a:xfrm rot="-4163937" flipH="1">
                  <a:off x="8115167" y="1945429"/>
                  <a:ext cx="145877"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8"/>
                <p:cNvSpPr/>
                <p:nvPr/>
              </p:nvSpPr>
              <p:spPr>
                <a:xfrm rot="-4163937" flipH="1">
                  <a:off x="8089612" y="2023620"/>
                  <a:ext cx="82079" cy="112636"/>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8"/>
                <p:cNvSpPr/>
                <p:nvPr/>
              </p:nvSpPr>
              <p:spPr>
                <a:xfrm rot="-4163937" flipH="1">
                  <a:off x="7815301" y="1825539"/>
                  <a:ext cx="230481" cy="595147"/>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8"/>
                <p:cNvSpPr/>
                <p:nvPr/>
              </p:nvSpPr>
              <p:spPr>
                <a:xfrm rot="-4163937" flipH="1">
                  <a:off x="7948400" y="1972192"/>
                  <a:ext cx="136544" cy="383358"/>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8"/>
                <p:cNvSpPr/>
                <p:nvPr/>
              </p:nvSpPr>
              <p:spPr>
                <a:xfrm rot="-4163937" flipH="1">
                  <a:off x="8682177" y="2624396"/>
                  <a:ext cx="365031" cy="157574"/>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2" name="Google Shape;1252;p28"/>
                <p:cNvGrpSpPr/>
                <p:nvPr/>
              </p:nvGrpSpPr>
              <p:grpSpPr>
                <a:xfrm rot="-1470289">
                  <a:off x="8518237" y="3045146"/>
                  <a:ext cx="392990" cy="580864"/>
                  <a:chOff x="11291625" y="139805"/>
                  <a:chExt cx="262794" cy="388451"/>
                </a:xfrm>
              </p:grpSpPr>
              <p:sp>
                <p:nvSpPr>
                  <p:cNvPr id="1253" name="Google Shape;1253;p28"/>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8"/>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8"/>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8"/>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8"/>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8"/>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8"/>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8"/>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8"/>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8"/>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8"/>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8"/>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8"/>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8"/>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8"/>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68" name="Google Shape;1268;p28"/>
              <p:cNvGrpSpPr/>
              <p:nvPr/>
            </p:nvGrpSpPr>
            <p:grpSpPr>
              <a:xfrm>
                <a:off x="7080921" y="2082283"/>
                <a:ext cx="1719715" cy="574644"/>
                <a:chOff x="7080921" y="2082283"/>
                <a:chExt cx="1719715" cy="574644"/>
              </a:xfrm>
            </p:grpSpPr>
            <p:grpSp>
              <p:nvGrpSpPr>
                <p:cNvPr id="1269" name="Google Shape;1269;p28"/>
                <p:cNvGrpSpPr/>
                <p:nvPr/>
              </p:nvGrpSpPr>
              <p:grpSpPr>
                <a:xfrm>
                  <a:off x="7080921" y="2271231"/>
                  <a:ext cx="386870" cy="385697"/>
                  <a:chOff x="7080921" y="2271231"/>
                  <a:chExt cx="386870" cy="385697"/>
                </a:xfrm>
              </p:grpSpPr>
              <p:sp>
                <p:nvSpPr>
                  <p:cNvPr id="1270" name="Google Shape;1270;p28"/>
                  <p:cNvSpPr/>
                  <p:nvPr/>
                </p:nvSpPr>
                <p:spPr>
                  <a:xfrm rot="-4163937" flipH="1">
                    <a:off x="7124893" y="2313612"/>
                    <a:ext cx="298926" cy="300934"/>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8"/>
                  <p:cNvSpPr/>
                  <p:nvPr/>
                </p:nvSpPr>
                <p:spPr>
                  <a:xfrm rot="-4163937" flipH="1">
                    <a:off x="7145842" y="2355858"/>
                    <a:ext cx="224433" cy="201470"/>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8"/>
                  <p:cNvSpPr/>
                  <p:nvPr/>
                </p:nvSpPr>
                <p:spPr>
                  <a:xfrm rot="-4163937" flipH="1">
                    <a:off x="7263285" y="2346737"/>
                    <a:ext cx="136004" cy="168625"/>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8"/>
                  <p:cNvSpPr/>
                  <p:nvPr/>
                </p:nvSpPr>
                <p:spPr>
                  <a:xfrm rot="-4163937" flipH="1">
                    <a:off x="7303355" y="2424586"/>
                    <a:ext cx="93714" cy="70254"/>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4" name="Google Shape;1274;p28"/>
                <p:cNvGrpSpPr/>
                <p:nvPr/>
              </p:nvGrpSpPr>
              <p:grpSpPr>
                <a:xfrm>
                  <a:off x="8400354" y="2082283"/>
                  <a:ext cx="400282" cy="392353"/>
                  <a:chOff x="8400354" y="2082283"/>
                  <a:chExt cx="400282" cy="392353"/>
                </a:xfrm>
              </p:grpSpPr>
              <p:sp>
                <p:nvSpPr>
                  <p:cNvPr id="1275" name="Google Shape;1275;p28"/>
                  <p:cNvSpPr/>
                  <p:nvPr/>
                </p:nvSpPr>
                <p:spPr>
                  <a:xfrm rot="-4163937" flipH="1">
                    <a:off x="8450028" y="2121206"/>
                    <a:ext cx="300935" cy="314507"/>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8"/>
                  <p:cNvSpPr/>
                  <p:nvPr/>
                </p:nvSpPr>
                <p:spPr>
                  <a:xfrm rot="-4163937" flipH="1">
                    <a:off x="8481087" y="2161228"/>
                    <a:ext cx="207418" cy="243246"/>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8"/>
                  <p:cNvSpPr/>
                  <p:nvPr/>
                </p:nvSpPr>
                <p:spPr>
                  <a:xfrm rot="-4163937" flipH="1">
                    <a:off x="8577219" y="2131578"/>
                    <a:ext cx="123985" cy="203217"/>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8"/>
                  <p:cNvSpPr/>
                  <p:nvPr/>
                </p:nvSpPr>
                <p:spPr>
                  <a:xfrm rot="-4163937" flipH="1">
                    <a:off x="8629686" y="2245924"/>
                    <a:ext cx="59386" cy="68400"/>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8"/>
                <p:cNvGrpSpPr/>
                <p:nvPr/>
              </p:nvGrpSpPr>
              <p:grpSpPr>
                <a:xfrm>
                  <a:off x="7724086" y="2130967"/>
                  <a:ext cx="407176" cy="360173"/>
                  <a:chOff x="7724086" y="2130967"/>
                  <a:chExt cx="407176" cy="360173"/>
                </a:xfrm>
              </p:grpSpPr>
              <p:sp>
                <p:nvSpPr>
                  <p:cNvPr id="1280" name="Google Shape;1280;p28"/>
                  <p:cNvSpPr/>
                  <p:nvPr/>
                </p:nvSpPr>
                <p:spPr>
                  <a:xfrm rot="-4163937" flipH="1">
                    <a:off x="7798836" y="2141987"/>
                    <a:ext cx="257676" cy="338133"/>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8"/>
                  <p:cNvSpPr/>
                  <p:nvPr/>
                </p:nvSpPr>
                <p:spPr>
                  <a:xfrm rot="-4163937" flipH="1">
                    <a:off x="7887828" y="2139797"/>
                    <a:ext cx="81078" cy="329750"/>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8"/>
                  <p:cNvSpPr/>
                  <p:nvPr/>
                </p:nvSpPr>
                <p:spPr>
                  <a:xfrm rot="-4163937" flipH="1">
                    <a:off x="7831273" y="2277144"/>
                    <a:ext cx="45693" cy="171638"/>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8"/>
                  <p:cNvSpPr/>
                  <p:nvPr/>
                </p:nvSpPr>
                <p:spPr>
                  <a:xfrm rot="-4163937" flipH="1">
                    <a:off x="7841127" y="2308582"/>
                    <a:ext cx="22700" cy="74600"/>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8"/>
                  <p:cNvSpPr/>
                  <p:nvPr/>
                </p:nvSpPr>
                <p:spPr>
                  <a:xfrm rot="-4163937" flipH="1">
                    <a:off x="7933151" y="2198770"/>
                    <a:ext cx="42995" cy="150543"/>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85" name="Google Shape;1285;p28"/>
              <p:cNvGrpSpPr/>
              <p:nvPr/>
            </p:nvGrpSpPr>
            <p:grpSpPr>
              <a:xfrm rot="2700000">
                <a:off x="7806951" y="4322283"/>
                <a:ext cx="1151136" cy="784207"/>
                <a:chOff x="7950609" y="1138681"/>
                <a:chExt cx="1151147" cy="784214"/>
              </a:xfrm>
            </p:grpSpPr>
            <p:sp>
              <p:nvSpPr>
                <p:cNvPr id="1286" name="Google Shape;1286;p28"/>
                <p:cNvSpPr/>
                <p:nvPr/>
              </p:nvSpPr>
              <p:spPr>
                <a:xfrm>
                  <a:off x="8342225" y="1138681"/>
                  <a:ext cx="738238" cy="523056"/>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8"/>
                <p:cNvSpPr/>
                <p:nvPr/>
              </p:nvSpPr>
              <p:spPr>
                <a:xfrm>
                  <a:off x="8547970" y="1259674"/>
                  <a:ext cx="532499" cy="397173"/>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8"/>
                <p:cNvSpPr/>
                <p:nvPr/>
              </p:nvSpPr>
              <p:spPr>
                <a:xfrm>
                  <a:off x="8741423" y="1337721"/>
                  <a:ext cx="40133" cy="136453"/>
                </a:xfrm>
                <a:custGeom>
                  <a:avLst/>
                  <a:gdLst/>
                  <a:ahLst/>
                  <a:cxnLst/>
                  <a:rect l="l" t="t" r="r" b="b"/>
                  <a:pathLst>
                    <a:path w="69194" h="235264" extrusionOk="0">
                      <a:moveTo>
                        <a:pt x="0" y="0"/>
                      </a:moveTo>
                      <a:cubicBezTo>
                        <a:pt x="52754" y="65063"/>
                        <a:pt x="77465" y="152153"/>
                        <a:pt x="66729" y="23526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8"/>
                <p:cNvSpPr/>
                <p:nvPr/>
              </p:nvSpPr>
              <p:spPr>
                <a:xfrm>
                  <a:off x="8884687" y="1426557"/>
                  <a:ext cx="16955" cy="114712"/>
                </a:xfrm>
                <a:custGeom>
                  <a:avLst/>
                  <a:gdLst/>
                  <a:ahLst/>
                  <a:cxnLst/>
                  <a:rect l="l" t="t" r="r" b="b"/>
                  <a:pathLst>
                    <a:path w="29233" h="197780" extrusionOk="0">
                      <a:moveTo>
                        <a:pt x="0" y="0"/>
                      </a:moveTo>
                      <a:cubicBezTo>
                        <a:pt x="32948" y="59695"/>
                        <a:pt x="38409" y="133920"/>
                        <a:pt x="14530" y="19778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8"/>
                <p:cNvSpPr/>
                <p:nvPr/>
              </p:nvSpPr>
              <p:spPr>
                <a:xfrm>
                  <a:off x="8747059" y="1513569"/>
                  <a:ext cx="98877" cy="12732"/>
                </a:xfrm>
                <a:custGeom>
                  <a:avLst/>
                  <a:gdLst/>
                  <a:ahLst/>
                  <a:cxnLst/>
                  <a:rect l="l" t="t" r="r" b="b"/>
                  <a:pathLst>
                    <a:path w="170478" h="21951" extrusionOk="0">
                      <a:moveTo>
                        <a:pt x="170478" y="14716"/>
                      </a:moveTo>
                      <a:cubicBezTo>
                        <a:pt x="114022" y="28043"/>
                        <a:pt x="53402" y="22860"/>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8"/>
                <p:cNvSpPr/>
                <p:nvPr/>
              </p:nvSpPr>
              <p:spPr>
                <a:xfrm>
                  <a:off x="8632243" y="1419257"/>
                  <a:ext cx="86209" cy="12705"/>
                </a:xfrm>
                <a:custGeom>
                  <a:avLst/>
                  <a:gdLst/>
                  <a:ahLst/>
                  <a:cxnLst/>
                  <a:rect l="l" t="t" r="r" b="b"/>
                  <a:pathLst>
                    <a:path w="148636" h="21905" extrusionOk="0">
                      <a:moveTo>
                        <a:pt x="148636" y="14716"/>
                      </a:moveTo>
                      <a:cubicBezTo>
                        <a:pt x="99492" y="28043"/>
                        <a:pt x="45535" y="2267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8"/>
                <p:cNvSpPr/>
                <p:nvPr/>
              </p:nvSpPr>
              <p:spPr>
                <a:xfrm>
                  <a:off x="8586349" y="1323873"/>
                  <a:ext cx="45305" cy="4816"/>
                </a:xfrm>
                <a:custGeom>
                  <a:avLst/>
                  <a:gdLst/>
                  <a:ahLst/>
                  <a:cxnLst/>
                  <a:rect l="l" t="t" r="r" b="b"/>
                  <a:pathLst>
                    <a:path w="78112" h="8304" extrusionOk="0">
                      <a:moveTo>
                        <a:pt x="78113" y="6015"/>
                      </a:moveTo>
                      <a:cubicBezTo>
                        <a:pt x="52106" y="10458"/>
                        <a:pt x="24989" y="842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8"/>
                <p:cNvSpPr/>
                <p:nvPr/>
              </p:nvSpPr>
              <p:spPr>
                <a:xfrm rot="-4506520">
                  <a:off x="8319716" y="1043745"/>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8"/>
                <p:cNvSpPr/>
                <p:nvPr/>
              </p:nvSpPr>
              <p:spPr>
                <a:xfrm rot="-4506520">
                  <a:off x="8591690" y="115522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8"/>
                <p:cNvSpPr/>
                <p:nvPr/>
              </p:nvSpPr>
              <p:spPr>
                <a:xfrm rot="-4506520">
                  <a:off x="8553788" y="1501309"/>
                  <a:ext cx="106561" cy="122415"/>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8"/>
                <p:cNvSpPr/>
                <p:nvPr/>
              </p:nvSpPr>
              <p:spPr>
                <a:xfrm rot="-4506520">
                  <a:off x="8710161" y="1616967"/>
                  <a:ext cx="121648" cy="139866"/>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28"/>
              <p:cNvGrpSpPr/>
              <p:nvPr/>
            </p:nvGrpSpPr>
            <p:grpSpPr>
              <a:xfrm>
                <a:off x="8578780" y="719521"/>
                <a:ext cx="367644" cy="366219"/>
                <a:chOff x="9701493" y="3578646"/>
                <a:chExt cx="367644" cy="366219"/>
              </a:xfrm>
            </p:grpSpPr>
            <p:sp>
              <p:nvSpPr>
                <p:cNvPr id="1298" name="Google Shape;1298;p28"/>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8"/>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8"/>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8"/>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6" name="TextBox 25">
            <a:extLst>
              <a:ext uri="{FF2B5EF4-FFF2-40B4-BE49-F238E27FC236}">
                <a16:creationId xmlns:a16="http://schemas.microsoft.com/office/drawing/2014/main" id="{82B4BDF1-6026-DD47-403B-3A54898D308D}"/>
              </a:ext>
            </a:extLst>
          </p:cNvPr>
          <p:cNvSpPr txBox="1"/>
          <p:nvPr/>
        </p:nvSpPr>
        <p:spPr>
          <a:xfrm>
            <a:off x="1068634" y="1049961"/>
            <a:ext cx="6655981" cy="3662541"/>
          </a:xfrm>
          <a:prstGeom prst="rect">
            <a:avLst/>
          </a:prstGeom>
          <a:noFill/>
        </p:spPr>
        <p:txBody>
          <a:bodyPr wrap="square" rtlCol="0">
            <a:spAutoFit/>
          </a:bodyPr>
          <a:lstStyle/>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The coffee sales data shows a </a:t>
            </a:r>
            <a:r>
              <a:rPr lang="en-IN" sz="1600" b="1" dirty="0">
                <a:solidFill>
                  <a:srgbClr val="301E14"/>
                </a:solidFill>
                <a:latin typeface="Andika" panose="020B0604020202020204" charset="0"/>
                <a:ea typeface="Andika" panose="020B0604020202020204" charset="0"/>
                <a:cs typeface="Andika" panose="020B0604020202020204" charset="0"/>
              </a:rPr>
              <a:t>total revenue </a:t>
            </a:r>
            <a:r>
              <a:rPr lang="en-IN" sz="1600" dirty="0">
                <a:solidFill>
                  <a:srgbClr val="301E14"/>
                </a:solidFill>
                <a:latin typeface="Andika" panose="020B0604020202020204" charset="0"/>
                <a:ea typeface="Andika" panose="020B0604020202020204" charset="0"/>
                <a:cs typeface="Andika" panose="020B0604020202020204" charset="0"/>
              </a:rPr>
              <a:t>of </a:t>
            </a:r>
            <a:r>
              <a:rPr lang="en-IN" sz="1600" b="1" dirty="0">
                <a:solidFill>
                  <a:srgbClr val="301E14"/>
                </a:solidFill>
                <a:latin typeface="Andika" panose="020B0604020202020204" charset="0"/>
                <a:ea typeface="Andika" panose="020B0604020202020204" charset="0"/>
                <a:cs typeface="Andika" panose="020B0604020202020204" charset="0"/>
              </a:rPr>
              <a:t>$ 6.98 K</a:t>
            </a:r>
            <a:r>
              <a:rPr lang="en-IN" sz="1600" dirty="0">
                <a:solidFill>
                  <a:srgbClr val="301E14"/>
                </a:solidFill>
                <a:latin typeface="Andika" panose="020B0604020202020204" charset="0"/>
                <a:ea typeface="Andika" panose="020B0604020202020204" charset="0"/>
                <a:cs typeface="Andika" panose="020B0604020202020204" charset="0"/>
              </a:rPr>
              <a:t> from </a:t>
            </a:r>
            <a:r>
              <a:rPr lang="en-IN" sz="1600" b="1" dirty="0">
                <a:solidFill>
                  <a:srgbClr val="301E14"/>
                </a:solidFill>
                <a:latin typeface="Andika" panose="020B0604020202020204" charset="0"/>
                <a:ea typeface="Andika" panose="020B0604020202020204" charset="0"/>
                <a:cs typeface="Andika" panose="020B0604020202020204" charset="0"/>
              </a:rPr>
              <a:t>149,116 customers</a:t>
            </a:r>
            <a:r>
              <a:rPr lang="en-IN" sz="1600" dirty="0">
                <a:solidFill>
                  <a:srgbClr val="301E14"/>
                </a:solidFill>
                <a:latin typeface="Andika" panose="020B0604020202020204" charset="0"/>
                <a:ea typeface="Andika" panose="020B0604020202020204" charset="0"/>
                <a:cs typeface="Andika" panose="020B0604020202020204" charset="0"/>
              </a:rPr>
              <a:t>.</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On average, each customer spends </a:t>
            </a:r>
            <a:r>
              <a:rPr lang="en-IN" sz="1600" b="1" dirty="0">
                <a:solidFill>
                  <a:srgbClr val="301E14"/>
                </a:solidFill>
                <a:latin typeface="Andika" panose="020B0604020202020204" charset="0"/>
                <a:ea typeface="Andika" panose="020B0604020202020204" charset="0"/>
                <a:cs typeface="Andika" panose="020B0604020202020204" charset="0"/>
              </a:rPr>
              <a:t>$ 4.96</a:t>
            </a:r>
            <a:r>
              <a:rPr lang="en-IN" sz="1600" dirty="0">
                <a:solidFill>
                  <a:srgbClr val="301E14"/>
                </a:solidFill>
                <a:latin typeface="Andika" panose="020B0604020202020204" charset="0"/>
                <a:ea typeface="Andika" panose="020B0604020202020204" charset="0"/>
                <a:cs typeface="Andika" panose="020B0604020202020204" charset="0"/>
              </a:rPr>
              <a:t>, averaging </a:t>
            </a:r>
            <a:r>
              <a:rPr lang="en-IN" sz="1600" b="1" dirty="0">
                <a:solidFill>
                  <a:srgbClr val="301E14"/>
                </a:solidFill>
                <a:latin typeface="Andika" panose="020B0604020202020204" charset="0"/>
                <a:ea typeface="Andika" panose="020B0604020202020204" charset="0"/>
                <a:cs typeface="Andika" panose="020B0604020202020204" charset="0"/>
              </a:rPr>
              <a:t>1.44</a:t>
            </a:r>
            <a:r>
              <a:rPr lang="en-IN" sz="1600" dirty="0">
                <a:solidFill>
                  <a:srgbClr val="301E14"/>
                </a:solidFill>
                <a:latin typeface="Andika" panose="020B0604020202020204" charset="0"/>
                <a:ea typeface="Andika" panose="020B0604020202020204" charset="0"/>
                <a:cs typeface="Andika" panose="020B0604020202020204" charset="0"/>
              </a:rPr>
              <a:t> orders per customer.</a:t>
            </a:r>
          </a:p>
          <a:p>
            <a:pPr marL="342900" indent="-342900" algn="just">
              <a:buFont typeface="Arial" panose="020B0604020202020204" pitchFamily="34" charset="0"/>
              <a:buChar char="•"/>
            </a:pPr>
            <a:r>
              <a:rPr lang="en-IN" sz="1600" dirty="0">
                <a:solidFill>
                  <a:srgbClr val="301E14"/>
                </a:solidFill>
                <a:latin typeface="Andika" panose="020B0604020202020204" charset="0"/>
                <a:ea typeface="Andika" panose="020B0604020202020204" charset="0"/>
                <a:cs typeface="Andika" panose="020B0604020202020204" charset="0"/>
              </a:rPr>
              <a:t>Peak sales occur between </a:t>
            </a:r>
            <a:r>
              <a:rPr lang="en-IN" sz="1600" b="1" dirty="0">
                <a:solidFill>
                  <a:srgbClr val="301E14"/>
                </a:solidFill>
                <a:latin typeface="Andika" panose="020B0604020202020204" charset="0"/>
                <a:ea typeface="Andika" panose="020B0604020202020204" charset="0"/>
                <a:cs typeface="Andika" panose="020B0604020202020204" charset="0"/>
              </a:rPr>
              <a:t>9 AM </a:t>
            </a:r>
            <a:r>
              <a:rPr lang="en-IN" sz="1600" dirty="0">
                <a:solidFill>
                  <a:srgbClr val="301E14"/>
                </a:solidFill>
                <a:latin typeface="Andika" panose="020B0604020202020204" charset="0"/>
                <a:ea typeface="Andika" panose="020B0604020202020204" charset="0"/>
                <a:cs typeface="Andika" panose="020B0604020202020204" charset="0"/>
              </a:rPr>
              <a:t>and </a:t>
            </a:r>
            <a:r>
              <a:rPr lang="en-IN" sz="1600" b="1" dirty="0">
                <a:solidFill>
                  <a:srgbClr val="301E14"/>
                </a:solidFill>
                <a:latin typeface="Andika" panose="020B0604020202020204" charset="0"/>
                <a:ea typeface="Andika" panose="020B0604020202020204" charset="0"/>
                <a:cs typeface="Andika" panose="020B0604020202020204" charset="0"/>
              </a:rPr>
              <a:t>10 AM</a:t>
            </a:r>
            <a:r>
              <a:rPr lang="en-IN" sz="1600" dirty="0">
                <a:solidFill>
                  <a:srgbClr val="301E14"/>
                </a:solidFill>
                <a:latin typeface="Andika" panose="020B0604020202020204" charset="0"/>
                <a:ea typeface="Andika" panose="020B0604020202020204" charset="0"/>
                <a:cs typeface="Andika" panose="020B0604020202020204" charset="0"/>
              </a:rPr>
              <a:t>. Sales decline steadily afternoon, with the lowest activity observed in the evening (after 7 PM)</a:t>
            </a:r>
          </a:p>
          <a:p>
            <a:pPr marL="342900" indent="-342900" algn="just">
              <a:buFont typeface="Arial" panose="020B0604020202020204" pitchFamily="34" charset="0"/>
              <a:buChar char="•"/>
            </a:pPr>
            <a:r>
              <a:rPr lang="en-IN" sz="1600" b="1" dirty="0">
                <a:solidFill>
                  <a:srgbClr val="301E14"/>
                </a:solidFill>
                <a:latin typeface="Andika" panose="020B0604020202020204" charset="0"/>
                <a:ea typeface="Andika" panose="020B0604020202020204" charset="0"/>
                <a:cs typeface="Andika" panose="020B0604020202020204" charset="0"/>
              </a:rPr>
              <a:t>Brewed chai Tea </a:t>
            </a:r>
            <a:r>
              <a:rPr lang="en-IN" sz="1600" dirty="0">
                <a:solidFill>
                  <a:srgbClr val="301E14"/>
                </a:solidFill>
                <a:latin typeface="Andika" panose="020B0604020202020204" charset="0"/>
                <a:ea typeface="Andika" panose="020B0604020202020204" charset="0"/>
                <a:cs typeface="Andika" panose="020B0604020202020204" charset="0"/>
              </a:rPr>
              <a:t>ranks first with 26,250 units sold. Other popular include Gourmet Brewed Coffee and Brista Espresso.</a:t>
            </a:r>
          </a:p>
          <a:p>
            <a:pPr marL="342900" indent="-342900" algn="just">
              <a:buFont typeface="Arial" panose="020B0604020202020204" pitchFamily="34" charset="0"/>
              <a:buChar char="•"/>
            </a:pPr>
            <a:r>
              <a:rPr lang="en-IN" sz="1600" b="1" dirty="0">
                <a:solidFill>
                  <a:srgbClr val="301E14"/>
                </a:solidFill>
                <a:latin typeface="Andika" panose="020B0604020202020204" charset="0"/>
                <a:ea typeface="Andika" panose="020B0604020202020204" charset="0"/>
                <a:cs typeface="Andika" panose="020B0604020202020204" charset="0"/>
              </a:rPr>
              <a:t>Monday</a:t>
            </a:r>
            <a:r>
              <a:rPr lang="en-IN" sz="1600" dirty="0">
                <a:solidFill>
                  <a:srgbClr val="301E14"/>
                </a:solidFill>
                <a:latin typeface="Andika" panose="020B0604020202020204" charset="0"/>
                <a:ea typeface="Andika" panose="020B0604020202020204" charset="0"/>
                <a:cs typeface="Andika" panose="020B0604020202020204" charset="0"/>
              </a:rPr>
              <a:t> has the </a:t>
            </a:r>
            <a:r>
              <a:rPr lang="en-IN" sz="1600" b="1" dirty="0">
                <a:solidFill>
                  <a:srgbClr val="301E14"/>
                </a:solidFill>
                <a:latin typeface="Andika" panose="020B0604020202020204" charset="0"/>
                <a:ea typeface="Andika" panose="020B0604020202020204" charset="0"/>
                <a:cs typeface="Andika" panose="020B0604020202020204" charset="0"/>
              </a:rPr>
              <a:t>highest</a:t>
            </a:r>
            <a:r>
              <a:rPr lang="en-IN" sz="1600" dirty="0">
                <a:solidFill>
                  <a:srgbClr val="301E14"/>
                </a:solidFill>
                <a:latin typeface="Andika" panose="020B0604020202020204" charset="0"/>
                <a:ea typeface="Andika" panose="020B0604020202020204" charset="0"/>
                <a:cs typeface="Andika" panose="020B0604020202020204" charset="0"/>
              </a:rPr>
              <a:t> sales volume(31,231 units) closely followed by Friday (31,162 units). Saturday experiences the lowest sales(24,614 units)</a:t>
            </a:r>
          </a:p>
          <a:p>
            <a:pPr marL="342900" indent="-342900" algn="just">
              <a:buFont typeface="Arial" panose="020B0604020202020204" pitchFamily="34" charset="0"/>
              <a:buChar char="•"/>
            </a:pPr>
            <a:r>
              <a:rPr lang="en-IN" sz="1600" b="1" dirty="0">
                <a:solidFill>
                  <a:srgbClr val="301E14"/>
                </a:solidFill>
                <a:latin typeface="Andika" panose="020B0604020202020204" charset="0"/>
                <a:ea typeface="Andika" panose="020B0604020202020204" charset="0"/>
                <a:cs typeface="Andika" panose="020B0604020202020204" charset="0"/>
              </a:rPr>
              <a:t>Hell’s Kitchen </a:t>
            </a:r>
            <a:r>
              <a:rPr lang="en-IN" sz="1600" dirty="0">
                <a:solidFill>
                  <a:srgbClr val="301E14"/>
                </a:solidFill>
                <a:latin typeface="Andika" panose="020B0604020202020204" charset="0"/>
                <a:ea typeface="Andika" panose="020B0604020202020204" charset="0"/>
                <a:cs typeface="Andika" panose="020B0604020202020204" charset="0"/>
              </a:rPr>
              <a:t>generated the </a:t>
            </a:r>
            <a:r>
              <a:rPr lang="en-IN" sz="1600" b="1" dirty="0">
                <a:solidFill>
                  <a:srgbClr val="301E14"/>
                </a:solidFill>
                <a:latin typeface="Andika" panose="020B0604020202020204" charset="0"/>
                <a:ea typeface="Andika" panose="020B0604020202020204" charset="0"/>
                <a:cs typeface="Andika" panose="020B0604020202020204" charset="0"/>
              </a:rPr>
              <a:t>highest</a:t>
            </a:r>
            <a:r>
              <a:rPr lang="en-IN" sz="1600" dirty="0">
                <a:solidFill>
                  <a:srgbClr val="301E14"/>
                </a:solidFill>
                <a:latin typeface="Andika" panose="020B0604020202020204" charset="0"/>
                <a:ea typeface="Andika" panose="020B0604020202020204" charset="0"/>
                <a:cs typeface="Andika" panose="020B0604020202020204" charset="0"/>
              </a:rPr>
              <a:t> revenue ($2.26 k)</a:t>
            </a:r>
          </a:p>
          <a:p>
            <a:pPr algn="just"/>
            <a:endParaRPr lang="en-IN" sz="2000" dirty="0">
              <a:solidFill>
                <a:srgbClr val="301E14"/>
              </a:solidFill>
              <a:latin typeface="Andika" panose="020B0604020202020204" charset="0"/>
              <a:ea typeface="Andika" panose="020B0604020202020204" charset="0"/>
              <a:cs typeface="Andika" panose="020B0604020202020204" charset="0"/>
            </a:endParaRPr>
          </a:p>
        </p:txBody>
      </p:sp>
    </p:spTree>
    <p:extLst>
      <p:ext uri="{BB962C8B-B14F-4D97-AF65-F5344CB8AC3E}">
        <p14:creationId xmlns:p14="http://schemas.microsoft.com/office/powerpoint/2010/main" val="336597537"/>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1201"/>
        <p:cNvGrpSpPr/>
        <p:nvPr/>
      </p:nvGrpSpPr>
      <p:grpSpPr>
        <a:xfrm>
          <a:off x="0" y="0"/>
          <a:ext cx="0" cy="0"/>
          <a:chOff x="0" y="0"/>
          <a:chExt cx="0" cy="0"/>
        </a:xfrm>
      </p:grpSpPr>
      <p:sp>
        <p:nvSpPr>
          <p:cNvPr id="1202" name="Google Shape;1202;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Reccomendations</a:t>
            </a:r>
            <a:endParaRPr dirty="0"/>
          </a:p>
        </p:txBody>
      </p:sp>
      <p:grpSp>
        <p:nvGrpSpPr>
          <p:cNvPr id="1217" name="Google Shape;1217;p28"/>
          <p:cNvGrpSpPr/>
          <p:nvPr/>
        </p:nvGrpSpPr>
        <p:grpSpPr>
          <a:xfrm>
            <a:off x="7080921" y="564750"/>
            <a:ext cx="4340469" cy="4833883"/>
            <a:chOff x="7080921" y="564750"/>
            <a:chExt cx="4340469" cy="4833883"/>
          </a:xfrm>
        </p:grpSpPr>
        <p:sp>
          <p:nvSpPr>
            <p:cNvPr id="1218" name="Google Shape;1218;p28"/>
            <p:cNvSpPr/>
            <p:nvPr/>
          </p:nvSpPr>
          <p:spPr>
            <a:xfrm>
              <a:off x="8185783" y="564750"/>
              <a:ext cx="2860800" cy="40140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19" name="Google Shape;1219;p28"/>
            <p:cNvGrpSpPr/>
            <p:nvPr/>
          </p:nvGrpSpPr>
          <p:grpSpPr>
            <a:xfrm>
              <a:off x="7080921" y="719521"/>
              <a:ext cx="4340469" cy="4679112"/>
              <a:chOff x="7080921" y="719521"/>
              <a:chExt cx="4340469" cy="4679112"/>
            </a:xfrm>
          </p:grpSpPr>
          <p:grpSp>
            <p:nvGrpSpPr>
              <p:cNvPr id="1220" name="Google Shape;1220;p28"/>
              <p:cNvGrpSpPr/>
              <p:nvPr/>
            </p:nvGrpSpPr>
            <p:grpSpPr>
              <a:xfrm>
                <a:off x="7513737" y="1450274"/>
                <a:ext cx="3907653" cy="3172444"/>
                <a:chOff x="7513737" y="1450274"/>
                <a:chExt cx="3907653" cy="3172444"/>
              </a:xfrm>
            </p:grpSpPr>
            <p:grpSp>
              <p:nvGrpSpPr>
                <p:cNvPr id="1221" name="Google Shape;1221;p28"/>
                <p:cNvGrpSpPr/>
                <p:nvPr/>
              </p:nvGrpSpPr>
              <p:grpSpPr>
                <a:xfrm>
                  <a:off x="7912045" y="2417146"/>
                  <a:ext cx="399357" cy="409884"/>
                  <a:chOff x="7912045" y="2417146"/>
                  <a:chExt cx="399357" cy="409884"/>
                </a:xfrm>
              </p:grpSpPr>
              <p:sp>
                <p:nvSpPr>
                  <p:cNvPr id="1222" name="Google Shape;1222;p28"/>
                  <p:cNvSpPr/>
                  <p:nvPr/>
                </p:nvSpPr>
                <p:spPr>
                  <a:xfrm rot="-4163937" flipH="1">
                    <a:off x="7950134" y="2469509"/>
                    <a:ext cx="323177" cy="305158"/>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8"/>
                  <p:cNvSpPr/>
                  <p:nvPr/>
                </p:nvSpPr>
                <p:spPr>
                  <a:xfrm rot="-4163937" flipH="1">
                    <a:off x="7992314" y="2558227"/>
                    <a:ext cx="275595" cy="154050"/>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24" name="Google Shape;1224;p28"/>
                <p:cNvSpPr/>
                <p:nvPr/>
              </p:nvSpPr>
              <p:spPr>
                <a:xfrm rot="-4163937" flipH="1">
                  <a:off x="7957241" y="2569606"/>
                  <a:ext cx="177967" cy="144999"/>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8"/>
                <p:cNvSpPr/>
                <p:nvPr/>
              </p:nvSpPr>
              <p:spPr>
                <a:xfrm rot="-4163937" flipH="1">
                  <a:off x="7979360" y="2583279"/>
                  <a:ext cx="112572" cy="51073"/>
                </a:xfrm>
                <a:custGeom>
                  <a:avLst/>
                  <a:gdLst/>
                  <a:ahLst/>
                  <a:cxnLst/>
                  <a:rect l="l" t="t" r="r" b="b"/>
                  <a:pathLst>
                    <a:path w="162981" h="73943" extrusionOk="0">
                      <a:moveTo>
                        <a:pt x="162981" y="73943"/>
                      </a:moveTo>
                      <a:cubicBezTo>
                        <a:pt x="130311" y="19801"/>
                        <a:pt x="61824" y="-10000"/>
                        <a:pt x="0" y="3049"/>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8"/>
                <p:cNvSpPr/>
                <p:nvPr/>
              </p:nvSpPr>
              <p:spPr>
                <a:xfrm rot="-4163937" flipH="1">
                  <a:off x="8171938" y="2673475"/>
                  <a:ext cx="79075" cy="18969"/>
                </a:xfrm>
                <a:custGeom>
                  <a:avLst/>
                  <a:gdLst/>
                  <a:ahLst/>
                  <a:cxnLst/>
                  <a:rect l="l" t="t" r="r" b="b"/>
                  <a:pathLst>
                    <a:path w="114485" h="27464" extrusionOk="0">
                      <a:moveTo>
                        <a:pt x="114485" y="25544"/>
                      </a:moveTo>
                      <a:cubicBezTo>
                        <a:pt x="74966" y="31837"/>
                        <a:pt x="33041" y="22490"/>
                        <a:pt x="0" y="0"/>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8"/>
                <p:cNvSpPr/>
                <p:nvPr/>
              </p:nvSpPr>
              <p:spPr>
                <a:xfrm rot="-4163937" flipH="1">
                  <a:off x="8953927" y="1682807"/>
                  <a:ext cx="1227233" cy="3499675"/>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28"/>
                <p:cNvSpPr/>
                <p:nvPr/>
              </p:nvSpPr>
              <p:spPr>
                <a:xfrm rot="-4163937" flipH="1">
                  <a:off x="7886019" y="2223464"/>
                  <a:ext cx="412936" cy="1081355"/>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28"/>
                <p:cNvSpPr/>
                <p:nvPr/>
              </p:nvSpPr>
              <p:spPr>
                <a:xfrm rot="-4163937" flipH="1">
                  <a:off x="7980833" y="2118722"/>
                  <a:ext cx="1502110" cy="666318"/>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8"/>
                <p:cNvSpPr/>
                <p:nvPr/>
              </p:nvSpPr>
              <p:spPr>
                <a:xfrm rot="-4163937" flipH="1">
                  <a:off x="8110465" y="2344575"/>
                  <a:ext cx="1236949" cy="472469"/>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8"/>
                <p:cNvSpPr/>
                <p:nvPr/>
              </p:nvSpPr>
              <p:spPr>
                <a:xfrm rot="-4163937" flipH="1">
                  <a:off x="8601392" y="2698798"/>
                  <a:ext cx="323844" cy="107905"/>
                </a:xfrm>
                <a:custGeom>
                  <a:avLst/>
                  <a:gdLst/>
                  <a:ahLst/>
                  <a:cxnLst/>
                  <a:rect l="l" t="t" r="r" b="b"/>
                  <a:pathLst>
                    <a:path w="468861" h="156225" extrusionOk="0">
                      <a:moveTo>
                        <a:pt x="468861" y="0"/>
                      </a:moveTo>
                      <a:cubicBezTo>
                        <a:pt x="303288" y="14993"/>
                        <a:pt x="141417" y="68950"/>
                        <a:pt x="0" y="1562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8"/>
                <p:cNvSpPr/>
                <p:nvPr/>
              </p:nvSpPr>
              <p:spPr>
                <a:xfrm rot="-4163937" flipH="1">
                  <a:off x="8690811" y="2412876"/>
                  <a:ext cx="223162" cy="100106"/>
                </a:xfrm>
                <a:custGeom>
                  <a:avLst/>
                  <a:gdLst/>
                  <a:ahLst/>
                  <a:cxnLst/>
                  <a:rect l="l" t="t" r="r" b="b"/>
                  <a:pathLst>
                    <a:path w="323094" h="144934" extrusionOk="0">
                      <a:moveTo>
                        <a:pt x="323094" y="0"/>
                      </a:moveTo>
                      <a:cubicBezTo>
                        <a:pt x="207961" y="28783"/>
                        <a:pt x="98011" y="78113"/>
                        <a:pt x="0" y="14493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8"/>
                <p:cNvSpPr/>
                <p:nvPr/>
              </p:nvSpPr>
              <p:spPr>
                <a:xfrm rot="-4163937" flipH="1">
                  <a:off x="8540726" y="2460866"/>
                  <a:ext cx="191711" cy="177775"/>
                </a:xfrm>
                <a:custGeom>
                  <a:avLst/>
                  <a:gdLst/>
                  <a:ahLst/>
                  <a:cxnLst/>
                  <a:rect l="l" t="t" r="r" b="b"/>
                  <a:pathLst>
                    <a:path w="277559" h="257383" extrusionOk="0">
                      <a:moveTo>
                        <a:pt x="277559" y="257383"/>
                      </a:moveTo>
                      <a:cubicBezTo>
                        <a:pt x="164277" y="198429"/>
                        <a:pt x="67377" y="1084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8"/>
                <p:cNvSpPr/>
                <p:nvPr/>
              </p:nvSpPr>
              <p:spPr>
                <a:xfrm rot="-4163937" flipH="1">
                  <a:off x="8484310" y="2741865"/>
                  <a:ext cx="229874" cy="200852"/>
                </a:xfrm>
                <a:custGeom>
                  <a:avLst/>
                  <a:gdLst/>
                  <a:ahLst/>
                  <a:cxnLst/>
                  <a:rect l="l" t="t" r="r" b="b"/>
                  <a:pathLst>
                    <a:path w="332811" h="290793" extrusionOk="0">
                      <a:moveTo>
                        <a:pt x="332812" y="290794"/>
                      </a:moveTo>
                      <a:cubicBezTo>
                        <a:pt x="197410" y="227952"/>
                        <a:pt x="80426" y="12577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8"/>
                <p:cNvSpPr/>
                <p:nvPr/>
              </p:nvSpPr>
              <p:spPr>
                <a:xfrm rot="-4163937" flipH="1">
                  <a:off x="8668641" y="2210558"/>
                  <a:ext cx="130215" cy="105796"/>
                </a:xfrm>
                <a:custGeom>
                  <a:avLst/>
                  <a:gdLst/>
                  <a:ahLst/>
                  <a:cxnLst/>
                  <a:rect l="l" t="t" r="r" b="b"/>
                  <a:pathLst>
                    <a:path w="188525" h="153171" extrusionOk="0">
                      <a:moveTo>
                        <a:pt x="188526" y="153171"/>
                      </a:moveTo>
                      <a:cubicBezTo>
                        <a:pt x="112819" y="121519"/>
                        <a:pt x="46553" y="67654"/>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8"/>
                <p:cNvSpPr/>
                <p:nvPr/>
              </p:nvSpPr>
              <p:spPr>
                <a:xfrm rot="-4163937" flipH="1">
                  <a:off x="8751491" y="2163008"/>
                  <a:ext cx="112507"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8"/>
                <p:cNvSpPr/>
                <p:nvPr/>
              </p:nvSpPr>
              <p:spPr>
                <a:xfrm rot="-4163937" flipH="1">
                  <a:off x="8127983" y="2428730"/>
                  <a:ext cx="115896" cy="834029"/>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8"/>
                <p:cNvSpPr/>
                <p:nvPr/>
              </p:nvSpPr>
              <p:spPr>
                <a:xfrm rot="-4163937" flipH="1">
                  <a:off x="7946598" y="2686211"/>
                  <a:ext cx="81057" cy="140059"/>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8"/>
                <p:cNvSpPr/>
                <p:nvPr/>
              </p:nvSpPr>
              <p:spPr>
                <a:xfrm rot="-4163937" flipH="1">
                  <a:off x="8214095" y="2844656"/>
                  <a:ext cx="100618" cy="109119"/>
                </a:xfrm>
                <a:custGeom>
                  <a:avLst/>
                  <a:gdLst/>
                  <a:ahLst/>
                  <a:cxnLst/>
                  <a:rect l="l" t="t" r="r" b="b"/>
                  <a:pathLst>
                    <a:path w="145674" h="157983" extrusionOk="0">
                      <a:moveTo>
                        <a:pt x="145675" y="0"/>
                      </a:moveTo>
                      <a:cubicBezTo>
                        <a:pt x="120038" y="68858"/>
                        <a:pt x="66544" y="126887"/>
                        <a:pt x="0" y="157984"/>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8"/>
                <p:cNvSpPr/>
                <p:nvPr/>
              </p:nvSpPr>
              <p:spPr>
                <a:xfrm rot="-4163937" flipH="1">
                  <a:off x="8092353" y="2767732"/>
                  <a:ext cx="106562" cy="122416"/>
                </a:xfrm>
                <a:custGeom>
                  <a:avLst/>
                  <a:gdLst/>
                  <a:ahLst/>
                  <a:cxnLst/>
                  <a:rect l="l" t="t" r="r" b="b"/>
                  <a:pathLst>
                    <a:path w="154281" h="177234" extrusionOk="0">
                      <a:moveTo>
                        <a:pt x="154282" y="0"/>
                      </a:moveTo>
                      <a:cubicBezTo>
                        <a:pt x="133273" y="78298"/>
                        <a:pt x="74596" y="145582"/>
                        <a:pt x="0" y="177235"/>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8"/>
                <p:cNvSpPr/>
                <p:nvPr/>
              </p:nvSpPr>
              <p:spPr>
                <a:xfrm rot="-4163937" flipH="1">
                  <a:off x="7930431" y="2630132"/>
                  <a:ext cx="67440" cy="91285"/>
                </a:xfrm>
                <a:custGeom>
                  <a:avLst/>
                  <a:gdLst/>
                  <a:ahLst/>
                  <a:cxnLst/>
                  <a:rect l="l" t="t" r="r" b="b"/>
                  <a:pathLst>
                    <a:path w="97640" h="132162" extrusionOk="0">
                      <a:moveTo>
                        <a:pt x="97641" y="132162"/>
                      </a:moveTo>
                      <a:cubicBezTo>
                        <a:pt x="57659" y="94309"/>
                        <a:pt x="24433" y="49329"/>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8"/>
                <p:cNvSpPr/>
                <p:nvPr/>
              </p:nvSpPr>
              <p:spPr>
                <a:xfrm rot="-4163937" flipH="1">
                  <a:off x="8077576" y="2653612"/>
                  <a:ext cx="99722" cy="109695"/>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8"/>
                <p:cNvSpPr/>
                <p:nvPr/>
              </p:nvSpPr>
              <p:spPr>
                <a:xfrm rot="-4163937" flipH="1">
                  <a:off x="8290489" y="2752903"/>
                  <a:ext cx="121649" cy="139867"/>
                </a:xfrm>
                <a:custGeom>
                  <a:avLst/>
                  <a:gdLst/>
                  <a:ahLst/>
                  <a:cxnLst/>
                  <a:rect l="l" t="t" r="r" b="b"/>
                  <a:pathLst>
                    <a:path w="176123" h="202500" extrusionOk="0">
                      <a:moveTo>
                        <a:pt x="176124" y="202501"/>
                      </a:moveTo>
                      <a:cubicBezTo>
                        <a:pt x="106063" y="145304"/>
                        <a:pt x="35077" y="83296"/>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8"/>
                <p:cNvSpPr/>
                <p:nvPr/>
              </p:nvSpPr>
              <p:spPr>
                <a:xfrm rot="-4163937" flipH="1">
                  <a:off x="7769191" y="1667668"/>
                  <a:ext cx="763008" cy="431123"/>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8"/>
                <p:cNvSpPr/>
                <p:nvPr/>
              </p:nvSpPr>
              <p:spPr>
                <a:xfrm rot="-4163937" flipH="1">
                  <a:off x="7859704" y="1815251"/>
                  <a:ext cx="587854" cy="278905"/>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8"/>
                <p:cNvSpPr/>
                <p:nvPr/>
              </p:nvSpPr>
              <p:spPr>
                <a:xfrm rot="-4163937" flipH="1">
                  <a:off x="8059977" y="1800534"/>
                  <a:ext cx="85979" cy="109439"/>
                </a:xfrm>
                <a:custGeom>
                  <a:avLst/>
                  <a:gdLst/>
                  <a:ahLst/>
                  <a:cxnLst/>
                  <a:rect l="l" t="t" r="r" b="b"/>
                  <a:pathLst>
                    <a:path w="124480" h="158446" extrusionOk="0">
                      <a:moveTo>
                        <a:pt x="124481" y="158447"/>
                      </a:moveTo>
                      <a:cubicBezTo>
                        <a:pt x="96808" y="96438"/>
                        <a:pt x="53587" y="41555"/>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8"/>
                <p:cNvSpPr/>
                <p:nvPr/>
              </p:nvSpPr>
              <p:spPr>
                <a:xfrm rot="-4163937" flipH="1">
                  <a:off x="8115167" y="1945429"/>
                  <a:ext cx="145877" cy="23632"/>
                </a:xfrm>
                <a:custGeom>
                  <a:avLst/>
                  <a:gdLst/>
                  <a:ahLst/>
                  <a:cxnLst/>
                  <a:rect l="l" t="t" r="r" b="b"/>
                  <a:pathLst>
                    <a:path w="211200" h="34215" extrusionOk="0">
                      <a:moveTo>
                        <a:pt x="211200" y="0"/>
                      </a:moveTo>
                      <a:cubicBezTo>
                        <a:pt x="146878" y="33226"/>
                        <a:pt x="70524" y="42758"/>
                        <a:pt x="0" y="26377"/>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8"/>
                <p:cNvSpPr/>
                <p:nvPr/>
              </p:nvSpPr>
              <p:spPr>
                <a:xfrm rot="-4163937" flipH="1">
                  <a:off x="8089612" y="2023620"/>
                  <a:ext cx="82079" cy="112636"/>
                </a:xfrm>
                <a:custGeom>
                  <a:avLst/>
                  <a:gdLst/>
                  <a:ahLst/>
                  <a:cxnLst/>
                  <a:rect l="l" t="t" r="r" b="b"/>
                  <a:pathLst>
                    <a:path w="118834" h="163074" extrusionOk="0">
                      <a:moveTo>
                        <a:pt x="118835" y="163074"/>
                      </a:moveTo>
                      <a:cubicBezTo>
                        <a:pt x="72282" y="114207"/>
                        <a:pt x="32208" y="59232"/>
                        <a:pt x="0" y="0"/>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8"/>
                <p:cNvSpPr/>
                <p:nvPr/>
              </p:nvSpPr>
              <p:spPr>
                <a:xfrm rot="-4163937" flipH="1">
                  <a:off x="7815301" y="1825539"/>
                  <a:ext cx="230481" cy="595147"/>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8"/>
                <p:cNvSpPr/>
                <p:nvPr/>
              </p:nvSpPr>
              <p:spPr>
                <a:xfrm rot="-4163937" flipH="1">
                  <a:off x="7948400" y="1972192"/>
                  <a:ext cx="136544" cy="383358"/>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chemeClr val="lt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8"/>
                <p:cNvSpPr/>
                <p:nvPr/>
              </p:nvSpPr>
              <p:spPr>
                <a:xfrm rot="-4163937" flipH="1">
                  <a:off x="8682177" y="2624396"/>
                  <a:ext cx="365031" cy="157574"/>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2" name="Google Shape;1252;p28"/>
                <p:cNvGrpSpPr/>
                <p:nvPr/>
              </p:nvGrpSpPr>
              <p:grpSpPr>
                <a:xfrm rot="-1470289">
                  <a:off x="8518237" y="3045146"/>
                  <a:ext cx="392990" cy="580864"/>
                  <a:chOff x="11291625" y="139805"/>
                  <a:chExt cx="262794" cy="388451"/>
                </a:xfrm>
              </p:grpSpPr>
              <p:sp>
                <p:nvSpPr>
                  <p:cNvPr id="1253" name="Google Shape;1253;p28"/>
                  <p:cNvSpPr/>
                  <p:nvPr/>
                </p:nvSpPr>
                <p:spPr>
                  <a:xfrm>
                    <a:off x="11357330" y="384669"/>
                    <a:ext cx="116445" cy="14358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8"/>
                  <p:cNvSpPr/>
                  <p:nvPr/>
                </p:nvSpPr>
                <p:spPr>
                  <a:xfrm>
                    <a:off x="11291625" y="231610"/>
                    <a:ext cx="119829" cy="139551"/>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8"/>
                  <p:cNvSpPr/>
                  <p:nvPr/>
                </p:nvSpPr>
                <p:spPr>
                  <a:xfrm>
                    <a:off x="11407205" y="139805"/>
                    <a:ext cx="147214" cy="141319"/>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8"/>
                  <p:cNvSpPr/>
                  <p:nvPr/>
                </p:nvSpPr>
                <p:spPr>
                  <a:xfrm>
                    <a:off x="11387490" y="272043"/>
                    <a:ext cx="149158" cy="148855"/>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8"/>
                  <p:cNvSpPr/>
                  <p:nvPr/>
                </p:nvSpPr>
                <p:spPr>
                  <a:xfrm>
                    <a:off x="11386637" y="446837"/>
                    <a:ext cx="70683" cy="66158"/>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8"/>
                  <p:cNvSpPr/>
                  <p:nvPr/>
                </p:nvSpPr>
                <p:spPr>
                  <a:xfrm>
                    <a:off x="11382558" y="482479"/>
                    <a:ext cx="47881" cy="17609"/>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8"/>
                  <p:cNvSpPr/>
                  <p:nvPr/>
                </p:nvSpPr>
                <p:spPr>
                  <a:xfrm>
                    <a:off x="11378908" y="474696"/>
                    <a:ext cx="32905" cy="9738"/>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8"/>
                  <p:cNvSpPr/>
                  <p:nvPr/>
                </p:nvSpPr>
                <p:spPr>
                  <a:xfrm>
                    <a:off x="11374399" y="465463"/>
                    <a:ext cx="22331" cy="7458"/>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8"/>
                  <p:cNvSpPr/>
                  <p:nvPr/>
                </p:nvSpPr>
                <p:spPr>
                  <a:xfrm>
                    <a:off x="11316084" y="290099"/>
                    <a:ext cx="54237" cy="59612"/>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8"/>
                  <p:cNvSpPr/>
                  <p:nvPr/>
                </p:nvSpPr>
                <p:spPr>
                  <a:xfrm>
                    <a:off x="11460766" y="155316"/>
                    <a:ext cx="79077" cy="78478"/>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8"/>
                  <p:cNvSpPr/>
                  <p:nvPr/>
                </p:nvSpPr>
                <p:spPr>
                  <a:xfrm>
                    <a:off x="11467422" y="170720"/>
                    <a:ext cx="57490" cy="50244"/>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8"/>
                  <p:cNvSpPr/>
                  <p:nvPr/>
                </p:nvSpPr>
                <p:spPr>
                  <a:xfrm>
                    <a:off x="11449818" y="210603"/>
                    <a:ext cx="18678" cy="1121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8"/>
                  <p:cNvSpPr/>
                  <p:nvPr/>
                </p:nvSpPr>
                <p:spPr>
                  <a:xfrm>
                    <a:off x="11419435" y="173351"/>
                    <a:ext cx="26410" cy="30865"/>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8"/>
                  <p:cNvSpPr/>
                  <p:nvPr/>
                </p:nvSpPr>
                <p:spPr>
                  <a:xfrm>
                    <a:off x="11427916" y="371098"/>
                    <a:ext cx="74721" cy="30469"/>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8"/>
                  <p:cNvSpPr/>
                  <p:nvPr/>
                </p:nvSpPr>
                <p:spPr>
                  <a:xfrm>
                    <a:off x="11444824" y="364066"/>
                    <a:ext cx="45037" cy="21203"/>
                  </a:xfrm>
                  <a:custGeom>
                    <a:avLst/>
                    <a:gdLst/>
                    <a:ahLst/>
                    <a:cxnLst/>
                    <a:rect l="l" t="t" r="r" b="b"/>
                    <a:pathLst>
                      <a:path w="77650" h="36557" extrusionOk="0">
                        <a:moveTo>
                          <a:pt x="77650" y="36558"/>
                        </a:moveTo>
                        <a:cubicBezTo>
                          <a:pt x="48404" y="34892"/>
                          <a:pt x="19899" y="2147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68" name="Google Shape;1268;p28"/>
              <p:cNvGrpSpPr/>
              <p:nvPr/>
            </p:nvGrpSpPr>
            <p:grpSpPr>
              <a:xfrm>
                <a:off x="7080921" y="2082283"/>
                <a:ext cx="1719715" cy="574644"/>
                <a:chOff x="7080921" y="2082283"/>
                <a:chExt cx="1719715" cy="574644"/>
              </a:xfrm>
            </p:grpSpPr>
            <p:grpSp>
              <p:nvGrpSpPr>
                <p:cNvPr id="1269" name="Google Shape;1269;p28"/>
                <p:cNvGrpSpPr/>
                <p:nvPr/>
              </p:nvGrpSpPr>
              <p:grpSpPr>
                <a:xfrm>
                  <a:off x="7080921" y="2271231"/>
                  <a:ext cx="386870" cy="385697"/>
                  <a:chOff x="7080921" y="2271231"/>
                  <a:chExt cx="386870" cy="385697"/>
                </a:xfrm>
              </p:grpSpPr>
              <p:sp>
                <p:nvSpPr>
                  <p:cNvPr id="1270" name="Google Shape;1270;p28"/>
                  <p:cNvSpPr/>
                  <p:nvPr/>
                </p:nvSpPr>
                <p:spPr>
                  <a:xfrm rot="-4163937" flipH="1">
                    <a:off x="7124893" y="2313612"/>
                    <a:ext cx="298926" cy="300934"/>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8"/>
                  <p:cNvSpPr/>
                  <p:nvPr/>
                </p:nvSpPr>
                <p:spPr>
                  <a:xfrm rot="-4163937" flipH="1">
                    <a:off x="7145842" y="2355858"/>
                    <a:ext cx="224433" cy="201470"/>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8"/>
                  <p:cNvSpPr/>
                  <p:nvPr/>
                </p:nvSpPr>
                <p:spPr>
                  <a:xfrm rot="-4163937" flipH="1">
                    <a:off x="7263285" y="2346737"/>
                    <a:ext cx="136004" cy="168625"/>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8"/>
                  <p:cNvSpPr/>
                  <p:nvPr/>
                </p:nvSpPr>
                <p:spPr>
                  <a:xfrm rot="-4163937" flipH="1">
                    <a:off x="7303355" y="2424586"/>
                    <a:ext cx="93714" cy="70254"/>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4" name="Google Shape;1274;p28"/>
                <p:cNvGrpSpPr/>
                <p:nvPr/>
              </p:nvGrpSpPr>
              <p:grpSpPr>
                <a:xfrm>
                  <a:off x="8400354" y="2082283"/>
                  <a:ext cx="400282" cy="392353"/>
                  <a:chOff x="8400354" y="2082283"/>
                  <a:chExt cx="400282" cy="392353"/>
                </a:xfrm>
              </p:grpSpPr>
              <p:sp>
                <p:nvSpPr>
                  <p:cNvPr id="1275" name="Google Shape;1275;p28"/>
                  <p:cNvSpPr/>
                  <p:nvPr/>
                </p:nvSpPr>
                <p:spPr>
                  <a:xfrm rot="-4163937" flipH="1">
                    <a:off x="8450028" y="2121206"/>
                    <a:ext cx="300935" cy="314507"/>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8"/>
                  <p:cNvSpPr/>
                  <p:nvPr/>
                </p:nvSpPr>
                <p:spPr>
                  <a:xfrm rot="-4163937" flipH="1">
                    <a:off x="8481087" y="2161228"/>
                    <a:ext cx="207418" cy="243246"/>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8"/>
                  <p:cNvSpPr/>
                  <p:nvPr/>
                </p:nvSpPr>
                <p:spPr>
                  <a:xfrm rot="-4163937" flipH="1">
                    <a:off x="8577219" y="2131578"/>
                    <a:ext cx="123985" cy="203217"/>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8"/>
                  <p:cNvSpPr/>
                  <p:nvPr/>
                </p:nvSpPr>
                <p:spPr>
                  <a:xfrm rot="-4163937" flipH="1">
                    <a:off x="8629686" y="2245924"/>
                    <a:ext cx="59386" cy="68400"/>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8"/>
                <p:cNvGrpSpPr/>
                <p:nvPr/>
              </p:nvGrpSpPr>
              <p:grpSpPr>
                <a:xfrm>
                  <a:off x="7724086" y="2130967"/>
                  <a:ext cx="407176" cy="360173"/>
                  <a:chOff x="7724086" y="2130967"/>
                  <a:chExt cx="407176" cy="360173"/>
                </a:xfrm>
              </p:grpSpPr>
              <p:sp>
                <p:nvSpPr>
                  <p:cNvPr id="1280" name="Google Shape;1280;p28"/>
                  <p:cNvSpPr/>
                  <p:nvPr/>
                </p:nvSpPr>
                <p:spPr>
                  <a:xfrm rot="-4163937" flipH="1">
                    <a:off x="7798836" y="2141987"/>
                    <a:ext cx="257676" cy="338133"/>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8"/>
                  <p:cNvSpPr/>
                  <p:nvPr/>
                </p:nvSpPr>
                <p:spPr>
                  <a:xfrm rot="-4163937" flipH="1">
                    <a:off x="7887828" y="2139797"/>
                    <a:ext cx="81078" cy="329750"/>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8"/>
                  <p:cNvSpPr/>
                  <p:nvPr/>
                </p:nvSpPr>
                <p:spPr>
                  <a:xfrm rot="-4163937" flipH="1">
                    <a:off x="7831273" y="2277144"/>
                    <a:ext cx="45693" cy="171638"/>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8"/>
                  <p:cNvSpPr/>
                  <p:nvPr/>
                </p:nvSpPr>
                <p:spPr>
                  <a:xfrm rot="-4163937" flipH="1">
                    <a:off x="7841127" y="2308582"/>
                    <a:ext cx="22700" cy="74600"/>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8"/>
                  <p:cNvSpPr/>
                  <p:nvPr/>
                </p:nvSpPr>
                <p:spPr>
                  <a:xfrm rot="-4163937" flipH="1">
                    <a:off x="7933151" y="2198770"/>
                    <a:ext cx="42995" cy="150543"/>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85" name="Google Shape;1285;p28"/>
              <p:cNvGrpSpPr/>
              <p:nvPr/>
            </p:nvGrpSpPr>
            <p:grpSpPr>
              <a:xfrm rot="2700000">
                <a:off x="7806951" y="4322283"/>
                <a:ext cx="1151136" cy="784207"/>
                <a:chOff x="7950609" y="1138681"/>
                <a:chExt cx="1151147" cy="784214"/>
              </a:xfrm>
            </p:grpSpPr>
            <p:sp>
              <p:nvSpPr>
                <p:cNvPr id="1286" name="Google Shape;1286;p28"/>
                <p:cNvSpPr/>
                <p:nvPr/>
              </p:nvSpPr>
              <p:spPr>
                <a:xfrm>
                  <a:off x="8342225" y="1138681"/>
                  <a:ext cx="738238" cy="523056"/>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8"/>
                <p:cNvSpPr/>
                <p:nvPr/>
              </p:nvSpPr>
              <p:spPr>
                <a:xfrm>
                  <a:off x="8547970" y="1259674"/>
                  <a:ext cx="532499" cy="397173"/>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8"/>
                <p:cNvSpPr/>
                <p:nvPr/>
              </p:nvSpPr>
              <p:spPr>
                <a:xfrm>
                  <a:off x="8741423" y="1337721"/>
                  <a:ext cx="40133" cy="136453"/>
                </a:xfrm>
                <a:custGeom>
                  <a:avLst/>
                  <a:gdLst/>
                  <a:ahLst/>
                  <a:cxnLst/>
                  <a:rect l="l" t="t" r="r" b="b"/>
                  <a:pathLst>
                    <a:path w="69194" h="235264" extrusionOk="0">
                      <a:moveTo>
                        <a:pt x="0" y="0"/>
                      </a:moveTo>
                      <a:cubicBezTo>
                        <a:pt x="52754" y="65063"/>
                        <a:pt x="77465" y="152153"/>
                        <a:pt x="66729" y="23526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8"/>
                <p:cNvSpPr/>
                <p:nvPr/>
              </p:nvSpPr>
              <p:spPr>
                <a:xfrm>
                  <a:off x="8884687" y="1426557"/>
                  <a:ext cx="16955" cy="114712"/>
                </a:xfrm>
                <a:custGeom>
                  <a:avLst/>
                  <a:gdLst/>
                  <a:ahLst/>
                  <a:cxnLst/>
                  <a:rect l="l" t="t" r="r" b="b"/>
                  <a:pathLst>
                    <a:path w="29233" h="197780" extrusionOk="0">
                      <a:moveTo>
                        <a:pt x="0" y="0"/>
                      </a:moveTo>
                      <a:cubicBezTo>
                        <a:pt x="32948" y="59695"/>
                        <a:pt x="38409" y="133920"/>
                        <a:pt x="14530" y="19778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8"/>
                <p:cNvSpPr/>
                <p:nvPr/>
              </p:nvSpPr>
              <p:spPr>
                <a:xfrm>
                  <a:off x="8747059" y="1513569"/>
                  <a:ext cx="98877" cy="12732"/>
                </a:xfrm>
                <a:custGeom>
                  <a:avLst/>
                  <a:gdLst/>
                  <a:ahLst/>
                  <a:cxnLst/>
                  <a:rect l="l" t="t" r="r" b="b"/>
                  <a:pathLst>
                    <a:path w="170478" h="21951" extrusionOk="0">
                      <a:moveTo>
                        <a:pt x="170478" y="14716"/>
                      </a:moveTo>
                      <a:cubicBezTo>
                        <a:pt x="114022" y="28043"/>
                        <a:pt x="53402" y="22860"/>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8"/>
                <p:cNvSpPr/>
                <p:nvPr/>
              </p:nvSpPr>
              <p:spPr>
                <a:xfrm>
                  <a:off x="8632243" y="1419257"/>
                  <a:ext cx="86209" cy="12705"/>
                </a:xfrm>
                <a:custGeom>
                  <a:avLst/>
                  <a:gdLst/>
                  <a:ahLst/>
                  <a:cxnLst/>
                  <a:rect l="l" t="t" r="r" b="b"/>
                  <a:pathLst>
                    <a:path w="148636" h="21905" extrusionOk="0">
                      <a:moveTo>
                        <a:pt x="148636" y="14716"/>
                      </a:moveTo>
                      <a:cubicBezTo>
                        <a:pt x="99492" y="28043"/>
                        <a:pt x="45535" y="2267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8"/>
                <p:cNvSpPr/>
                <p:nvPr/>
              </p:nvSpPr>
              <p:spPr>
                <a:xfrm>
                  <a:off x="8586349" y="1323873"/>
                  <a:ext cx="45305" cy="4816"/>
                </a:xfrm>
                <a:custGeom>
                  <a:avLst/>
                  <a:gdLst/>
                  <a:ahLst/>
                  <a:cxnLst/>
                  <a:rect l="l" t="t" r="r" b="b"/>
                  <a:pathLst>
                    <a:path w="78112" h="8304" extrusionOk="0">
                      <a:moveTo>
                        <a:pt x="78113" y="6015"/>
                      </a:moveTo>
                      <a:cubicBezTo>
                        <a:pt x="52106" y="10458"/>
                        <a:pt x="24989" y="842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8"/>
                <p:cNvSpPr/>
                <p:nvPr/>
              </p:nvSpPr>
              <p:spPr>
                <a:xfrm rot="-4506520">
                  <a:off x="8319716" y="1043745"/>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8"/>
                <p:cNvSpPr/>
                <p:nvPr/>
              </p:nvSpPr>
              <p:spPr>
                <a:xfrm rot="-4506520">
                  <a:off x="8591690" y="1155221"/>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8"/>
                <p:cNvSpPr/>
                <p:nvPr/>
              </p:nvSpPr>
              <p:spPr>
                <a:xfrm rot="-4506520">
                  <a:off x="8553788" y="1501309"/>
                  <a:ext cx="106561" cy="122415"/>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8"/>
                <p:cNvSpPr/>
                <p:nvPr/>
              </p:nvSpPr>
              <p:spPr>
                <a:xfrm rot="-4506520">
                  <a:off x="8710161" y="1616967"/>
                  <a:ext cx="121648" cy="139866"/>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7" name="Google Shape;1297;p28"/>
              <p:cNvGrpSpPr/>
              <p:nvPr/>
            </p:nvGrpSpPr>
            <p:grpSpPr>
              <a:xfrm>
                <a:off x="8578780" y="719521"/>
                <a:ext cx="367644" cy="366219"/>
                <a:chOff x="9701493" y="3578646"/>
                <a:chExt cx="367644" cy="366219"/>
              </a:xfrm>
            </p:grpSpPr>
            <p:sp>
              <p:nvSpPr>
                <p:cNvPr id="1298" name="Google Shape;1298;p28"/>
                <p:cNvSpPr/>
                <p:nvPr/>
              </p:nvSpPr>
              <p:spPr>
                <a:xfrm rot="-4506520">
                  <a:off x="9735853" y="3611290"/>
                  <a:ext cx="298923" cy="300931"/>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8"/>
                <p:cNvSpPr/>
                <p:nvPr/>
              </p:nvSpPr>
              <p:spPr>
                <a:xfrm rot="-4506520">
                  <a:off x="9755484" y="3657654"/>
                  <a:ext cx="224431" cy="201468"/>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8"/>
                <p:cNvSpPr/>
                <p:nvPr/>
              </p:nvSpPr>
              <p:spPr>
                <a:xfrm rot="-4506520">
                  <a:off x="9844489" y="3737389"/>
                  <a:ext cx="136003" cy="168623"/>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28"/>
                <p:cNvSpPr/>
                <p:nvPr/>
              </p:nvSpPr>
              <p:spPr>
                <a:xfrm rot="-4506520">
                  <a:off x="9897684" y="3774225"/>
                  <a:ext cx="93713" cy="70253"/>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6" name="TextBox 25">
            <a:extLst>
              <a:ext uri="{FF2B5EF4-FFF2-40B4-BE49-F238E27FC236}">
                <a16:creationId xmlns:a16="http://schemas.microsoft.com/office/drawing/2014/main" id="{82B4BDF1-6026-DD47-403B-3A54898D308D}"/>
              </a:ext>
            </a:extLst>
          </p:cNvPr>
          <p:cNvSpPr txBox="1"/>
          <p:nvPr/>
        </p:nvSpPr>
        <p:spPr>
          <a:xfrm>
            <a:off x="1070467" y="1484251"/>
            <a:ext cx="6655981" cy="1754326"/>
          </a:xfrm>
          <a:prstGeom prst="rect">
            <a:avLst/>
          </a:prstGeom>
          <a:noFill/>
        </p:spPr>
        <p:txBody>
          <a:bodyPr wrap="square" rtlCol="0">
            <a:spAutoFit/>
          </a:bodyPr>
          <a:lstStyle/>
          <a:p>
            <a:pPr marL="342900" indent="-342900" algn="just">
              <a:buFont typeface="Arial" panose="020B0604020202020204" pitchFamily="34" charset="0"/>
              <a:buChar char="•"/>
            </a:pPr>
            <a:r>
              <a:rPr lang="en-IN" sz="1800" dirty="0">
                <a:solidFill>
                  <a:srgbClr val="301E14"/>
                </a:solidFill>
                <a:latin typeface="Andika" panose="020B0604020202020204" charset="0"/>
                <a:ea typeface="Andika" panose="020B0604020202020204" charset="0"/>
                <a:cs typeface="Andika" panose="020B0604020202020204" charset="0"/>
              </a:rPr>
              <a:t>Focus on peak times</a:t>
            </a:r>
            <a:r>
              <a:rPr lang="en-IN" dirty="0">
                <a:solidFill>
                  <a:srgbClr val="301E14"/>
                </a:solidFill>
                <a:latin typeface="Andika" panose="020B0604020202020204" charset="0"/>
                <a:ea typeface="Andika" panose="020B0604020202020204" charset="0"/>
                <a:cs typeface="Andika" panose="020B0604020202020204" charset="0"/>
              </a:rPr>
              <a:t>:</a:t>
            </a:r>
            <a:r>
              <a:rPr lang="en-IN" sz="1800" dirty="0">
                <a:solidFill>
                  <a:srgbClr val="301E14"/>
                </a:solidFill>
                <a:latin typeface="Andika" panose="020B0604020202020204" charset="0"/>
                <a:ea typeface="Andika" panose="020B0604020202020204" charset="0"/>
                <a:cs typeface="Andika" panose="020B0604020202020204" charset="0"/>
              </a:rPr>
              <a:t> Allocate more resources (e.g., staff, stock)during peak hours (9-10AM) to maximize efficiency and customer satisfaction.</a:t>
            </a:r>
          </a:p>
          <a:p>
            <a:pPr marL="342900" indent="-342900" algn="just">
              <a:buFont typeface="Arial" panose="020B0604020202020204" pitchFamily="34" charset="0"/>
              <a:buChar char="•"/>
            </a:pPr>
            <a:endParaRPr lang="en-IN" sz="1800" dirty="0">
              <a:solidFill>
                <a:srgbClr val="301E14"/>
              </a:solidFill>
              <a:latin typeface="Andika" panose="020B0604020202020204" charset="0"/>
              <a:ea typeface="Andika" panose="020B0604020202020204" charset="0"/>
              <a:cs typeface="Andika" panose="020B0604020202020204" charset="0"/>
            </a:endParaRPr>
          </a:p>
          <a:p>
            <a:pPr marL="342900" indent="-342900" algn="just">
              <a:buFont typeface="Arial" panose="020B0604020202020204" pitchFamily="34" charset="0"/>
              <a:buChar char="•"/>
            </a:pPr>
            <a:r>
              <a:rPr lang="en-IN" sz="1800" dirty="0">
                <a:solidFill>
                  <a:srgbClr val="301E14"/>
                </a:solidFill>
                <a:latin typeface="Andika" panose="020B0604020202020204" charset="0"/>
                <a:ea typeface="Andika" panose="020B0604020202020204" charset="0"/>
                <a:cs typeface="Andika" panose="020B0604020202020204" charset="0"/>
              </a:rPr>
              <a:t>Regional Strategy: Leverage the success of Hell’s Kitchen by replacing strategies in the other regions</a:t>
            </a:r>
            <a:endParaRPr lang="en-IN" dirty="0">
              <a:solidFill>
                <a:srgbClr val="301E14"/>
              </a:solidFill>
              <a:latin typeface="Andika" panose="020B0604020202020204" charset="0"/>
              <a:ea typeface="Andika" panose="020B0604020202020204" charset="0"/>
              <a:cs typeface="Andika" panose="020B0604020202020204" charset="0"/>
            </a:endParaRPr>
          </a:p>
        </p:txBody>
      </p:sp>
    </p:spTree>
    <p:extLst>
      <p:ext uri="{BB962C8B-B14F-4D97-AF65-F5344CB8AC3E}">
        <p14:creationId xmlns:p14="http://schemas.microsoft.com/office/powerpoint/2010/main" val="1599216364"/>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947"/>
        <p:cNvGrpSpPr/>
        <p:nvPr/>
      </p:nvGrpSpPr>
      <p:grpSpPr>
        <a:xfrm>
          <a:off x="0" y="0"/>
          <a:ext cx="0" cy="0"/>
          <a:chOff x="0" y="0"/>
          <a:chExt cx="0" cy="0"/>
        </a:xfrm>
      </p:grpSpPr>
      <p:sp>
        <p:nvSpPr>
          <p:cNvPr id="948" name="Google Shape;948;p26"/>
          <p:cNvSpPr/>
          <p:nvPr/>
        </p:nvSpPr>
        <p:spPr>
          <a:xfrm>
            <a:off x="5206850" y="0"/>
            <a:ext cx="3937200" cy="5143500"/>
          </a:xfrm>
          <a:prstGeom prst="rect">
            <a:avLst/>
          </a:prstGeom>
          <a:solidFill>
            <a:srgbClr val="301E1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9" name="Google Shape;949;p26"/>
          <p:cNvSpPr/>
          <p:nvPr/>
        </p:nvSpPr>
        <p:spPr>
          <a:xfrm>
            <a:off x="5857550" y="722550"/>
            <a:ext cx="2635800" cy="36984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0" name="Google Shape;950;p26"/>
          <p:cNvSpPr txBox="1">
            <a:spLocks noGrp="1"/>
          </p:cNvSpPr>
          <p:nvPr>
            <p:ph type="ctrTitle"/>
          </p:nvPr>
        </p:nvSpPr>
        <p:spPr>
          <a:xfrm>
            <a:off x="613706" y="321993"/>
            <a:ext cx="3937200" cy="2305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301E14"/>
                </a:solidFill>
              </a:rPr>
              <a:t>Thanks</a:t>
            </a:r>
            <a:endParaRPr sz="6600" dirty="0">
              <a:solidFill>
                <a:srgbClr val="301E14"/>
              </a:solidFill>
            </a:endParaRPr>
          </a:p>
        </p:txBody>
      </p:sp>
      <p:sp>
        <p:nvSpPr>
          <p:cNvPr id="952" name="Google Shape;952;p26"/>
          <p:cNvSpPr/>
          <p:nvPr/>
        </p:nvSpPr>
        <p:spPr>
          <a:xfrm>
            <a:off x="6364608" y="2841105"/>
            <a:ext cx="398394" cy="123786"/>
          </a:xfrm>
          <a:custGeom>
            <a:avLst/>
            <a:gdLst/>
            <a:ahLst/>
            <a:cxnLst/>
            <a:rect l="l" t="t" r="r" b="b"/>
            <a:pathLst>
              <a:path w="744662" h="231376" extrusionOk="0">
                <a:moveTo>
                  <a:pt x="0" y="231377"/>
                </a:moveTo>
                <a:cubicBezTo>
                  <a:pt x="227397" y="101250"/>
                  <a:pt x="483577" y="21657"/>
                  <a:pt x="74466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26"/>
          <p:cNvSpPr/>
          <p:nvPr/>
        </p:nvSpPr>
        <p:spPr>
          <a:xfrm>
            <a:off x="6378951" y="2903225"/>
            <a:ext cx="194543" cy="80263"/>
          </a:xfrm>
          <a:custGeom>
            <a:avLst/>
            <a:gdLst/>
            <a:ahLst/>
            <a:cxnLst/>
            <a:rect l="l" t="t" r="r" b="b"/>
            <a:pathLst>
              <a:path w="363631" h="150024" extrusionOk="0">
                <a:moveTo>
                  <a:pt x="0" y="150024"/>
                </a:moveTo>
                <a:cubicBezTo>
                  <a:pt x="110598" y="78761"/>
                  <a:pt x="238040" y="38964"/>
                  <a:pt x="36363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4" name="Google Shape;954;p26"/>
          <p:cNvGrpSpPr/>
          <p:nvPr/>
        </p:nvGrpSpPr>
        <p:grpSpPr>
          <a:xfrm>
            <a:off x="5879126" y="3419418"/>
            <a:ext cx="680961" cy="482474"/>
            <a:chOff x="5879126" y="3419418"/>
            <a:chExt cx="680961" cy="482474"/>
          </a:xfrm>
        </p:grpSpPr>
        <p:sp>
          <p:nvSpPr>
            <p:cNvPr id="955" name="Google Shape;955;p26"/>
            <p:cNvSpPr/>
            <p:nvPr/>
          </p:nvSpPr>
          <p:spPr>
            <a:xfrm>
              <a:off x="5879126" y="3419418"/>
              <a:ext cx="680961" cy="482474"/>
            </a:xfrm>
            <a:custGeom>
              <a:avLst/>
              <a:gdLst/>
              <a:ahLst/>
              <a:cxnLst/>
              <a:rect l="l" t="t" r="r" b="b"/>
              <a:pathLst>
                <a:path w="1272824" h="901820" extrusionOk="0">
                  <a:moveTo>
                    <a:pt x="1266740" y="901728"/>
                  </a:moveTo>
                  <a:cubicBezTo>
                    <a:pt x="1280067" y="805198"/>
                    <a:pt x="1272016" y="704965"/>
                    <a:pt x="1237494" y="613895"/>
                  </a:cubicBezTo>
                  <a:cubicBezTo>
                    <a:pt x="1202973" y="522733"/>
                    <a:pt x="1141242" y="441103"/>
                    <a:pt x="1059427" y="388165"/>
                  </a:cubicBezTo>
                  <a:cubicBezTo>
                    <a:pt x="954289" y="320140"/>
                    <a:pt x="824904" y="302926"/>
                    <a:pt x="709585" y="254244"/>
                  </a:cubicBezTo>
                  <a:cubicBezTo>
                    <a:pt x="591121" y="204267"/>
                    <a:pt x="488945" y="121804"/>
                    <a:pt x="372053" y="68402"/>
                  </a:cubicBezTo>
                  <a:cubicBezTo>
                    <a:pt x="256273" y="15556"/>
                    <a:pt x="126979" y="-7489"/>
                    <a:pt x="0" y="2136"/>
                  </a:cubicBezTo>
                  <a:cubicBezTo>
                    <a:pt x="118372" y="23238"/>
                    <a:pt x="203611" y="116991"/>
                    <a:pt x="267749" y="218797"/>
                  </a:cubicBezTo>
                  <a:cubicBezTo>
                    <a:pt x="331794" y="320510"/>
                    <a:pt x="376126" y="434347"/>
                    <a:pt x="446557" y="531803"/>
                  </a:cubicBezTo>
                  <a:cubicBezTo>
                    <a:pt x="552712" y="678773"/>
                    <a:pt x="717637" y="781968"/>
                    <a:pt x="896168" y="813250"/>
                  </a:cubicBezTo>
                  <a:cubicBezTo>
                    <a:pt x="1020926" y="835092"/>
                    <a:pt x="1152533" y="847216"/>
                    <a:pt x="1266740" y="901821"/>
                  </a:cubicBezTo>
                  <a:close/>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6" name="Google Shape;956;p26"/>
            <p:cNvSpPr/>
            <p:nvPr/>
          </p:nvSpPr>
          <p:spPr>
            <a:xfrm>
              <a:off x="6068699" y="3530901"/>
              <a:ext cx="491184" cy="366358"/>
            </a:xfrm>
            <a:custGeom>
              <a:avLst/>
              <a:gdLst/>
              <a:ahLst/>
              <a:cxnLst/>
              <a:rect l="l" t="t" r="r" b="b"/>
              <a:pathLst>
                <a:path w="918101" h="684781" extrusionOk="0">
                  <a:moveTo>
                    <a:pt x="918102" y="684782"/>
                  </a:moveTo>
                  <a:cubicBezTo>
                    <a:pt x="848411" y="593804"/>
                    <a:pt x="732723" y="554563"/>
                    <a:pt x="628881" y="505974"/>
                  </a:cubicBezTo>
                  <a:cubicBezTo>
                    <a:pt x="449148" y="421846"/>
                    <a:pt x="288850" y="296440"/>
                    <a:pt x="163907" y="142158"/>
                  </a:cubicBezTo>
                  <a:cubicBezTo>
                    <a:pt x="117632" y="84961"/>
                    <a:pt x="70801" y="20176"/>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957" name="Google Shape;957;p26"/>
            <p:cNvSpPr/>
            <p:nvPr/>
          </p:nvSpPr>
          <p:spPr>
            <a:xfrm>
              <a:off x="6246947" y="3602814"/>
              <a:ext cx="37019" cy="125866"/>
            </a:xfrm>
            <a:custGeom>
              <a:avLst/>
              <a:gdLst/>
              <a:ahLst/>
              <a:cxnLst/>
              <a:rect l="l" t="t" r="r" b="b"/>
              <a:pathLst>
                <a:path w="69194" h="235264" extrusionOk="0">
                  <a:moveTo>
                    <a:pt x="0" y="0"/>
                  </a:moveTo>
                  <a:cubicBezTo>
                    <a:pt x="52754" y="65063"/>
                    <a:pt x="77465" y="152153"/>
                    <a:pt x="66729" y="235264"/>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8" name="Google Shape;958;p26"/>
            <p:cNvSpPr/>
            <p:nvPr/>
          </p:nvSpPr>
          <p:spPr>
            <a:xfrm>
              <a:off x="6378951" y="3684667"/>
              <a:ext cx="15640" cy="105812"/>
            </a:xfrm>
            <a:custGeom>
              <a:avLst/>
              <a:gdLst/>
              <a:ahLst/>
              <a:cxnLst/>
              <a:rect l="l" t="t" r="r" b="b"/>
              <a:pathLst>
                <a:path w="29233" h="197780" extrusionOk="0">
                  <a:moveTo>
                    <a:pt x="0" y="0"/>
                  </a:moveTo>
                  <a:cubicBezTo>
                    <a:pt x="32948" y="59695"/>
                    <a:pt x="38409" y="133920"/>
                    <a:pt x="14530" y="197781"/>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59" name="Google Shape;959;p26"/>
            <p:cNvSpPr/>
            <p:nvPr/>
          </p:nvSpPr>
          <p:spPr>
            <a:xfrm>
              <a:off x="6252140" y="3764840"/>
              <a:ext cx="91105" cy="11731"/>
            </a:xfrm>
            <a:custGeom>
              <a:avLst/>
              <a:gdLst/>
              <a:ahLst/>
              <a:cxnLst/>
              <a:rect l="l" t="t" r="r" b="b"/>
              <a:pathLst>
                <a:path w="170478" h="21951" extrusionOk="0">
                  <a:moveTo>
                    <a:pt x="170478" y="14716"/>
                  </a:moveTo>
                  <a:cubicBezTo>
                    <a:pt x="114022" y="28043"/>
                    <a:pt x="53402" y="22860"/>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0" name="Google Shape;960;p26"/>
            <p:cNvSpPr/>
            <p:nvPr/>
          </p:nvSpPr>
          <p:spPr>
            <a:xfrm>
              <a:off x="6146349" y="3677941"/>
              <a:ext cx="79433" cy="11706"/>
            </a:xfrm>
            <a:custGeom>
              <a:avLst/>
              <a:gdLst/>
              <a:ahLst/>
              <a:cxnLst/>
              <a:rect l="l" t="t" r="r" b="b"/>
              <a:pathLst>
                <a:path w="148636" h="21905" extrusionOk="0">
                  <a:moveTo>
                    <a:pt x="148636" y="14716"/>
                  </a:moveTo>
                  <a:cubicBezTo>
                    <a:pt x="99492" y="28043"/>
                    <a:pt x="45535" y="22675"/>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1" name="Google Shape;961;p26"/>
            <p:cNvSpPr/>
            <p:nvPr/>
          </p:nvSpPr>
          <p:spPr>
            <a:xfrm>
              <a:off x="6104062" y="3590054"/>
              <a:ext cx="41790" cy="4443"/>
            </a:xfrm>
            <a:custGeom>
              <a:avLst/>
              <a:gdLst/>
              <a:ahLst/>
              <a:cxnLst/>
              <a:rect l="l" t="t" r="r" b="b"/>
              <a:pathLst>
                <a:path w="78112" h="8304" extrusionOk="0">
                  <a:moveTo>
                    <a:pt x="78113" y="6015"/>
                  </a:moveTo>
                  <a:cubicBezTo>
                    <a:pt x="52106" y="10458"/>
                    <a:pt x="24989" y="8422"/>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62" name="Google Shape;962;p26"/>
          <p:cNvGrpSpPr/>
          <p:nvPr/>
        </p:nvGrpSpPr>
        <p:grpSpPr>
          <a:xfrm>
            <a:off x="5518291" y="577608"/>
            <a:ext cx="3315322" cy="3988284"/>
            <a:chOff x="5518291" y="577608"/>
            <a:chExt cx="3315322" cy="3988284"/>
          </a:xfrm>
        </p:grpSpPr>
        <p:grpSp>
          <p:nvGrpSpPr>
            <p:cNvPr id="963" name="Google Shape;963;p26"/>
            <p:cNvGrpSpPr/>
            <p:nvPr/>
          </p:nvGrpSpPr>
          <p:grpSpPr>
            <a:xfrm>
              <a:off x="6812414" y="577608"/>
              <a:ext cx="725755" cy="2032684"/>
              <a:chOff x="6812414" y="577608"/>
              <a:chExt cx="725755" cy="2032684"/>
            </a:xfrm>
          </p:grpSpPr>
          <p:grpSp>
            <p:nvGrpSpPr>
              <p:cNvPr id="964" name="Google Shape;964;p26"/>
              <p:cNvGrpSpPr/>
              <p:nvPr/>
            </p:nvGrpSpPr>
            <p:grpSpPr>
              <a:xfrm>
                <a:off x="7185216" y="1225614"/>
                <a:ext cx="250049" cy="236107"/>
                <a:chOff x="7185216" y="1225614"/>
                <a:chExt cx="250049" cy="236107"/>
              </a:xfrm>
            </p:grpSpPr>
            <p:sp>
              <p:nvSpPr>
                <p:cNvPr id="965" name="Google Shape;965;p26"/>
                <p:cNvSpPr/>
                <p:nvPr/>
              </p:nvSpPr>
              <p:spPr>
                <a:xfrm>
                  <a:off x="7185216" y="1225614"/>
                  <a:ext cx="250049" cy="236107"/>
                </a:xfrm>
                <a:custGeom>
                  <a:avLst/>
                  <a:gdLst/>
                  <a:ahLst/>
                  <a:cxnLst/>
                  <a:rect l="l" t="t" r="r" b="b"/>
                  <a:pathLst>
                    <a:path w="467896" h="441808" extrusionOk="0">
                      <a:moveTo>
                        <a:pt x="292188" y="441805"/>
                      </a:moveTo>
                      <a:cubicBezTo>
                        <a:pt x="376964" y="442452"/>
                        <a:pt x="451930" y="368967"/>
                        <a:pt x="465350" y="285209"/>
                      </a:cubicBezTo>
                      <a:cubicBezTo>
                        <a:pt x="478770" y="201543"/>
                        <a:pt x="437862" y="114731"/>
                        <a:pt x="372892" y="60404"/>
                      </a:cubicBezTo>
                      <a:cubicBezTo>
                        <a:pt x="325136" y="20514"/>
                        <a:pt x="263034" y="-4289"/>
                        <a:pt x="201025" y="616"/>
                      </a:cubicBezTo>
                      <a:cubicBezTo>
                        <a:pt x="139016" y="5521"/>
                        <a:pt x="78581" y="43189"/>
                        <a:pt x="54240" y="100385"/>
                      </a:cubicBezTo>
                      <a:cubicBezTo>
                        <a:pt x="48872" y="113065"/>
                        <a:pt x="45170" y="126577"/>
                        <a:pt x="37859" y="138239"/>
                      </a:cubicBezTo>
                      <a:cubicBezTo>
                        <a:pt x="29344" y="151751"/>
                        <a:pt x="16387" y="162117"/>
                        <a:pt x="8520" y="175999"/>
                      </a:cubicBezTo>
                      <a:cubicBezTo>
                        <a:pt x="-9713" y="208114"/>
                        <a:pt x="4078" y="249022"/>
                        <a:pt x="23976" y="280211"/>
                      </a:cubicBezTo>
                      <a:cubicBezTo>
                        <a:pt x="71732" y="355085"/>
                        <a:pt x="201118" y="440972"/>
                        <a:pt x="292280" y="441712"/>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66" name="Google Shape;966;p26"/>
                <p:cNvSpPr/>
                <p:nvPr/>
              </p:nvSpPr>
              <p:spPr>
                <a:xfrm>
                  <a:off x="7208291" y="1300922"/>
                  <a:ext cx="213234" cy="119192"/>
                </a:xfrm>
                <a:custGeom>
                  <a:avLst/>
                  <a:gdLst/>
                  <a:ahLst/>
                  <a:cxnLst/>
                  <a:rect l="l" t="t" r="r" b="b"/>
                  <a:pathLst>
                    <a:path w="399007" h="223033" extrusionOk="0">
                      <a:moveTo>
                        <a:pt x="2267" y="93"/>
                      </a:moveTo>
                      <a:cubicBezTo>
                        <a:pt x="106479" y="108932"/>
                        <a:pt x="274459" y="126517"/>
                        <a:pt x="397736" y="213144"/>
                      </a:cubicBezTo>
                      <a:cubicBezTo>
                        <a:pt x="403474" y="217124"/>
                        <a:pt x="388296" y="224991"/>
                        <a:pt x="381817" y="222584"/>
                      </a:cubicBezTo>
                      <a:cubicBezTo>
                        <a:pt x="310554" y="196392"/>
                        <a:pt x="239289" y="170201"/>
                        <a:pt x="168026" y="143916"/>
                      </a:cubicBezTo>
                      <a:cubicBezTo>
                        <a:pt x="138780" y="133180"/>
                        <a:pt x="109256" y="122259"/>
                        <a:pt x="83249" y="105230"/>
                      </a:cubicBezTo>
                      <a:cubicBezTo>
                        <a:pt x="47155" y="81722"/>
                        <a:pt x="-12356" y="14623"/>
                        <a:pt x="2267" y="0"/>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67" name="Google Shape;967;p26"/>
              <p:cNvGrpSpPr/>
              <p:nvPr/>
            </p:nvGrpSpPr>
            <p:grpSpPr>
              <a:xfrm>
                <a:off x="7306884" y="577608"/>
                <a:ext cx="231285" cy="232839"/>
                <a:chOff x="7306884" y="577608"/>
                <a:chExt cx="231285" cy="232839"/>
              </a:xfrm>
            </p:grpSpPr>
            <p:sp>
              <p:nvSpPr>
                <p:cNvPr id="968" name="Google Shape;968;p26"/>
                <p:cNvSpPr/>
                <p:nvPr/>
              </p:nvSpPr>
              <p:spPr>
                <a:xfrm>
                  <a:off x="7306884" y="577608"/>
                  <a:ext cx="231285" cy="232839"/>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26"/>
                <p:cNvSpPr/>
                <p:nvPr/>
              </p:nvSpPr>
              <p:spPr>
                <a:xfrm>
                  <a:off x="7334761" y="602190"/>
                  <a:ext cx="173840" cy="156053"/>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rgbClr val="CF8A4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26"/>
                <p:cNvSpPr/>
                <p:nvPr/>
              </p:nvSpPr>
              <p:spPr>
                <a:xfrm>
                  <a:off x="7330648" y="660980"/>
                  <a:ext cx="105229" cy="130469"/>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6"/>
                <p:cNvSpPr/>
                <p:nvPr/>
              </p:nvSpPr>
              <p:spPr>
                <a:xfrm>
                  <a:off x="7362724" y="720479"/>
                  <a:ext cx="72508" cy="54357"/>
                </a:xfrm>
                <a:custGeom>
                  <a:avLst/>
                  <a:gdLst/>
                  <a:ahLst/>
                  <a:cxnLst/>
                  <a:rect l="l" t="t" r="r" b="b"/>
                  <a:pathLst>
                    <a:path w="135679" h="101713" extrusionOk="0">
                      <a:moveTo>
                        <a:pt x="0" y="0"/>
                      </a:moveTo>
                      <a:cubicBezTo>
                        <a:pt x="18325" y="57381"/>
                        <a:pt x="75429" y="100232"/>
                        <a:pt x="135679" y="101713"/>
                      </a:cubicBezTo>
                    </a:path>
                  </a:pathLst>
                </a:custGeom>
                <a:solidFill>
                  <a:srgbClr val="CF8A4F"/>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2" name="Google Shape;972;p26"/>
              <p:cNvGrpSpPr/>
              <p:nvPr/>
            </p:nvGrpSpPr>
            <p:grpSpPr>
              <a:xfrm>
                <a:off x="7187190" y="2126607"/>
                <a:ext cx="255731" cy="223631"/>
                <a:chOff x="7187190" y="2126607"/>
                <a:chExt cx="255731" cy="223631"/>
              </a:xfrm>
            </p:grpSpPr>
            <p:sp>
              <p:nvSpPr>
                <p:cNvPr id="973" name="Google Shape;973;p26"/>
                <p:cNvSpPr/>
                <p:nvPr/>
              </p:nvSpPr>
              <p:spPr>
                <a:xfrm>
                  <a:off x="7187190" y="2126607"/>
                  <a:ext cx="255731" cy="223631"/>
                </a:xfrm>
                <a:custGeom>
                  <a:avLst/>
                  <a:gdLst/>
                  <a:ahLst/>
                  <a:cxnLst/>
                  <a:rect l="l" t="t" r="r" b="b"/>
                  <a:pathLst>
                    <a:path w="478001" h="418001" extrusionOk="0">
                      <a:moveTo>
                        <a:pt x="48326" y="82967"/>
                      </a:moveTo>
                      <a:cubicBezTo>
                        <a:pt x="-13405" y="143773"/>
                        <a:pt x="-14423" y="251039"/>
                        <a:pt x="36295" y="321285"/>
                      </a:cubicBezTo>
                      <a:cubicBezTo>
                        <a:pt x="87012" y="391531"/>
                        <a:pt x="179285" y="424664"/>
                        <a:pt x="265635" y="416890"/>
                      </a:cubicBezTo>
                      <a:cubicBezTo>
                        <a:pt x="328940" y="411244"/>
                        <a:pt x="391782" y="384312"/>
                        <a:pt x="433059" y="335908"/>
                      </a:cubicBezTo>
                      <a:cubicBezTo>
                        <a:pt x="474337" y="287504"/>
                        <a:pt x="490811" y="216610"/>
                        <a:pt x="467025" y="157655"/>
                      </a:cubicBezTo>
                      <a:cubicBezTo>
                        <a:pt x="461750" y="144606"/>
                        <a:pt x="454623" y="132111"/>
                        <a:pt x="451477" y="118414"/>
                      </a:cubicBezTo>
                      <a:cubicBezTo>
                        <a:pt x="447867" y="102495"/>
                        <a:pt x="449718" y="85651"/>
                        <a:pt x="445368" y="69917"/>
                      </a:cubicBezTo>
                      <a:cubicBezTo>
                        <a:pt x="435280" y="33545"/>
                        <a:pt x="395761" y="13924"/>
                        <a:pt x="358926" y="5780"/>
                      </a:cubicBezTo>
                      <a:cubicBezTo>
                        <a:pt x="270355" y="-13841"/>
                        <a:pt x="114685" y="17626"/>
                        <a:pt x="48326" y="82967"/>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74" name="Google Shape;974;p26"/>
                <p:cNvSpPr/>
                <p:nvPr/>
              </p:nvSpPr>
              <p:spPr>
                <a:xfrm>
                  <a:off x="7187686" y="2180217"/>
                  <a:ext cx="237131" cy="82203"/>
                </a:xfrm>
                <a:custGeom>
                  <a:avLst/>
                  <a:gdLst/>
                  <a:ahLst/>
                  <a:cxnLst/>
                  <a:rect l="l" t="t" r="r" b="b"/>
                  <a:pathLst>
                    <a:path w="443235" h="153651" extrusionOk="0">
                      <a:moveTo>
                        <a:pt x="443143" y="21705"/>
                      </a:moveTo>
                      <a:cubicBezTo>
                        <a:pt x="289139" y="18373"/>
                        <a:pt x="155033" y="127028"/>
                        <a:pt x="3342" y="153590"/>
                      </a:cubicBezTo>
                      <a:cubicBezTo>
                        <a:pt x="-3691" y="154793"/>
                        <a:pt x="1584" y="138226"/>
                        <a:pt x="8063" y="135264"/>
                      </a:cubicBezTo>
                      <a:cubicBezTo>
                        <a:pt x="78494" y="102687"/>
                        <a:pt x="148925" y="70109"/>
                        <a:pt x="219448" y="37624"/>
                      </a:cubicBezTo>
                      <a:cubicBezTo>
                        <a:pt x="248324" y="24296"/>
                        <a:pt x="277570" y="10784"/>
                        <a:pt x="308667" y="4213"/>
                      </a:cubicBezTo>
                      <a:cubicBezTo>
                        <a:pt x="351796" y="-4857"/>
                        <a:pt x="443235" y="603"/>
                        <a:pt x="443235" y="21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26"/>
                <p:cNvSpPr/>
                <p:nvPr/>
              </p:nvSpPr>
              <p:spPr>
                <a:xfrm>
                  <a:off x="7237645" y="2273521"/>
                  <a:ext cx="175875" cy="51046"/>
                </a:xfrm>
                <a:custGeom>
                  <a:avLst/>
                  <a:gdLst/>
                  <a:ahLst/>
                  <a:cxnLst/>
                  <a:rect l="l" t="t" r="r" b="b"/>
                  <a:pathLst>
                    <a:path w="328739" h="95414" extrusionOk="0">
                      <a:moveTo>
                        <a:pt x="0" y="43684"/>
                      </a:moveTo>
                      <a:cubicBezTo>
                        <a:pt x="72930" y="100232"/>
                        <a:pt x="178160" y="111616"/>
                        <a:pt x="261455" y="71912"/>
                      </a:cubicBezTo>
                      <a:cubicBezTo>
                        <a:pt x="292182" y="57289"/>
                        <a:pt x="321891" y="33411"/>
                        <a:pt x="32874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26"/>
                <p:cNvSpPr/>
                <p:nvPr/>
              </p:nvSpPr>
              <p:spPr>
                <a:xfrm>
                  <a:off x="7309607" y="2266053"/>
                  <a:ext cx="90463" cy="37887"/>
                </a:xfrm>
                <a:custGeom>
                  <a:avLst/>
                  <a:gdLst/>
                  <a:ahLst/>
                  <a:cxnLst/>
                  <a:rect l="l" t="t" r="r" b="b"/>
                  <a:pathLst>
                    <a:path w="169089" h="70816" extrusionOk="0">
                      <a:moveTo>
                        <a:pt x="0" y="66544"/>
                      </a:moveTo>
                      <a:cubicBezTo>
                        <a:pt x="62657" y="82092"/>
                        <a:pt x="133736" y="54142"/>
                        <a:pt x="16909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26"/>
                <p:cNvSpPr/>
                <p:nvPr/>
              </p:nvSpPr>
              <p:spPr>
                <a:xfrm>
                  <a:off x="7217614" y="2165405"/>
                  <a:ext cx="54169" cy="34412"/>
                </a:xfrm>
                <a:custGeom>
                  <a:avLst/>
                  <a:gdLst/>
                  <a:ahLst/>
                  <a:cxnLst/>
                  <a:rect l="l" t="t" r="r" b="b"/>
                  <a:pathLst>
                    <a:path w="101250" h="64322" extrusionOk="0">
                      <a:moveTo>
                        <a:pt x="0" y="64323"/>
                      </a:moveTo>
                      <a:cubicBezTo>
                        <a:pt x="24063" y="31190"/>
                        <a:pt x="60991" y="7682"/>
                        <a:pt x="10125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26"/>
              <p:cNvGrpSpPr/>
              <p:nvPr/>
            </p:nvGrpSpPr>
            <p:grpSpPr>
              <a:xfrm>
                <a:off x="6812414" y="1483119"/>
                <a:ext cx="232840" cy="243341"/>
                <a:chOff x="6812414" y="1483119"/>
                <a:chExt cx="232840" cy="243341"/>
              </a:xfrm>
            </p:grpSpPr>
            <p:sp>
              <p:nvSpPr>
                <p:cNvPr id="979" name="Google Shape;979;p26"/>
                <p:cNvSpPr/>
                <p:nvPr/>
              </p:nvSpPr>
              <p:spPr>
                <a:xfrm>
                  <a:off x="6812414" y="1483119"/>
                  <a:ext cx="232840" cy="243341"/>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80" name="Google Shape;980;p26"/>
                <p:cNvSpPr/>
                <p:nvPr/>
              </p:nvSpPr>
              <p:spPr>
                <a:xfrm>
                  <a:off x="6856074" y="1500428"/>
                  <a:ext cx="160483" cy="188204"/>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26"/>
                <p:cNvSpPr/>
                <p:nvPr/>
              </p:nvSpPr>
              <p:spPr>
                <a:xfrm>
                  <a:off x="6837649" y="1541834"/>
                  <a:ext cx="95930" cy="157234"/>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982" name="Google Shape;982;p26"/>
                <p:cNvSpPr/>
                <p:nvPr/>
              </p:nvSpPr>
              <p:spPr>
                <a:xfrm>
                  <a:off x="6891289" y="1621264"/>
                  <a:ext cx="45948" cy="52922"/>
                </a:xfrm>
                <a:custGeom>
                  <a:avLst/>
                  <a:gdLst/>
                  <a:ahLst/>
                  <a:cxnLst/>
                  <a:rect l="l" t="t" r="r" b="b"/>
                  <a:pathLst>
                    <a:path w="85979" h="99029" extrusionOk="0">
                      <a:moveTo>
                        <a:pt x="0" y="0"/>
                      </a:moveTo>
                      <a:cubicBezTo>
                        <a:pt x="13050" y="43129"/>
                        <a:pt x="45072" y="80056"/>
                        <a:pt x="85980" y="990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3" name="Google Shape;983;p26"/>
              <p:cNvGrpSpPr/>
              <p:nvPr/>
            </p:nvGrpSpPr>
            <p:grpSpPr>
              <a:xfrm>
                <a:off x="6946251" y="2351192"/>
                <a:ext cx="192983" cy="259100"/>
                <a:chOff x="6946251" y="2351192"/>
                <a:chExt cx="192983" cy="259100"/>
              </a:xfrm>
            </p:grpSpPr>
            <p:sp>
              <p:nvSpPr>
                <p:cNvPr id="984" name="Google Shape;984;p26"/>
                <p:cNvSpPr/>
                <p:nvPr/>
              </p:nvSpPr>
              <p:spPr>
                <a:xfrm>
                  <a:off x="6946251" y="2351192"/>
                  <a:ext cx="192983" cy="259100"/>
                </a:xfrm>
                <a:custGeom>
                  <a:avLst/>
                  <a:gdLst/>
                  <a:ahLst/>
                  <a:cxnLst/>
                  <a:rect l="l" t="t" r="r" b="b"/>
                  <a:pathLst>
                    <a:path w="361112" h="484832" extrusionOk="0">
                      <a:moveTo>
                        <a:pt x="34495" y="62988"/>
                      </a:moveTo>
                      <a:cubicBezTo>
                        <a:pt x="15615" y="93992"/>
                        <a:pt x="8118" y="130457"/>
                        <a:pt x="3861" y="166552"/>
                      </a:cubicBezTo>
                      <a:cubicBezTo>
                        <a:pt x="-2895" y="223748"/>
                        <a:pt x="-1970" y="282888"/>
                        <a:pt x="16263" y="337586"/>
                      </a:cubicBezTo>
                      <a:cubicBezTo>
                        <a:pt x="34495" y="392283"/>
                        <a:pt x="71330" y="442353"/>
                        <a:pt x="122974" y="467897"/>
                      </a:cubicBezTo>
                      <a:cubicBezTo>
                        <a:pt x="174617" y="493441"/>
                        <a:pt x="241346" y="490942"/>
                        <a:pt x="286048" y="454569"/>
                      </a:cubicBezTo>
                      <a:cubicBezTo>
                        <a:pt x="318626" y="428007"/>
                        <a:pt x="336580" y="387378"/>
                        <a:pt x="347687" y="346841"/>
                      </a:cubicBezTo>
                      <a:cubicBezTo>
                        <a:pt x="374711" y="247811"/>
                        <a:pt x="363235" y="131938"/>
                        <a:pt x="292156" y="57805"/>
                      </a:cubicBezTo>
                      <a:cubicBezTo>
                        <a:pt x="225520" y="-11701"/>
                        <a:pt x="90211" y="-28360"/>
                        <a:pt x="34495" y="62988"/>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985" name="Google Shape;985;p26"/>
                <p:cNvSpPr/>
                <p:nvPr/>
              </p:nvSpPr>
              <p:spPr>
                <a:xfrm>
                  <a:off x="7021067" y="2353693"/>
                  <a:ext cx="57348" cy="253683"/>
                </a:xfrm>
                <a:custGeom>
                  <a:avLst/>
                  <a:gdLst/>
                  <a:ahLst/>
                  <a:cxnLst/>
                  <a:rect l="l" t="t" r="r" b="b"/>
                  <a:pathLst>
                    <a:path w="107311" h="474696" extrusionOk="0">
                      <a:moveTo>
                        <a:pt x="83296" y="472656"/>
                      </a:moveTo>
                      <a:cubicBezTo>
                        <a:pt x="34892" y="399818"/>
                        <a:pt x="9348" y="311988"/>
                        <a:pt x="11199" y="224620"/>
                      </a:cubicBezTo>
                      <a:cubicBezTo>
                        <a:pt x="12772" y="148729"/>
                        <a:pt x="33411" y="68117"/>
                        <a:pt x="0" y="0"/>
                      </a:cubicBezTo>
                      <a:cubicBezTo>
                        <a:pt x="32115" y="6571"/>
                        <a:pt x="46183" y="34614"/>
                        <a:pt x="51366" y="67007"/>
                      </a:cubicBezTo>
                      <a:cubicBezTo>
                        <a:pt x="61916" y="132625"/>
                        <a:pt x="36095" y="200372"/>
                        <a:pt x="48959" y="265620"/>
                      </a:cubicBezTo>
                      <a:cubicBezTo>
                        <a:pt x="61546" y="329480"/>
                        <a:pt x="110228" y="385473"/>
                        <a:pt x="107174" y="450536"/>
                      </a:cubicBezTo>
                      <a:cubicBezTo>
                        <a:pt x="106711" y="460254"/>
                        <a:pt x="88663" y="480986"/>
                        <a:pt x="83296" y="4728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26"/>
                <p:cNvSpPr/>
                <p:nvPr/>
              </p:nvSpPr>
              <p:spPr>
                <a:xfrm>
                  <a:off x="6968592" y="2476449"/>
                  <a:ext cx="70283" cy="116330"/>
                </a:xfrm>
                <a:custGeom>
                  <a:avLst/>
                  <a:gdLst/>
                  <a:ahLst/>
                  <a:cxnLst/>
                  <a:rect l="l" t="t" r="r" b="b"/>
                  <a:pathLst>
                    <a:path w="131514" h="217679" extrusionOk="0">
                      <a:moveTo>
                        <a:pt x="0" y="0"/>
                      </a:moveTo>
                      <a:cubicBezTo>
                        <a:pt x="3239" y="42111"/>
                        <a:pt x="13512" y="83758"/>
                        <a:pt x="30264" y="122537"/>
                      </a:cubicBezTo>
                      <a:cubicBezTo>
                        <a:pt x="39519" y="144009"/>
                        <a:pt x="51088" y="165018"/>
                        <a:pt x="68210" y="180937"/>
                      </a:cubicBezTo>
                      <a:cubicBezTo>
                        <a:pt x="86165" y="197688"/>
                        <a:pt x="109025" y="207869"/>
                        <a:pt x="131514" y="21767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26"/>
                <p:cNvSpPr/>
                <p:nvPr/>
              </p:nvSpPr>
              <p:spPr>
                <a:xfrm>
                  <a:off x="6996338" y="2512801"/>
                  <a:ext cx="35067" cy="49015"/>
                </a:xfrm>
                <a:custGeom>
                  <a:avLst/>
                  <a:gdLst/>
                  <a:ahLst/>
                  <a:cxnLst/>
                  <a:rect l="l" t="t" r="r" b="b"/>
                  <a:pathLst>
                    <a:path w="65618" h="91717" extrusionOk="0">
                      <a:moveTo>
                        <a:pt x="0" y="0"/>
                      </a:moveTo>
                      <a:cubicBezTo>
                        <a:pt x="5831" y="18695"/>
                        <a:pt x="11661" y="37668"/>
                        <a:pt x="21842" y="54420"/>
                      </a:cubicBezTo>
                      <a:cubicBezTo>
                        <a:pt x="31930" y="71171"/>
                        <a:pt x="46923" y="85887"/>
                        <a:pt x="65618" y="9171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26"/>
                <p:cNvSpPr/>
                <p:nvPr/>
              </p:nvSpPr>
              <p:spPr>
                <a:xfrm>
                  <a:off x="7061254" y="2399343"/>
                  <a:ext cx="18718" cy="119149"/>
                </a:xfrm>
                <a:custGeom>
                  <a:avLst/>
                  <a:gdLst/>
                  <a:ahLst/>
                  <a:cxnLst/>
                  <a:rect l="l" t="t" r="r" b="b"/>
                  <a:pathLst>
                    <a:path w="35026" h="222954" extrusionOk="0">
                      <a:moveTo>
                        <a:pt x="13555" y="0"/>
                      </a:moveTo>
                      <a:cubicBezTo>
                        <a:pt x="9760" y="38501"/>
                        <a:pt x="690" y="76632"/>
                        <a:pt x="42" y="115318"/>
                      </a:cubicBezTo>
                      <a:cubicBezTo>
                        <a:pt x="-698" y="154004"/>
                        <a:pt x="8187" y="195004"/>
                        <a:pt x="35026" y="222954"/>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989" name="Google Shape;989;p26"/>
              <p:cNvGrpSpPr/>
              <p:nvPr/>
            </p:nvGrpSpPr>
            <p:grpSpPr>
              <a:xfrm>
                <a:off x="7034975" y="995193"/>
                <a:ext cx="199369" cy="261621"/>
                <a:chOff x="7034975" y="995193"/>
                <a:chExt cx="199369" cy="261621"/>
              </a:xfrm>
            </p:grpSpPr>
            <p:sp>
              <p:nvSpPr>
                <p:cNvPr id="990" name="Google Shape;990;p26"/>
                <p:cNvSpPr/>
                <p:nvPr/>
              </p:nvSpPr>
              <p:spPr>
                <a:xfrm>
                  <a:off x="7034975" y="995193"/>
                  <a:ext cx="199369" cy="261621"/>
                </a:xfrm>
                <a:custGeom>
                  <a:avLst/>
                  <a:gdLst/>
                  <a:ahLst/>
                  <a:cxnLst/>
                  <a:rect l="l" t="t" r="r" b="b"/>
                  <a:pathLst>
                    <a:path w="373063" h="489549" extrusionOk="0">
                      <a:moveTo>
                        <a:pt x="266804" y="459749"/>
                      </a:moveTo>
                      <a:cubicBezTo>
                        <a:pt x="294662" y="436519"/>
                        <a:pt x="313635" y="404404"/>
                        <a:pt x="329368" y="371733"/>
                      </a:cubicBezTo>
                      <a:cubicBezTo>
                        <a:pt x="354264" y="319720"/>
                        <a:pt x="372497" y="263542"/>
                        <a:pt x="373052" y="205883"/>
                      </a:cubicBezTo>
                      <a:cubicBezTo>
                        <a:pt x="373607" y="148224"/>
                        <a:pt x="354912" y="88991"/>
                        <a:pt x="314282" y="48084"/>
                      </a:cubicBezTo>
                      <a:cubicBezTo>
                        <a:pt x="273653" y="7176"/>
                        <a:pt x="209700" y="-11982"/>
                        <a:pt x="155651" y="7917"/>
                      </a:cubicBezTo>
                      <a:cubicBezTo>
                        <a:pt x="116224" y="22447"/>
                        <a:pt x="86053" y="55118"/>
                        <a:pt x="62452" y="89917"/>
                      </a:cubicBezTo>
                      <a:cubicBezTo>
                        <a:pt x="4886" y="174786"/>
                        <a:pt x="-21861" y="288253"/>
                        <a:pt x="21360" y="381359"/>
                      </a:cubicBezTo>
                      <a:cubicBezTo>
                        <a:pt x="61897" y="468634"/>
                        <a:pt x="184526" y="528236"/>
                        <a:pt x="266804" y="459841"/>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26"/>
                <p:cNvSpPr/>
                <p:nvPr/>
              </p:nvSpPr>
              <p:spPr>
                <a:xfrm>
                  <a:off x="7098481" y="997080"/>
                  <a:ext cx="62732" cy="255135"/>
                </a:xfrm>
                <a:custGeom>
                  <a:avLst/>
                  <a:gdLst/>
                  <a:ahLst/>
                  <a:cxnLst/>
                  <a:rect l="l" t="t" r="r" b="b"/>
                  <a:pathLst>
                    <a:path w="117385" h="477412" extrusionOk="0">
                      <a:moveTo>
                        <a:pt x="103358" y="3183"/>
                      </a:moveTo>
                      <a:cubicBezTo>
                        <a:pt x="125570" y="87774"/>
                        <a:pt x="121312" y="179121"/>
                        <a:pt x="91234" y="261214"/>
                      </a:cubicBezTo>
                      <a:cubicBezTo>
                        <a:pt x="65227" y="332478"/>
                        <a:pt x="19507" y="402076"/>
                        <a:pt x="29039" y="477412"/>
                      </a:cubicBezTo>
                      <a:cubicBezTo>
                        <a:pt x="812" y="460753"/>
                        <a:pt x="-3446" y="429656"/>
                        <a:pt x="2107" y="397448"/>
                      </a:cubicBezTo>
                      <a:cubicBezTo>
                        <a:pt x="13398" y="331923"/>
                        <a:pt x="59766" y="276207"/>
                        <a:pt x="68744" y="210311"/>
                      </a:cubicBezTo>
                      <a:cubicBezTo>
                        <a:pt x="77536" y="145803"/>
                        <a:pt x="49493" y="77038"/>
                        <a:pt x="73464" y="16510"/>
                      </a:cubicBezTo>
                      <a:cubicBezTo>
                        <a:pt x="77073" y="7440"/>
                        <a:pt x="100766" y="-6257"/>
                        <a:pt x="103265" y="3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26"/>
                <p:cNvSpPr/>
                <p:nvPr/>
              </p:nvSpPr>
              <p:spPr>
                <a:xfrm>
                  <a:off x="7174635" y="1020196"/>
                  <a:ext cx="35354" cy="132800"/>
                </a:xfrm>
                <a:custGeom>
                  <a:avLst/>
                  <a:gdLst/>
                  <a:ahLst/>
                  <a:cxnLst/>
                  <a:rect l="l" t="t" r="r" b="b"/>
                  <a:pathLst>
                    <a:path w="66155" h="248498" extrusionOk="0">
                      <a:moveTo>
                        <a:pt x="53957" y="248498"/>
                      </a:moveTo>
                      <a:cubicBezTo>
                        <a:pt x="64600" y="207591"/>
                        <a:pt x="68302" y="164925"/>
                        <a:pt x="64971" y="122815"/>
                      </a:cubicBezTo>
                      <a:cubicBezTo>
                        <a:pt x="63120" y="99492"/>
                        <a:pt x="58955" y="75892"/>
                        <a:pt x="47941" y="55253"/>
                      </a:cubicBezTo>
                      <a:cubicBezTo>
                        <a:pt x="36373" y="33596"/>
                        <a:pt x="18047" y="16567"/>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26"/>
                <p:cNvSpPr/>
                <p:nvPr/>
              </p:nvSpPr>
              <p:spPr>
                <a:xfrm>
                  <a:off x="7171668" y="1051899"/>
                  <a:ext cx="17563" cy="57720"/>
                </a:xfrm>
                <a:custGeom>
                  <a:avLst/>
                  <a:gdLst/>
                  <a:ahLst/>
                  <a:cxnLst/>
                  <a:rect l="l" t="t" r="r" b="b"/>
                  <a:pathLst>
                    <a:path w="32865" h="108006" extrusionOk="0">
                      <a:moveTo>
                        <a:pt x="32485" y="108007"/>
                      </a:moveTo>
                      <a:cubicBezTo>
                        <a:pt x="33040" y="88386"/>
                        <a:pt x="33596" y="68580"/>
                        <a:pt x="29431" y="49422"/>
                      </a:cubicBezTo>
                      <a:cubicBezTo>
                        <a:pt x="25266" y="30264"/>
                        <a:pt x="15919" y="11569"/>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26"/>
                <p:cNvSpPr/>
                <p:nvPr/>
              </p:nvSpPr>
              <p:spPr>
                <a:xfrm>
                  <a:off x="7084028" y="1077123"/>
                  <a:ext cx="33266" cy="116478"/>
                </a:xfrm>
                <a:custGeom>
                  <a:avLst/>
                  <a:gdLst/>
                  <a:ahLst/>
                  <a:cxnLst/>
                  <a:rect l="l" t="t" r="r" b="b"/>
                  <a:pathLst>
                    <a:path w="62248" h="217956" extrusionOk="0">
                      <a:moveTo>
                        <a:pt x="0" y="217957"/>
                      </a:moveTo>
                      <a:cubicBezTo>
                        <a:pt x="16104" y="182695"/>
                        <a:pt x="36928" y="149654"/>
                        <a:pt x="50162" y="113189"/>
                      </a:cubicBezTo>
                      <a:cubicBezTo>
                        <a:pt x="63397" y="76817"/>
                        <a:pt x="68210" y="35077"/>
                        <a:pt x="51921"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95" name="Google Shape;995;p26"/>
            <p:cNvGrpSpPr/>
            <p:nvPr/>
          </p:nvGrpSpPr>
          <p:grpSpPr>
            <a:xfrm>
              <a:off x="6243880" y="846931"/>
              <a:ext cx="2589733" cy="3128936"/>
              <a:chOff x="6243880" y="846931"/>
              <a:chExt cx="2589733" cy="3128936"/>
            </a:xfrm>
          </p:grpSpPr>
          <p:sp>
            <p:nvSpPr>
              <p:cNvPr id="996" name="Google Shape;996;p26"/>
              <p:cNvSpPr/>
              <p:nvPr/>
            </p:nvSpPr>
            <p:spPr>
              <a:xfrm>
                <a:off x="7273749" y="1245416"/>
                <a:ext cx="137848" cy="112313"/>
              </a:xfrm>
              <a:custGeom>
                <a:avLst/>
                <a:gdLst/>
                <a:ahLst/>
                <a:cxnLst/>
                <a:rect l="l" t="t" r="r" b="b"/>
                <a:pathLst>
                  <a:path w="257660" h="209930" extrusionOk="0">
                    <a:moveTo>
                      <a:pt x="257661" y="209931"/>
                    </a:moveTo>
                    <a:cubicBezTo>
                      <a:pt x="246277" y="120342"/>
                      <a:pt x="181399" y="39730"/>
                      <a:pt x="96345" y="9466"/>
                    </a:cubicBezTo>
                    <a:cubicBezTo>
                      <a:pt x="64970" y="-1640"/>
                      <a:pt x="27858" y="-5712"/>
                      <a:pt x="0" y="1261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26"/>
              <p:cNvSpPr/>
              <p:nvPr/>
            </p:nvSpPr>
            <p:spPr>
              <a:xfrm>
                <a:off x="7277855" y="1265018"/>
                <a:ext cx="87195" cy="39560"/>
              </a:xfrm>
              <a:custGeom>
                <a:avLst/>
                <a:gdLst/>
                <a:ahLst/>
                <a:cxnLst/>
                <a:rect l="l" t="t" r="r" b="b"/>
                <a:pathLst>
                  <a:path w="162981" h="73943" extrusionOk="0">
                    <a:moveTo>
                      <a:pt x="162981" y="73943"/>
                    </a:moveTo>
                    <a:cubicBezTo>
                      <a:pt x="130311" y="19801"/>
                      <a:pt x="61824" y="-10000"/>
                      <a:pt x="0" y="30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26"/>
              <p:cNvSpPr/>
              <p:nvPr/>
            </p:nvSpPr>
            <p:spPr>
              <a:xfrm>
                <a:off x="7296945" y="1424914"/>
                <a:ext cx="61249" cy="14693"/>
              </a:xfrm>
              <a:custGeom>
                <a:avLst/>
                <a:gdLst/>
                <a:ahLst/>
                <a:cxnLst/>
                <a:rect l="l" t="t" r="r" b="b"/>
                <a:pathLst>
                  <a:path w="114485" h="27464" extrusionOk="0">
                    <a:moveTo>
                      <a:pt x="114485" y="25544"/>
                    </a:moveTo>
                    <a:cubicBezTo>
                      <a:pt x="74966" y="31837"/>
                      <a:pt x="33041" y="22490"/>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26"/>
              <p:cNvSpPr/>
              <p:nvPr/>
            </p:nvSpPr>
            <p:spPr>
              <a:xfrm>
                <a:off x="7532713" y="2537085"/>
                <a:ext cx="148890" cy="105673"/>
              </a:xfrm>
              <a:custGeom>
                <a:avLst/>
                <a:gdLst/>
                <a:ahLst/>
                <a:cxnLst/>
                <a:rect l="l" t="t" r="r" b="b"/>
                <a:pathLst>
                  <a:path w="278299" h="197520" extrusionOk="0">
                    <a:moveTo>
                      <a:pt x="0" y="0"/>
                    </a:moveTo>
                    <a:cubicBezTo>
                      <a:pt x="18695" y="90329"/>
                      <a:pt x="91255" y="167424"/>
                      <a:pt x="180381" y="191487"/>
                    </a:cubicBezTo>
                    <a:cubicBezTo>
                      <a:pt x="213236" y="200372"/>
                      <a:pt x="251367" y="201483"/>
                      <a:pt x="278299" y="18065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26"/>
              <p:cNvSpPr/>
              <p:nvPr/>
            </p:nvSpPr>
            <p:spPr>
              <a:xfrm>
                <a:off x="7584248" y="2587483"/>
                <a:ext cx="91849" cy="34888"/>
              </a:xfrm>
              <a:custGeom>
                <a:avLst/>
                <a:gdLst/>
                <a:ahLst/>
                <a:cxnLst/>
                <a:rect l="l" t="t" r="r" b="b"/>
                <a:pathLst>
                  <a:path w="171681" h="65212" extrusionOk="0">
                    <a:moveTo>
                      <a:pt x="0" y="0"/>
                    </a:moveTo>
                    <a:cubicBezTo>
                      <a:pt x="37576" y="52569"/>
                      <a:pt x="109765" y="77465"/>
                      <a:pt x="171682" y="59325"/>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26"/>
              <p:cNvSpPr/>
              <p:nvPr/>
            </p:nvSpPr>
            <p:spPr>
              <a:xfrm>
                <a:off x="7920713" y="2564782"/>
                <a:ext cx="912900" cy="691047"/>
              </a:xfrm>
              <a:custGeom>
                <a:avLst/>
                <a:gdLst/>
                <a:ahLst/>
                <a:cxnLst/>
                <a:rect l="l" t="t" r="r" b="b"/>
                <a:pathLst>
                  <a:path w="1706355" h="1291676" extrusionOk="0">
                    <a:moveTo>
                      <a:pt x="0" y="1251469"/>
                    </a:moveTo>
                    <a:cubicBezTo>
                      <a:pt x="128831" y="1119585"/>
                      <a:pt x="105971" y="889504"/>
                      <a:pt x="233968" y="756786"/>
                    </a:cubicBezTo>
                    <a:cubicBezTo>
                      <a:pt x="270803" y="718563"/>
                      <a:pt x="317449" y="691723"/>
                      <a:pt x="360392" y="660534"/>
                    </a:cubicBezTo>
                    <a:cubicBezTo>
                      <a:pt x="478116" y="575017"/>
                      <a:pt x="572333" y="453868"/>
                      <a:pt x="706346" y="397135"/>
                    </a:cubicBezTo>
                    <a:cubicBezTo>
                      <a:pt x="883673" y="322076"/>
                      <a:pt x="1088951" y="376403"/>
                      <a:pt x="1277939" y="339291"/>
                    </a:cubicBezTo>
                    <a:cubicBezTo>
                      <a:pt x="1463595" y="302918"/>
                      <a:pt x="1628335" y="172422"/>
                      <a:pt x="1706355" y="0"/>
                    </a:cubicBezTo>
                    <a:cubicBezTo>
                      <a:pt x="1701821" y="81722"/>
                      <a:pt x="1687568" y="168442"/>
                      <a:pt x="1655453" y="243686"/>
                    </a:cubicBezTo>
                    <a:cubicBezTo>
                      <a:pt x="1630464" y="302270"/>
                      <a:pt x="1597608" y="357245"/>
                      <a:pt x="1574471" y="416570"/>
                    </a:cubicBezTo>
                    <a:cubicBezTo>
                      <a:pt x="1531250" y="527446"/>
                      <a:pt x="1523291" y="650631"/>
                      <a:pt x="1472110" y="758082"/>
                    </a:cubicBezTo>
                    <a:cubicBezTo>
                      <a:pt x="1440458" y="824441"/>
                      <a:pt x="1393442" y="882377"/>
                      <a:pt x="1342539" y="935409"/>
                    </a:cubicBezTo>
                    <a:cubicBezTo>
                      <a:pt x="1157808" y="1127729"/>
                      <a:pt x="900332" y="1266555"/>
                      <a:pt x="634157" y="1249896"/>
                    </a:cubicBezTo>
                    <a:cubicBezTo>
                      <a:pt x="535590" y="1243695"/>
                      <a:pt x="436839" y="1216763"/>
                      <a:pt x="339291" y="1232497"/>
                    </a:cubicBezTo>
                    <a:cubicBezTo>
                      <a:pt x="277744" y="1242400"/>
                      <a:pt x="220271" y="1268869"/>
                      <a:pt x="160298" y="1285898"/>
                    </a:cubicBezTo>
                    <a:cubicBezTo>
                      <a:pt x="100325" y="1302835"/>
                      <a:pt x="55530" y="1279882"/>
                      <a:pt x="0" y="1251469"/>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02" name="Google Shape;1002;p26"/>
              <p:cNvSpPr/>
              <p:nvPr/>
            </p:nvSpPr>
            <p:spPr>
              <a:xfrm>
                <a:off x="7939111" y="2772309"/>
                <a:ext cx="745590" cy="477370"/>
              </a:xfrm>
              <a:custGeom>
                <a:avLst/>
                <a:gdLst/>
                <a:ahLst/>
                <a:cxnLst/>
                <a:rect l="l" t="t" r="r" b="b"/>
                <a:pathLst>
                  <a:path w="1393626" h="892280" extrusionOk="0">
                    <a:moveTo>
                      <a:pt x="1393627" y="0"/>
                    </a:moveTo>
                    <a:cubicBezTo>
                      <a:pt x="1329675" y="84036"/>
                      <a:pt x="1232034" y="134754"/>
                      <a:pt x="1135411" y="177420"/>
                    </a:cubicBezTo>
                    <a:cubicBezTo>
                      <a:pt x="879416" y="290424"/>
                      <a:pt x="603245" y="368352"/>
                      <a:pt x="378810" y="535405"/>
                    </a:cubicBezTo>
                    <a:cubicBezTo>
                      <a:pt x="289036" y="602227"/>
                      <a:pt x="209720" y="681728"/>
                      <a:pt x="130774" y="761043"/>
                    </a:cubicBezTo>
                    <a:cubicBezTo>
                      <a:pt x="87183" y="804820"/>
                      <a:pt x="43591" y="848504"/>
                      <a:pt x="0" y="892281"/>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03" name="Google Shape;1003;p26"/>
              <p:cNvSpPr/>
              <p:nvPr/>
            </p:nvSpPr>
            <p:spPr>
              <a:xfrm>
                <a:off x="8289127" y="2975731"/>
                <a:ext cx="251930" cy="45730"/>
              </a:xfrm>
              <a:custGeom>
                <a:avLst/>
                <a:gdLst/>
                <a:ahLst/>
                <a:cxnLst/>
                <a:rect l="l" t="t" r="r" b="b"/>
                <a:pathLst>
                  <a:path w="470897" h="85477" extrusionOk="0">
                    <a:moveTo>
                      <a:pt x="470898" y="69506"/>
                    </a:moveTo>
                    <a:cubicBezTo>
                      <a:pt x="312544" y="105415"/>
                      <a:pt x="141140" y="8014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26"/>
              <p:cNvSpPr/>
              <p:nvPr/>
            </p:nvSpPr>
            <p:spPr>
              <a:xfrm>
                <a:off x="8459363" y="2884233"/>
                <a:ext cx="199147" cy="32356"/>
              </a:xfrm>
              <a:custGeom>
                <a:avLst/>
                <a:gdLst/>
                <a:ahLst/>
                <a:cxnLst/>
                <a:rect l="l" t="t" r="r" b="b"/>
                <a:pathLst>
                  <a:path w="372238" h="60479" extrusionOk="0">
                    <a:moveTo>
                      <a:pt x="372238" y="0"/>
                    </a:moveTo>
                    <a:cubicBezTo>
                      <a:pt x="260992" y="64415"/>
                      <a:pt x="121796" y="78298"/>
                      <a:pt x="0" y="37205"/>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05" name="Google Shape;1005;p26"/>
              <p:cNvSpPr/>
              <p:nvPr/>
            </p:nvSpPr>
            <p:spPr>
              <a:xfrm>
                <a:off x="8389824" y="2822855"/>
                <a:ext cx="67141" cy="106654"/>
              </a:xfrm>
              <a:custGeom>
                <a:avLst/>
                <a:gdLst/>
                <a:ahLst/>
                <a:cxnLst/>
                <a:rect l="l" t="t" r="r" b="b"/>
                <a:pathLst>
                  <a:path w="125498" h="199354" extrusionOk="0">
                    <a:moveTo>
                      <a:pt x="125499" y="0"/>
                    </a:moveTo>
                    <a:cubicBezTo>
                      <a:pt x="66636" y="53494"/>
                      <a:pt x="22767" y="123185"/>
                      <a:pt x="0" y="19935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26"/>
              <p:cNvSpPr/>
              <p:nvPr/>
            </p:nvSpPr>
            <p:spPr>
              <a:xfrm>
                <a:off x="8205988" y="2850750"/>
                <a:ext cx="106852" cy="163002"/>
              </a:xfrm>
              <a:custGeom>
                <a:avLst/>
                <a:gdLst/>
                <a:ahLst/>
                <a:cxnLst/>
                <a:rect l="l" t="t" r="r" b="b"/>
                <a:pathLst>
                  <a:path w="199724" h="304676" extrusionOk="0">
                    <a:moveTo>
                      <a:pt x="199724" y="0"/>
                    </a:moveTo>
                    <a:cubicBezTo>
                      <a:pt x="178530" y="57566"/>
                      <a:pt x="135032" y="103472"/>
                      <a:pt x="94217" y="149192"/>
                    </a:cubicBezTo>
                    <a:cubicBezTo>
                      <a:pt x="53402" y="194912"/>
                      <a:pt x="12865" y="244704"/>
                      <a:pt x="0" y="30467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26"/>
              <p:cNvSpPr/>
              <p:nvPr/>
            </p:nvSpPr>
            <p:spPr>
              <a:xfrm>
                <a:off x="8069483" y="2971626"/>
                <a:ext cx="62982" cy="144830"/>
              </a:xfrm>
              <a:custGeom>
                <a:avLst/>
                <a:gdLst/>
                <a:ahLst/>
                <a:cxnLst/>
                <a:rect l="l" t="t" r="r" b="b"/>
                <a:pathLst>
                  <a:path w="117724" h="270710" extrusionOk="0">
                    <a:moveTo>
                      <a:pt x="117724" y="0"/>
                    </a:moveTo>
                    <a:cubicBezTo>
                      <a:pt x="80241" y="33411"/>
                      <a:pt x="53402" y="77557"/>
                      <a:pt x="35262" y="124480"/>
                    </a:cubicBezTo>
                    <a:cubicBezTo>
                      <a:pt x="17122" y="171311"/>
                      <a:pt x="7311" y="221011"/>
                      <a:pt x="0" y="27071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26"/>
              <p:cNvSpPr/>
              <p:nvPr/>
            </p:nvSpPr>
            <p:spPr>
              <a:xfrm>
                <a:off x="8156431" y="3047149"/>
                <a:ext cx="215982" cy="62487"/>
              </a:xfrm>
              <a:custGeom>
                <a:avLst/>
                <a:gdLst/>
                <a:ahLst/>
                <a:cxnLst/>
                <a:rect l="l" t="t" r="r" b="b"/>
                <a:pathLst>
                  <a:path w="403705" h="116798" extrusionOk="0">
                    <a:moveTo>
                      <a:pt x="403706" y="116799"/>
                    </a:moveTo>
                    <a:cubicBezTo>
                      <a:pt x="294774" y="64415"/>
                      <a:pt x="164925" y="72930"/>
                      <a:pt x="53772" y="25359"/>
                    </a:cubicBezTo>
                    <a:cubicBezTo>
                      <a:pt x="35539" y="17585"/>
                      <a:pt x="17955" y="8329"/>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26"/>
              <p:cNvSpPr/>
              <p:nvPr/>
            </p:nvSpPr>
            <p:spPr>
              <a:xfrm>
                <a:off x="8045793" y="3142307"/>
                <a:ext cx="131115" cy="18023"/>
              </a:xfrm>
              <a:custGeom>
                <a:avLst/>
                <a:gdLst/>
                <a:ahLst/>
                <a:cxnLst/>
                <a:rect l="l" t="t" r="r" b="b"/>
                <a:pathLst>
                  <a:path w="245074" h="33688" extrusionOk="0">
                    <a:moveTo>
                      <a:pt x="245074" y="33689"/>
                    </a:moveTo>
                    <a:cubicBezTo>
                      <a:pt x="200742" y="31097"/>
                      <a:pt x="156410" y="28506"/>
                      <a:pt x="112079" y="25822"/>
                    </a:cubicBezTo>
                    <a:cubicBezTo>
                      <a:pt x="77002" y="23786"/>
                      <a:pt x="29801" y="18603"/>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26"/>
              <p:cNvSpPr/>
              <p:nvPr/>
            </p:nvSpPr>
            <p:spPr>
              <a:xfrm>
                <a:off x="8303055" y="3064625"/>
                <a:ext cx="219269" cy="116079"/>
              </a:xfrm>
              <a:custGeom>
                <a:avLst/>
                <a:gdLst/>
                <a:ahLst/>
                <a:cxnLst/>
                <a:rect l="l" t="t" r="r" b="b"/>
                <a:pathLst>
                  <a:path w="409848" h="216970" extrusionOk="0">
                    <a:moveTo>
                      <a:pt x="237892" y="189512"/>
                    </a:moveTo>
                    <a:cubicBezTo>
                      <a:pt x="199391" y="203950"/>
                      <a:pt x="159224" y="215334"/>
                      <a:pt x="118132" y="216815"/>
                    </a:cubicBezTo>
                    <a:cubicBezTo>
                      <a:pt x="90644" y="217833"/>
                      <a:pt x="62046" y="214038"/>
                      <a:pt x="38631" y="199600"/>
                    </a:cubicBezTo>
                    <a:cubicBezTo>
                      <a:pt x="15216" y="185162"/>
                      <a:pt x="-2184" y="158693"/>
                      <a:pt x="222" y="131298"/>
                    </a:cubicBezTo>
                    <a:cubicBezTo>
                      <a:pt x="2444" y="105846"/>
                      <a:pt x="20954" y="84097"/>
                      <a:pt x="42981" y="71233"/>
                    </a:cubicBezTo>
                    <a:cubicBezTo>
                      <a:pt x="65008" y="58368"/>
                      <a:pt x="90552" y="52815"/>
                      <a:pt x="115540" y="47540"/>
                    </a:cubicBezTo>
                    <a:cubicBezTo>
                      <a:pt x="175698" y="34768"/>
                      <a:pt x="235856" y="21903"/>
                      <a:pt x="296014" y="9131"/>
                    </a:cubicBezTo>
                    <a:cubicBezTo>
                      <a:pt x="335811" y="617"/>
                      <a:pt x="375237" y="-13174"/>
                      <a:pt x="399578" y="29122"/>
                    </a:cubicBezTo>
                    <a:cubicBezTo>
                      <a:pt x="450851" y="118156"/>
                      <a:pt x="296477" y="167578"/>
                      <a:pt x="237892" y="189605"/>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26"/>
              <p:cNvSpPr/>
              <p:nvPr/>
            </p:nvSpPr>
            <p:spPr>
              <a:xfrm>
                <a:off x="7026272" y="1265114"/>
                <a:ext cx="950581" cy="271075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chemeClr val="lt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26"/>
              <p:cNvSpPr/>
              <p:nvPr/>
            </p:nvSpPr>
            <p:spPr>
              <a:xfrm>
                <a:off x="7934066" y="1625863"/>
                <a:ext cx="456629" cy="829063"/>
              </a:xfrm>
              <a:custGeom>
                <a:avLst/>
                <a:gdLst/>
                <a:ahLst/>
                <a:cxnLst/>
                <a:rect l="l" t="t" r="r" b="b"/>
                <a:pathLst>
                  <a:path w="853513" h="1549650" extrusionOk="0">
                    <a:moveTo>
                      <a:pt x="0" y="1549575"/>
                    </a:moveTo>
                    <a:cubicBezTo>
                      <a:pt x="110413" y="1551148"/>
                      <a:pt x="222029" y="1528288"/>
                      <a:pt x="319855" y="1476830"/>
                    </a:cubicBezTo>
                    <a:cubicBezTo>
                      <a:pt x="417588" y="1425372"/>
                      <a:pt x="500884" y="1344668"/>
                      <a:pt x="549195" y="1245268"/>
                    </a:cubicBezTo>
                    <a:cubicBezTo>
                      <a:pt x="611204" y="1117549"/>
                      <a:pt x="612685" y="969653"/>
                      <a:pt x="651464" y="833140"/>
                    </a:cubicBezTo>
                    <a:cubicBezTo>
                      <a:pt x="691260" y="693019"/>
                      <a:pt x="769929" y="566595"/>
                      <a:pt x="813797" y="427676"/>
                    </a:cubicBezTo>
                    <a:cubicBezTo>
                      <a:pt x="857204" y="290054"/>
                      <a:pt x="865256" y="141417"/>
                      <a:pt x="836842" y="0"/>
                    </a:cubicBezTo>
                    <a:cubicBezTo>
                      <a:pt x="829531" y="136049"/>
                      <a:pt x="735777" y="244981"/>
                      <a:pt x="630177" y="331146"/>
                    </a:cubicBezTo>
                    <a:cubicBezTo>
                      <a:pt x="524577" y="417311"/>
                      <a:pt x="402687" y="482929"/>
                      <a:pt x="302826" y="575665"/>
                    </a:cubicBezTo>
                    <a:cubicBezTo>
                      <a:pt x="152246" y="715416"/>
                      <a:pt x="58862" y="915233"/>
                      <a:pt x="48404" y="1120418"/>
                    </a:cubicBezTo>
                    <a:cubicBezTo>
                      <a:pt x="41092" y="1263778"/>
                      <a:pt x="45720" y="1413525"/>
                      <a:pt x="92" y="1549575"/>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13" name="Google Shape;1013;p26"/>
              <p:cNvSpPr/>
              <p:nvPr/>
            </p:nvSpPr>
            <p:spPr>
              <a:xfrm>
                <a:off x="7939507" y="1854410"/>
                <a:ext cx="344176" cy="603285"/>
              </a:xfrm>
              <a:custGeom>
                <a:avLst/>
                <a:gdLst/>
                <a:ahLst/>
                <a:cxnLst/>
                <a:rect l="l" t="t" r="r" b="b"/>
                <a:pathLst>
                  <a:path w="643319" h="1127636" extrusionOk="0">
                    <a:moveTo>
                      <a:pt x="0" y="1127637"/>
                    </a:moveTo>
                    <a:cubicBezTo>
                      <a:pt x="92736" y="1036659"/>
                      <a:pt x="120778" y="900980"/>
                      <a:pt x="161130" y="777518"/>
                    </a:cubicBezTo>
                    <a:cubicBezTo>
                      <a:pt x="230914" y="563633"/>
                      <a:pt x="349841" y="365945"/>
                      <a:pt x="506067" y="204074"/>
                    </a:cubicBezTo>
                    <a:cubicBezTo>
                      <a:pt x="564003" y="144009"/>
                      <a:pt x="630455" y="82463"/>
                      <a:pt x="643319"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4" name="Google Shape;1014;p26"/>
              <p:cNvSpPr/>
              <p:nvPr/>
            </p:nvSpPr>
            <p:spPr>
              <a:xfrm>
                <a:off x="8090552" y="2064856"/>
                <a:ext cx="136660" cy="57637"/>
              </a:xfrm>
              <a:custGeom>
                <a:avLst/>
                <a:gdLst/>
                <a:ahLst/>
                <a:cxnLst/>
                <a:rect l="l" t="t" r="r" b="b"/>
                <a:pathLst>
                  <a:path w="255439" h="107732" extrusionOk="0">
                    <a:moveTo>
                      <a:pt x="255440" y="0"/>
                    </a:moveTo>
                    <a:cubicBezTo>
                      <a:pt x="189544" y="68302"/>
                      <a:pt x="94957" y="108191"/>
                      <a:pt x="0" y="107729"/>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26"/>
              <p:cNvSpPr/>
              <p:nvPr/>
            </p:nvSpPr>
            <p:spPr>
              <a:xfrm>
                <a:off x="8035357" y="2224706"/>
                <a:ext cx="117993" cy="27221"/>
              </a:xfrm>
              <a:custGeom>
                <a:avLst/>
                <a:gdLst/>
                <a:ahLst/>
                <a:cxnLst/>
                <a:rect l="l" t="t" r="r" b="b"/>
                <a:pathLst>
                  <a:path w="220548" h="50880" extrusionOk="0">
                    <a:moveTo>
                      <a:pt x="220548" y="0"/>
                    </a:moveTo>
                    <a:cubicBezTo>
                      <a:pt x="157891" y="45350"/>
                      <a:pt x="75244" y="61731"/>
                      <a:pt x="0" y="4368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26"/>
              <p:cNvSpPr/>
              <p:nvPr/>
            </p:nvSpPr>
            <p:spPr>
              <a:xfrm>
                <a:off x="8039011" y="2093146"/>
                <a:ext cx="10254" cy="103683"/>
              </a:xfrm>
              <a:custGeom>
                <a:avLst/>
                <a:gdLst/>
                <a:ahLst/>
                <a:cxnLst/>
                <a:rect l="l" t="t" r="r" b="b"/>
                <a:pathLst>
                  <a:path w="19167" h="193800" extrusionOk="0">
                    <a:moveTo>
                      <a:pt x="19168" y="193801"/>
                    </a:moveTo>
                    <a:cubicBezTo>
                      <a:pt x="-3692" y="132163"/>
                      <a:pt x="-6191" y="63212"/>
                      <a:pt x="12134"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26"/>
              <p:cNvSpPr/>
              <p:nvPr/>
            </p:nvSpPr>
            <p:spPr>
              <a:xfrm>
                <a:off x="8121446" y="1962082"/>
                <a:ext cx="9327" cy="90562"/>
              </a:xfrm>
              <a:custGeom>
                <a:avLst/>
                <a:gdLst/>
                <a:ahLst/>
                <a:cxnLst/>
                <a:rect l="l" t="t" r="r" b="b"/>
                <a:pathLst>
                  <a:path w="17433" h="169275" extrusionOk="0">
                    <a:moveTo>
                      <a:pt x="17433" y="169275"/>
                    </a:moveTo>
                    <a:cubicBezTo>
                      <a:pt x="-4316" y="115874"/>
                      <a:pt x="-5797" y="54420"/>
                      <a:pt x="13453"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26"/>
              <p:cNvSpPr/>
              <p:nvPr/>
            </p:nvSpPr>
            <p:spPr>
              <a:xfrm>
                <a:off x="8219690" y="1902336"/>
                <a:ext cx="4107" cy="47484"/>
              </a:xfrm>
              <a:custGeom>
                <a:avLst/>
                <a:gdLst/>
                <a:ahLst/>
                <a:cxnLst/>
                <a:rect l="l" t="t" r="r" b="b"/>
                <a:pathLst>
                  <a:path w="7677" h="88755" extrusionOk="0">
                    <a:moveTo>
                      <a:pt x="7677" y="88756"/>
                    </a:moveTo>
                    <a:cubicBezTo>
                      <a:pt x="-930" y="60158"/>
                      <a:pt x="-2318" y="29339"/>
                      <a:pt x="3605"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26"/>
              <p:cNvSpPr/>
              <p:nvPr/>
            </p:nvSpPr>
            <p:spPr>
              <a:xfrm>
                <a:off x="7258080" y="949965"/>
                <a:ext cx="319849" cy="837589"/>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20" name="Google Shape;1020;p26"/>
              <p:cNvSpPr/>
              <p:nvPr/>
            </p:nvSpPr>
            <p:spPr>
              <a:xfrm>
                <a:off x="6437608" y="1490100"/>
                <a:ext cx="1163493" cy="5161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21" name="Google Shape;1021;p26"/>
              <p:cNvSpPr/>
              <p:nvPr/>
            </p:nvSpPr>
            <p:spPr>
              <a:xfrm>
                <a:off x="6634551" y="1597672"/>
                <a:ext cx="958107" cy="365962"/>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26"/>
              <p:cNvSpPr/>
              <p:nvPr/>
            </p:nvSpPr>
            <p:spPr>
              <a:xfrm>
                <a:off x="7103316" y="1809502"/>
                <a:ext cx="250841" cy="83580"/>
              </a:xfrm>
              <a:custGeom>
                <a:avLst/>
                <a:gdLst/>
                <a:ahLst/>
                <a:cxnLst/>
                <a:rect l="l" t="t" r="r" b="b"/>
                <a:pathLst>
                  <a:path w="468861" h="156225" extrusionOk="0">
                    <a:moveTo>
                      <a:pt x="468861" y="0"/>
                    </a:moveTo>
                    <a:cubicBezTo>
                      <a:pt x="303288" y="14993"/>
                      <a:pt x="141417" y="68950"/>
                      <a:pt x="0" y="15622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26"/>
              <p:cNvSpPr/>
              <p:nvPr/>
            </p:nvSpPr>
            <p:spPr>
              <a:xfrm>
                <a:off x="6921656" y="1762270"/>
                <a:ext cx="172855" cy="77540"/>
              </a:xfrm>
              <a:custGeom>
                <a:avLst/>
                <a:gdLst/>
                <a:ahLst/>
                <a:cxnLst/>
                <a:rect l="l" t="t" r="r" b="b"/>
                <a:pathLst>
                  <a:path w="323094" h="144934" extrusionOk="0">
                    <a:moveTo>
                      <a:pt x="323094" y="0"/>
                    </a:moveTo>
                    <a:cubicBezTo>
                      <a:pt x="207961" y="28783"/>
                      <a:pt x="98011" y="78113"/>
                      <a:pt x="0" y="14493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26"/>
              <p:cNvSpPr/>
              <p:nvPr/>
            </p:nvSpPr>
            <p:spPr>
              <a:xfrm>
                <a:off x="7041592" y="1635557"/>
                <a:ext cx="148494" cy="137700"/>
              </a:xfrm>
              <a:custGeom>
                <a:avLst/>
                <a:gdLst/>
                <a:ahLst/>
                <a:cxnLst/>
                <a:rect l="l" t="t" r="r" b="b"/>
                <a:pathLst>
                  <a:path w="277559" h="257383" extrusionOk="0">
                    <a:moveTo>
                      <a:pt x="277559" y="257383"/>
                    </a:moveTo>
                    <a:cubicBezTo>
                      <a:pt x="164277" y="198429"/>
                      <a:pt x="67377" y="1084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26"/>
              <p:cNvSpPr/>
              <p:nvPr/>
            </p:nvSpPr>
            <p:spPr>
              <a:xfrm>
                <a:off x="7248922" y="1678834"/>
                <a:ext cx="178054" cy="155574"/>
              </a:xfrm>
              <a:custGeom>
                <a:avLst/>
                <a:gdLst/>
                <a:ahLst/>
                <a:cxnLst/>
                <a:rect l="l" t="t" r="r" b="b"/>
                <a:pathLst>
                  <a:path w="332811" h="290793" extrusionOk="0">
                    <a:moveTo>
                      <a:pt x="332812" y="290794"/>
                    </a:moveTo>
                    <a:cubicBezTo>
                      <a:pt x="197410" y="227952"/>
                      <a:pt x="80426" y="12577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26"/>
              <p:cNvSpPr/>
              <p:nvPr/>
            </p:nvSpPr>
            <p:spPr>
              <a:xfrm>
                <a:off x="7352091" y="1889053"/>
                <a:ext cx="167705" cy="31222"/>
              </a:xfrm>
              <a:custGeom>
                <a:avLst/>
                <a:gdLst/>
                <a:ahLst/>
                <a:cxnLst/>
                <a:rect l="l" t="t" r="r" b="b"/>
                <a:pathLst>
                  <a:path w="313468" h="58359" extrusionOk="0">
                    <a:moveTo>
                      <a:pt x="313469" y="13103"/>
                    </a:moveTo>
                    <a:cubicBezTo>
                      <a:pt x="208609" y="-14570"/>
                      <a:pt x="92736" y="2089"/>
                      <a:pt x="0" y="5836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26"/>
              <p:cNvSpPr/>
              <p:nvPr/>
            </p:nvSpPr>
            <p:spPr>
              <a:xfrm>
                <a:off x="6831642" y="1656231"/>
                <a:ext cx="100861" cy="81946"/>
              </a:xfrm>
              <a:custGeom>
                <a:avLst/>
                <a:gdLst/>
                <a:ahLst/>
                <a:cxnLst/>
                <a:rect l="l" t="t" r="r" b="b"/>
                <a:pathLst>
                  <a:path w="188525" h="153171" extrusionOk="0">
                    <a:moveTo>
                      <a:pt x="188526" y="153171"/>
                    </a:moveTo>
                    <a:cubicBezTo>
                      <a:pt x="112819" y="121519"/>
                      <a:pt x="46553" y="67654"/>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26"/>
              <p:cNvSpPr/>
              <p:nvPr/>
            </p:nvSpPr>
            <p:spPr>
              <a:xfrm>
                <a:off x="6750382" y="1720329"/>
                <a:ext cx="87145" cy="9955"/>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26"/>
              <p:cNvSpPr/>
              <p:nvPr/>
            </p:nvSpPr>
            <p:spPr>
              <a:xfrm>
                <a:off x="7850581" y="2724671"/>
                <a:ext cx="107410" cy="132447"/>
              </a:xfrm>
              <a:custGeom>
                <a:avLst/>
                <a:gdLst/>
                <a:ahLst/>
                <a:cxnLst/>
                <a:rect l="l" t="t" r="r" b="b"/>
                <a:pathLst>
                  <a:path w="200767" h="247564" extrusionOk="0">
                    <a:moveTo>
                      <a:pt x="155670" y="218899"/>
                    </a:moveTo>
                    <a:cubicBezTo>
                      <a:pt x="136327" y="236854"/>
                      <a:pt x="110598" y="249533"/>
                      <a:pt x="84313" y="247312"/>
                    </a:cubicBezTo>
                    <a:cubicBezTo>
                      <a:pt x="54975" y="244813"/>
                      <a:pt x="29338" y="223804"/>
                      <a:pt x="15641" y="197705"/>
                    </a:cubicBezTo>
                    <a:cubicBezTo>
                      <a:pt x="1943" y="171606"/>
                      <a:pt x="-1204" y="141156"/>
                      <a:pt x="370" y="111725"/>
                    </a:cubicBezTo>
                    <a:cubicBezTo>
                      <a:pt x="4349" y="36112"/>
                      <a:pt x="84868" y="-33301"/>
                      <a:pt x="157613" y="17231"/>
                    </a:cubicBezTo>
                    <a:cubicBezTo>
                      <a:pt x="222584" y="62396"/>
                      <a:pt x="207776" y="170588"/>
                      <a:pt x="155670" y="2188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26"/>
              <p:cNvSpPr/>
              <p:nvPr/>
            </p:nvSpPr>
            <p:spPr>
              <a:xfrm>
                <a:off x="7790040" y="2583643"/>
                <a:ext cx="110532" cy="128724"/>
              </a:xfrm>
              <a:custGeom>
                <a:avLst/>
                <a:gdLst/>
                <a:ahLst/>
                <a:cxnLst/>
                <a:rect l="l" t="t" r="r" b="b"/>
                <a:pathLst>
                  <a:path w="206601" h="240606" extrusionOk="0">
                    <a:moveTo>
                      <a:pt x="204543" y="95757"/>
                    </a:moveTo>
                    <a:cubicBezTo>
                      <a:pt x="208060" y="122411"/>
                      <a:pt x="207968" y="150362"/>
                      <a:pt x="197047" y="174887"/>
                    </a:cubicBezTo>
                    <a:cubicBezTo>
                      <a:pt x="179925" y="213296"/>
                      <a:pt x="137814" y="236619"/>
                      <a:pt x="95889" y="240136"/>
                    </a:cubicBezTo>
                    <a:cubicBezTo>
                      <a:pt x="80526" y="241431"/>
                      <a:pt x="64514" y="240321"/>
                      <a:pt x="50632" y="233380"/>
                    </a:cubicBezTo>
                    <a:cubicBezTo>
                      <a:pt x="27494" y="221903"/>
                      <a:pt x="14537" y="196544"/>
                      <a:pt x="7503" y="171648"/>
                    </a:cubicBezTo>
                    <a:cubicBezTo>
                      <a:pt x="-364" y="143976"/>
                      <a:pt x="-2862" y="114452"/>
                      <a:pt x="3986" y="86502"/>
                    </a:cubicBezTo>
                    <a:cubicBezTo>
                      <a:pt x="10835" y="58644"/>
                      <a:pt x="27679" y="32637"/>
                      <a:pt x="52390" y="17922"/>
                    </a:cubicBezTo>
                    <a:cubicBezTo>
                      <a:pt x="61923" y="12276"/>
                      <a:pt x="72474" y="8296"/>
                      <a:pt x="83025" y="4965"/>
                    </a:cubicBezTo>
                    <a:cubicBezTo>
                      <a:pt x="148365" y="-16044"/>
                      <a:pt x="196214" y="32545"/>
                      <a:pt x="204636" y="9575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26"/>
              <p:cNvSpPr/>
              <p:nvPr/>
            </p:nvSpPr>
            <p:spPr>
              <a:xfrm>
                <a:off x="7896536" y="2499053"/>
                <a:ext cx="135792" cy="130354"/>
              </a:xfrm>
              <a:custGeom>
                <a:avLst/>
                <a:gdLst/>
                <a:ahLst/>
                <a:cxnLst/>
                <a:rect l="l" t="t" r="r" b="b"/>
                <a:pathLst>
                  <a:path w="253817" h="243653" extrusionOk="0">
                    <a:moveTo>
                      <a:pt x="251074" y="163718"/>
                    </a:moveTo>
                    <a:cubicBezTo>
                      <a:pt x="242837" y="197777"/>
                      <a:pt x="214609" y="225265"/>
                      <a:pt x="181476" y="236741"/>
                    </a:cubicBezTo>
                    <a:cubicBezTo>
                      <a:pt x="148343" y="248217"/>
                      <a:pt x="111137" y="244700"/>
                      <a:pt x="78745" y="231373"/>
                    </a:cubicBezTo>
                    <a:cubicBezTo>
                      <a:pt x="42835" y="216565"/>
                      <a:pt x="10628" y="187504"/>
                      <a:pt x="2298" y="149558"/>
                    </a:cubicBezTo>
                    <a:cubicBezTo>
                      <a:pt x="-16" y="138822"/>
                      <a:pt x="-479" y="127716"/>
                      <a:pt x="447" y="116795"/>
                    </a:cubicBezTo>
                    <a:cubicBezTo>
                      <a:pt x="3686" y="74222"/>
                      <a:pt x="27472" y="32574"/>
                      <a:pt x="64862" y="11935"/>
                    </a:cubicBezTo>
                    <a:cubicBezTo>
                      <a:pt x="151952" y="-36098"/>
                      <a:pt x="273656" y="70242"/>
                      <a:pt x="251074" y="163718"/>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26"/>
              <p:cNvSpPr/>
              <p:nvPr/>
            </p:nvSpPr>
            <p:spPr>
              <a:xfrm>
                <a:off x="7878371" y="2620898"/>
                <a:ext cx="137585" cy="137306"/>
              </a:xfrm>
              <a:custGeom>
                <a:avLst/>
                <a:gdLst/>
                <a:ahLst/>
                <a:cxnLst/>
                <a:rect l="l" t="t" r="r" b="b"/>
                <a:pathLst>
                  <a:path w="257169" h="256646" extrusionOk="0">
                    <a:moveTo>
                      <a:pt x="253693" y="139787"/>
                    </a:moveTo>
                    <a:cubicBezTo>
                      <a:pt x="263873" y="179584"/>
                      <a:pt x="251842" y="228080"/>
                      <a:pt x="215654" y="247331"/>
                    </a:cubicBezTo>
                    <a:cubicBezTo>
                      <a:pt x="194183" y="258714"/>
                      <a:pt x="168361" y="258067"/>
                      <a:pt x="144483" y="253809"/>
                    </a:cubicBezTo>
                    <a:cubicBezTo>
                      <a:pt x="106537" y="247053"/>
                      <a:pt x="69517" y="231227"/>
                      <a:pt x="41844" y="204387"/>
                    </a:cubicBezTo>
                    <a:cubicBezTo>
                      <a:pt x="14172" y="177547"/>
                      <a:pt x="-3135" y="138861"/>
                      <a:pt x="474" y="100545"/>
                    </a:cubicBezTo>
                    <a:cubicBezTo>
                      <a:pt x="4269" y="60008"/>
                      <a:pt x="32312" y="22618"/>
                      <a:pt x="70165" y="7625"/>
                    </a:cubicBezTo>
                    <a:cubicBezTo>
                      <a:pt x="157718" y="-26897"/>
                      <a:pt x="234072" y="62599"/>
                      <a:pt x="253693" y="139787"/>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26"/>
              <p:cNvSpPr/>
              <p:nvPr/>
            </p:nvSpPr>
            <p:spPr>
              <a:xfrm>
                <a:off x="7762632" y="2097565"/>
                <a:ext cx="108480" cy="135094"/>
              </a:xfrm>
              <a:custGeom>
                <a:avLst/>
                <a:gdLst/>
                <a:ahLst/>
                <a:cxnLst/>
                <a:rect l="l" t="t" r="r" b="b"/>
                <a:pathLst>
                  <a:path w="202766" h="252513" extrusionOk="0">
                    <a:moveTo>
                      <a:pt x="200489" y="170725"/>
                    </a:moveTo>
                    <a:cubicBezTo>
                      <a:pt x="195121" y="195436"/>
                      <a:pt x="183830" y="219869"/>
                      <a:pt x="164024" y="235511"/>
                    </a:cubicBezTo>
                    <a:cubicBezTo>
                      <a:pt x="131446" y="261147"/>
                      <a:pt x="81284" y="256427"/>
                      <a:pt x="48891" y="230513"/>
                    </a:cubicBezTo>
                    <a:cubicBezTo>
                      <a:pt x="16498" y="204598"/>
                      <a:pt x="764" y="161933"/>
                      <a:pt x="24" y="120470"/>
                    </a:cubicBezTo>
                    <a:cubicBezTo>
                      <a:pt x="-531" y="87337"/>
                      <a:pt x="8446" y="52538"/>
                      <a:pt x="31862" y="29123"/>
                    </a:cubicBezTo>
                    <a:cubicBezTo>
                      <a:pt x="123857" y="-62780"/>
                      <a:pt x="219091" y="84561"/>
                      <a:pt x="200396" y="170725"/>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26"/>
              <p:cNvSpPr/>
              <p:nvPr/>
            </p:nvSpPr>
            <p:spPr>
              <a:xfrm>
                <a:off x="7575053" y="2005143"/>
                <a:ext cx="122818" cy="133725"/>
              </a:xfrm>
              <a:custGeom>
                <a:avLst/>
                <a:gdLst/>
                <a:ahLst/>
                <a:cxnLst/>
                <a:rect l="l" t="t" r="r" b="b"/>
                <a:pathLst>
                  <a:path w="229567" h="249954" extrusionOk="0">
                    <a:moveTo>
                      <a:pt x="228315" y="133026"/>
                    </a:moveTo>
                    <a:cubicBezTo>
                      <a:pt x="234238" y="172545"/>
                      <a:pt x="219060" y="216876"/>
                      <a:pt x="184724" y="237238"/>
                    </a:cubicBezTo>
                    <a:cubicBezTo>
                      <a:pt x="168990" y="246585"/>
                      <a:pt x="150387" y="250380"/>
                      <a:pt x="132155" y="249917"/>
                    </a:cubicBezTo>
                    <a:cubicBezTo>
                      <a:pt x="94394" y="248992"/>
                      <a:pt x="58022" y="229463"/>
                      <a:pt x="34236" y="200125"/>
                    </a:cubicBezTo>
                    <a:cubicBezTo>
                      <a:pt x="10451" y="170786"/>
                      <a:pt x="-1118" y="132378"/>
                      <a:pt x="85" y="94617"/>
                    </a:cubicBezTo>
                    <a:cubicBezTo>
                      <a:pt x="640" y="77033"/>
                      <a:pt x="3880" y="59170"/>
                      <a:pt x="12672" y="43992"/>
                    </a:cubicBezTo>
                    <a:cubicBezTo>
                      <a:pt x="32941" y="8823"/>
                      <a:pt x="78846" y="-4690"/>
                      <a:pt x="118920" y="1419"/>
                    </a:cubicBezTo>
                    <a:cubicBezTo>
                      <a:pt x="175654" y="10118"/>
                      <a:pt x="220356" y="78883"/>
                      <a:pt x="228408" y="132933"/>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26"/>
              <p:cNvSpPr/>
              <p:nvPr/>
            </p:nvSpPr>
            <p:spPr>
              <a:xfrm>
                <a:off x="7719057" y="1886342"/>
                <a:ext cx="117583" cy="128362"/>
              </a:xfrm>
              <a:custGeom>
                <a:avLst/>
                <a:gdLst/>
                <a:ahLst/>
                <a:cxnLst/>
                <a:rect l="l" t="t" r="r" b="b"/>
                <a:pathLst>
                  <a:path w="219782" h="239929" extrusionOk="0">
                    <a:moveTo>
                      <a:pt x="214652" y="144692"/>
                    </a:moveTo>
                    <a:cubicBezTo>
                      <a:pt x="202342" y="188098"/>
                      <a:pt x="166248" y="224007"/>
                      <a:pt x="122749" y="236132"/>
                    </a:cubicBezTo>
                    <a:cubicBezTo>
                      <a:pt x="109884" y="239741"/>
                      <a:pt x="96187" y="241314"/>
                      <a:pt x="83137" y="238445"/>
                    </a:cubicBezTo>
                    <a:cubicBezTo>
                      <a:pt x="71291" y="235854"/>
                      <a:pt x="60462" y="229746"/>
                      <a:pt x="50837" y="222342"/>
                    </a:cubicBezTo>
                    <a:cubicBezTo>
                      <a:pt x="16964" y="196335"/>
                      <a:pt x="-3120" y="152836"/>
                      <a:pt x="397" y="110263"/>
                    </a:cubicBezTo>
                    <a:cubicBezTo>
                      <a:pt x="3914" y="67689"/>
                      <a:pt x="31679" y="27708"/>
                      <a:pt x="70828" y="10493"/>
                    </a:cubicBezTo>
                    <a:cubicBezTo>
                      <a:pt x="163286" y="-30044"/>
                      <a:pt x="240566" y="53714"/>
                      <a:pt x="214744" y="144599"/>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26"/>
              <p:cNvSpPr/>
              <p:nvPr/>
            </p:nvSpPr>
            <p:spPr>
              <a:xfrm>
                <a:off x="7689298" y="1989400"/>
                <a:ext cx="136313" cy="151219"/>
              </a:xfrm>
              <a:custGeom>
                <a:avLst/>
                <a:gdLst/>
                <a:ahLst/>
                <a:cxnLst/>
                <a:rect l="l" t="t" r="r" b="b"/>
                <a:pathLst>
                  <a:path w="254791" h="282653" extrusionOk="0">
                    <a:moveTo>
                      <a:pt x="254792" y="157582"/>
                    </a:moveTo>
                    <a:cubicBezTo>
                      <a:pt x="254792" y="208855"/>
                      <a:pt x="222862" y="260591"/>
                      <a:pt x="174366" y="277065"/>
                    </a:cubicBezTo>
                    <a:cubicBezTo>
                      <a:pt x="131052" y="291688"/>
                      <a:pt x="80889" y="276510"/>
                      <a:pt x="48311" y="244395"/>
                    </a:cubicBezTo>
                    <a:cubicBezTo>
                      <a:pt x="15734" y="212280"/>
                      <a:pt x="93" y="165634"/>
                      <a:pt x="0" y="119914"/>
                    </a:cubicBezTo>
                    <a:cubicBezTo>
                      <a:pt x="0" y="104828"/>
                      <a:pt x="1481" y="89650"/>
                      <a:pt x="6108" y="75305"/>
                    </a:cubicBezTo>
                    <a:cubicBezTo>
                      <a:pt x="17307" y="40320"/>
                      <a:pt x="47479" y="12093"/>
                      <a:pt x="83111" y="3300"/>
                    </a:cubicBezTo>
                    <a:cubicBezTo>
                      <a:pt x="172422" y="-18727"/>
                      <a:pt x="254884" y="73639"/>
                      <a:pt x="254792" y="157582"/>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26"/>
              <p:cNvSpPr/>
              <p:nvPr/>
            </p:nvSpPr>
            <p:spPr>
              <a:xfrm>
                <a:off x="7605617" y="1872504"/>
                <a:ext cx="124249" cy="150267"/>
              </a:xfrm>
              <a:custGeom>
                <a:avLst/>
                <a:gdLst/>
                <a:ahLst/>
                <a:cxnLst/>
                <a:rect l="l" t="t" r="r" b="b"/>
                <a:pathLst>
                  <a:path w="232241" h="280873" extrusionOk="0">
                    <a:moveTo>
                      <a:pt x="194629" y="57212"/>
                    </a:moveTo>
                    <a:cubicBezTo>
                      <a:pt x="219987" y="95065"/>
                      <a:pt x="237109" y="140600"/>
                      <a:pt x="231001" y="185765"/>
                    </a:cubicBezTo>
                    <a:cubicBezTo>
                      <a:pt x="224893" y="230929"/>
                      <a:pt x="190834" y="273873"/>
                      <a:pt x="145762" y="280074"/>
                    </a:cubicBezTo>
                    <a:cubicBezTo>
                      <a:pt x="101430" y="286182"/>
                      <a:pt x="58672" y="256473"/>
                      <a:pt x="33776" y="219268"/>
                    </a:cubicBezTo>
                    <a:cubicBezTo>
                      <a:pt x="15636" y="192243"/>
                      <a:pt x="4252" y="160683"/>
                      <a:pt x="920" y="128291"/>
                    </a:cubicBezTo>
                    <a:cubicBezTo>
                      <a:pt x="-2874" y="91826"/>
                      <a:pt x="4715" y="52307"/>
                      <a:pt x="30259" y="26022"/>
                    </a:cubicBezTo>
                    <a:cubicBezTo>
                      <a:pt x="79958" y="-25158"/>
                      <a:pt x="160755" y="6587"/>
                      <a:pt x="194629" y="57212"/>
                    </a:cubicBezTo>
                    <a:close/>
                  </a:path>
                </a:pathLst>
              </a:custGeom>
              <a:solidFill>
                <a:schemeClr val="accent1"/>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26"/>
              <p:cNvSpPr/>
              <p:nvPr/>
            </p:nvSpPr>
            <p:spPr>
              <a:xfrm>
                <a:off x="7406990" y="1135236"/>
                <a:ext cx="89770" cy="646016"/>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26"/>
              <p:cNvSpPr/>
              <p:nvPr/>
            </p:nvSpPr>
            <p:spPr>
              <a:xfrm>
                <a:off x="7409957" y="1235340"/>
                <a:ext cx="62784" cy="108486"/>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26"/>
              <p:cNvSpPr/>
              <p:nvPr/>
            </p:nvSpPr>
            <p:spPr>
              <a:xfrm>
                <a:off x="7430928" y="1486984"/>
                <a:ext cx="77936" cy="84521"/>
              </a:xfrm>
              <a:custGeom>
                <a:avLst/>
                <a:gdLst/>
                <a:ahLst/>
                <a:cxnLst/>
                <a:rect l="l" t="t" r="r" b="b"/>
                <a:pathLst>
                  <a:path w="145674" h="157983" extrusionOk="0">
                    <a:moveTo>
                      <a:pt x="145675" y="0"/>
                    </a:moveTo>
                    <a:cubicBezTo>
                      <a:pt x="120038" y="68858"/>
                      <a:pt x="66544" y="126887"/>
                      <a:pt x="0" y="15798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26"/>
              <p:cNvSpPr/>
              <p:nvPr/>
            </p:nvSpPr>
            <p:spPr>
              <a:xfrm>
                <a:off x="7409858" y="1376742"/>
                <a:ext cx="82540" cy="94820"/>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26"/>
              <p:cNvSpPr/>
              <p:nvPr/>
            </p:nvSpPr>
            <p:spPr>
              <a:xfrm>
                <a:off x="7363170" y="1215754"/>
                <a:ext cx="52237" cy="70707"/>
              </a:xfrm>
              <a:custGeom>
                <a:avLst/>
                <a:gdLst/>
                <a:ahLst/>
                <a:cxnLst/>
                <a:rect l="l" t="t" r="r" b="b"/>
                <a:pathLst>
                  <a:path w="97640" h="132162" extrusionOk="0">
                    <a:moveTo>
                      <a:pt x="97641" y="132162"/>
                    </a:moveTo>
                    <a:cubicBezTo>
                      <a:pt x="57659" y="94309"/>
                      <a:pt x="24433" y="4932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43" name="Google Shape;1043;p26"/>
              <p:cNvSpPr/>
              <p:nvPr/>
            </p:nvSpPr>
            <p:spPr>
              <a:xfrm>
                <a:off x="7330132" y="1335839"/>
                <a:ext cx="77242" cy="84967"/>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26"/>
              <p:cNvSpPr/>
              <p:nvPr/>
            </p:nvSpPr>
            <p:spPr>
              <a:xfrm>
                <a:off x="7343881" y="1517402"/>
                <a:ext cx="94226" cy="108338"/>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26"/>
              <p:cNvSpPr/>
              <p:nvPr/>
            </p:nvSpPr>
            <p:spPr>
              <a:xfrm>
                <a:off x="7929071" y="2830769"/>
                <a:ext cx="19789" cy="193404"/>
              </a:xfrm>
              <a:custGeom>
                <a:avLst/>
                <a:gdLst/>
                <a:ahLst/>
                <a:cxnLst/>
                <a:rect l="l" t="t" r="r" b="b"/>
                <a:pathLst>
                  <a:path w="36988" h="361502" extrusionOk="0">
                    <a:moveTo>
                      <a:pt x="36558" y="0"/>
                    </a:moveTo>
                    <a:cubicBezTo>
                      <a:pt x="39519" y="121426"/>
                      <a:pt x="27210" y="243130"/>
                      <a:pt x="0" y="36150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26"/>
              <p:cNvSpPr/>
              <p:nvPr/>
            </p:nvSpPr>
            <p:spPr>
              <a:xfrm>
                <a:off x="7874667" y="2323919"/>
                <a:ext cx="60754" cy="178252"/>
              </a:xfrm>
              <a:custGeom>
                <a:avLst/>
                <a:gdLst/>
                <a:ahLst/>
                <a:cxnLst/>
                <a:rect l="l" t="t" r="r" b="b"/>
                <a:pathLst>
                  <a:path w="113559" h="333182" extrusionOk="0">
                    <a:moveTo>
                      <a:pt x="113559" y="333182"/>
                    </a:moveTo>
                    <a:cubicBezTo>
                      <a:pt x="91995" y="231099"/>
                      <a:pt x="49330" y="91995"/>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26"/>
              <p:cNvSpPr/>
              <p:nvPr/>
            </p:nvSpPr>
            <p:spPr>
              <a:xfrm>
                <a:off x="6468997" y="1005341"/>
                <a:ext cx="591005" cy="333936"/>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48" name="Google Shape;1048;p26"/>
              <p:cNvSpPr/>
              <p:nvPr/>
            </p:nvSpPr>
            <p:spPr>
              <a:xfrm>
                <a:off x="6587862" y="1085580"/>
                <a:ext cx="455336" cy="21603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6"/>
              <p:cNvSpPr/>
              <p:nvPr/>
            </p:nvSpPr>
            <p:spPr>
              <a:xfrm>
                <a:off x="6723773" y="1087113"/>
                <a:ext cx="66597" cy="84769"/>
              </a:xfrm>
              <a:custGeom>
                <a:avLst/>
                <a:gdLst/>
                <a:ahLst/>
                <a:cxnLst/>
                <a:rect l="l" t="t" r="r" b="b"/>
                <a:pathLst>
                  <a:path w="124480" h="158446" extrusionOk="0">
                    <a:moveTo>
                      <a:pt x="124481" y="158447"/>
                    </a:moveTo>
                    <a:cubicBezTo>
                      <a:pt x="96808" y="96438"/>
                      <a:pt x="53587" y="41555"/>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6"/>
              <p:cNvSpPr/>
              <p:nvPr/>
            </p:nvSpPr>
            <p:spPr>
              <a:xfrm>
                <a:off x="6751520" y="1209671"/>
                <a:ext cx="112992" cy="18305"/>
              </a:xfrm>
              <a:custGeom>
                <a:avLst/>
                <a:gdLst/>
                <a:ahLst/>
                <a:cxnLst/>
                <a:rect l="l" t="t" r="r" b="b"/>
                <a:pathLst>
                  <a:path w="211200" h="34215" extrusionOk="0">
                    <a:moveTo>
                      <a:pt x="211200" y="0"/>
                    </a:moveTo>
                    <a:cubicBezTo>
                      <a:pt x="146878" y="33226"/>
                      <a:pt x="70524" y="42758"/>
                      <a:pt x="0" y="26377"/>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6"/>
              <p:cNvSpPr/>
              <p:nvPr/>
            </p:nvSpPr>
            <p:spPr>
              <a:xfrm>
                <a:off x="6880606" y="1166791"/>
                <a:ext cx="63576" cy="87245"/>
              </a:xfrm>
              <a:custGeom>
                <a:avLst/>
                <a:gdLst/>
                <a:ahLst/>
                <a:cxnLst/>
                <a:rect l="l" t="t" r="r" b="b"/>
                <a:pathLst>
                  <a:path w="118834" h="163074" extrusionOk="0">
                    <a:moveTo>
                      <a:pt x="118835" y="163074"/>
                    </a:moveTo>
                    <a:cubicBezTo>
                      <a:pt x="72282" y="114207"/>
                      <a:pt x="32208" y="59232"/>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6"/>
              <p:cNvSpPr/>
              <p:nvPr/>
            </p:nvSpPr>
            <p:spPr>
              <a:xfrm>
                <a:off x="6908333" y="846931"/>
                <a:ext cx="178524" cy="460984"/>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53" name="Google Shape;1053;p26"/>
              <p:cNvSpPr/>
              <p:nvPr/>
            </p:nvSpPr>
            <p:spPr>
              <a:xfrm>
                <a:off x="6951034" y="1002243"/>
                <a:ext cx="105763" cy="296938"/>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54" name="Google Shape;1054;p26"/>
              <p:cNvSpPr/>
              <p:nvPr/>
            </p:nvSpPr>
            <p:spPr>
              <a:xfrm>
                <a:off x="8097992" y="2157079"/>
                <a:ext cx="114200" cy="193925"/>
              </a:xfrm>
              <a:custGeom>
                <a:avLst/>
                <a:gdLst/>
                <a:ahLst/>
                <a:cxnLst/>
                <a:rect l="l" t="t" r="r" b="b"/>
                <a:pathLst>
                  <a:path w="213458" h="362477" extrusionOk="0">
                    <a:moveTo>
                      <a:pt x="131661" y="334139"/>
                    </a:moveTo>
                    <a:cubicBezTo>
                      <a:pt x="107413" y="355980"/>
                      <a:pt x="72891" y="368475"/>
                      <a:pt x="41609" y="359590"/>
                    </a:cubicBezTo>
                    <a:cubicBezTo>
                      <a:pt x="29577" y="356165"/>
                      <a:pt x="18194" y="349502"/>
                      <a:pt x="10697" y="339414"/>
                    </a:cubicBezTo>
                    <a:cubicBezTo>
                      <a:pt x="-4759" y="318682"/>
                      <a:pt x="-502" y="289714"/>
                      <a:pt x="5144" y="264448"/>
                    </a:cubicBezTo>
                    <a:cubicBezTo>
                      <a:pt x="17361" y="209750"/>
                      <a:pt x="67616" y="-78915"/>
                      <a:pt x="170069" y="20762"/>
                    </a:cubicBezTo>
                    <a:cubicBezTo>
                      <a:pt x="251421" y="99893"/>
                      <a:pt x="206719" y="266576"/>
                      <a:pt x="131661" y="334139"/>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6"/>
              <p:cNvSpPr/>
              <p:nvPr/>
            </p:nvSpPr>
            <p:spPr>
              <a:xfrm>
                <a:off x="7023970" y="1850362"/>
                <a:ext cx="282743" cy="12205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6"/>
              <p:cNvSpPr/>
              <p:nvPr/>
            </p:nvSpPr>
            <p:spPr>
              <a:xfrm>
                <a:off x="7310200" y="2165356"/>
                <a:ext cx="585159" cy="1136508"/>
              </a:xfrm>
              <a:custGeom>
                <a:avLst/>
                <a:gdLst/>
                <a:ahLst/>
                <a:cxnLst/>
                <a:rect l="l" t="t" r="r" b="b"/>
                <a:pathLst>
                  <a:path w="1093756" h="2124314" extrusionOk="0">
                    <a:moveTo>
                      <a:pt x="93" y="0"/>
                    </a:moveTo>
                    <a:cubicBezTo>
                      <a:pt x="34244" y="54975"/>
                      <a:pt x="96438" y="84314"/>
                      <a:pt x="152431" y="116891"/>
                    </a:cubicBezTo>
                    <a:cubicBezTo>
                      <a:pt x="279503" y="190932"/>
                      <a:pt x="388435" y="295607"/>
                      <a:pt x="467473" y="419624"/>
                    </a:cubicBezTo>
                    <a:cubicBezTo>
                      <a:pt x="513101" y="491259"/>
                      <a:pt x="548733" y="568816"/>
                      <a:pt x="594360" y="640450"/>
                    </a:cubicBezTo>
                    <a:cubicBezTo>
                      <a:pt x="738369" y="866459"/>
                      <a:pt x="980481" y="1032772"/>
                      <a:pt x="1062481" y="1287934"/>
                    </a:cubicBezTo>
                    <a:cubicBezTo>
                      <a:pt x="1126989" y="1488677"/>
                      <a:pt x="1079233" y="1706171"/>
                      <a:pt x="1031106" y="1911448"/>
                    </a:cubicBezTo>
                    <a:cubicBezTo>
                      <a:pt x="1013244" y="1987617"/>
                      <a:pt x="978723" y="2056474"/>
                      <a:pt x="939759" y="2124314"/>
                    </a:cubicBezTo>
                    <a:cubicBezTo>
                      <a:pt x="787976" y="2082018"/>
                      <a:pt x="637581" y="1997150"/>
                      <a:pt x="567613" y="1855917"/>
                    </a:cubicBezTo>
                    <a:cubicBezTo>
                      <a:pt x="541884" y="1803997"/>
                      <a:pt x="528279" y="1746985"/>
                      <a:pt x="506437" y="1693306"/>
                    </a:cubicBezTo>
                    <a:cubicBezTo>
                      <a:pt x="471360" y="1607049"/>
                      <a:pt x="414534" y="1529676"/>
                      <a:pt x="342715" y="1470352"/>
                    </a:cubicBezTo>
                    <a:cubicBezTo>
                      <a:pt x="283298" y="1421207"/>
                      <a:pt x="212126" y="1382428"/>
                      <a:pt x="171496" y="1316903"/>
                    </a:cubicBezTo>
                    <a:cubicBezTo>
                      <a:pt x="95697" y="1194828"/>
                      <a:pt x="154374" y="1035641"/>
                      <a:pt x="133736" y="893391"/>
                    </a:cubicBezTo>
                    <a:cubicBezTo>
                      <a:pt x="123092" y="819906"/>
                      <a:pt x="90792" y="750678"/>
                      <a:pt x="82833" y="676823"/>
                    </a:cubicBezTo>
                    <a:cubicBezTo>
                      <a:pt x="73578" y="590658"/>
                      <a:pt x="98104" y="505049"/>
                      <a:pt x="113467" y="419810"/>
                    </a:cubicBezTo>
                    <a:cubicBezTo>
                      <a:pt x="128831" y="334570"/>
                      <a:pt x="133736" y="241372"/>
                      <a:pt x="89959" y="166591"/>
                    </a:cubicBezTo>
                    <a:cubicBezTo>
                      <a:pt x="58585" y="112912"/>
                      <a:pt x="4905" y="62009"/>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057" name="Google Shape;1057;p26"/>
              <p:cNvSpPr/>
              <p:nvPr/>
            </p:nvSpPr>
            <p:spPr>
              <a:xfrm>
                <a:off x="7410946" y="2293404"/>
                <a:ext cx="406831" cy="1007126"/>
              </a:xfrm>
              <a:custGeom>
                <a:avLst/>
                <a:gdLst/>
                <a:ahLst/>
                <a:cxnLst/>
                <a:rect l="l" t="t" r="r" b="b"/>
                <a:pathLst>
                  <a:path w="760432" h="1882479" extrusionOk="0">
                    <a:moveTo>
                      <a:pt x="745958" y="1882479"/>
                    </a:moveTo>
                    <a:cubicBezTo>
                      <a:pt x="800933" y="1492934"/>
                      <a:pt x="697647" y="1083397"/>
                      <a:pt x="464419" y="766504"/>
                    </a:cubicBezTo>
                    <a:cubicBezTo>
                      <a:pt x="346139" y="605836"/>
                      <a:pt x="194264" y="464882"/>
                      <a:pt x="120223" y="279688"/>
                    </a:cubicBezTo>
                    <a:cubicBezTo>
                      <a:pt x="82278" y="184916"/>
                      <a:pt x="64785" y="78853"/>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58" name="Google Shape;1058;p26"/>
              <p:cNvSpPr/>
              <p:nvPr/>
            </p:nvSpPr>
            <p:spPr>
              <a:xfrm>
                <a:off x="7776542" y="2822114"/>
                <a:ext cx="30021" cy="115220"/>
              </a:xfrm>
              <a:custGeom>
                <a:avLst/>
                <a:gdLst/>
                <a:ahLst/>
                <a:cxnLst/>
                <a:rect l="l" t="t" r="r" b="b"/>
                <a:pathLst>
                  <a:path w="56114" h="215365" extrusionOk="0">
                    <a:moveTo>
                      <a:pt x="56086" y="0"/>
                    </a:moveTo>
                    <a:cubicBezTo>
                      <a:pt x="56548" y="43129"/>
                      <a:pt x="51365" y="86257"/>
                      <a:pt x="40722" y="127997"/>
                    </a:cubicBezTo>
                    <a:cubicBezTo>
                      <a:pt x="32670" y="159465"/>
                      <a:pt x="21194" y="190839"/>
                      <a:pt x="0" y="21536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6"/>
              <p:cNvSpPr/>
              <p:nvPr/>
            </p:nvSpPr>
            <p:spPr>
              <a:xfrm>
                <a:off x="7688209" y="2652026"/>
                <a:ext cx="6164" cy="92939"/>
              </a:xfrm>
              <a:custGeom>
                <a:avLst/>
                <a:gdLst/>
                <a:ahLst/>
                <a:cxnLst/>
                <a:rect l="l" t="t" r="r" b="b"/>
                <a:pathLst>
                  <a:path w="11521" h="173717" extrusionOk="0">
                    <a:moveTo>
                      <a:pt x="3702" y="0"/>
                    </a:moveTo>
                    <a:cubicBezTo>
                      <a:pt x="15271" y="57196"/>
                      <a:pt x="13975" y="116984"/>
                      <a:pt x="0" y="173718"/>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6"/>
              <p:cNvSpPr/>
              <p:nvPr/>
            </p:nvSpPr>
            <p:spPr>
              <a:xfrm>
                <a:off x="7582962" y="2531002"/>
                <a:ext cx="12761" cy="84818"/>
              </a:xfrm>
              <a:custGeom>
                <a:avLst/>
                <a:gdLst/>
                <a:ahLst/>
                <a:cxnLst/>
                <a:rect l="l" t="t" r="r" b="b"/>
                <a:pathLst>
                  <a:path w="23852" h="158538" extrusionOk="0">
                    <a:moveTo>
                      <a:pt x="0" y="0"/>
                    </a:moveTo>
                    <a:cubicBezTo>
                      <a:pt x="24063" y="48589"/>
                      <a:pt x="30264" y="105878"/>
                      <a:pt x="17030" y="158539"/>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6"/>
              <p:cNvSpPr/>
              <p:nvPr/>
            </p:nvSpPr>
            <p:spPr>
              <a:xfrm>
                <a:off x="7444182" y="2529814"/>
                <a:ext cx="171172" cy="119181"/>
              </a:xfrm>
              <a:custGeom>
                <a:avLst/>
                <a:gdLst/>
                <a:ahLst/>
                <a:cxnLst/>
                <a:rect l="l" t="t" r="r" b="b"/>
                <a:pathLst>
                  <a:path w="319947" h="222769" extrusionOk="0">
                    <a:moveTo>
                      <a:pt x="319948" y="222769"/>
                    </a:moveTo>
                    <a:cubicBezTo>
                      <a:pt x="186767" y="206573"/>
                      <a:pt x="73208" y="11244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062" name="Google Shape;1062;p26"/>
              <p:cNvSpPr/>
              <p:nvPr/>
            </p:nvSpPr>
            <p:spPr>
              <a:xfrm>
                <a:off x="7485282" y="2714344"/>
                <a:ext cx="227618" cy="70806"/>
              </a:xfrm>
              <a:custGeom>
                <a:avLst/>
                <a:gdLst/>
                <a:ahLst/>
                <a:cxnLst/>
                <a:rect l="l" t="t" r="r" b="b"/>
                <a:pathLst>
                  <a:path w="425455" h="132347" extrusionOk="0">
                    <a:moveTo>
                      <a:pt x="425455" y="132348"/>
                    </a:moveTo>
                    <a:cubicBezTo>
                      <a:pt x="350952" y="122352"/>
                      <a:pt x="276264" y="112357"/>
                      <a:pt x="203704" y="93106"/>
                    </a:cubicBezTo>
                    <a:cubicBezTo>
                      <a:pt x="131144" y="73855"/>
                      <a:pt x="60251" y="44887"/>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6"/>
              <p:cNvSpPr/>
              <p:nvPr/>
            </p:nvSpPr>
            <p:spPr>
              <a:xfrm>
                <a:off x="7520892" y="2844271"/>
                <a:ext cx="270102" cy="143642"/>
              </a:xfrm>
              <a:custGeom>
                <a:avLst/>
                <a:gdLst/>
                <a:ahLst/>
                <a:cxnLst/>
                <a:rect l="l" t="t" r="r" b="b"/>
                <a:pathLst>
                  <a:path w="504863" h="268489" extrusionOk="0">
                    <a:moveTo>
                      <a:pt x="504863" y="268489"/>
                    </a:moveTo>
                    <a:cubicBezTo>
                      <a:pt x="424715" y="208609"/>
                      <a:pt x="336607" y="159372"/>
                      <a:pt x="243593" y="122537"/>
                    </a:cubicBezTo>
                    <a:cubicBezTo>
                      <a:pt x="158447" y="88848"/>
                      <a:pt x="65896" y="63582"/>
                      <a:pt x="0"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6"/>
              <p:cNvSpPr/>
              <p:nvPr/>
            </p:nvSpPr>
            <p:spPr>
              <a:xfrm>
                <a:off x="7708604" y="3299736"/>
                <a:ext cx="131659" cy="157635"/>
              </a:xfrm>
              <a:custGeom>
                <a:avLst/>
                <a:gdLst/>
                <a:ahLst/>
                <a:cxnLst/>
                <a:rect l="l" t="t" r="r" b="b"/>
                <a:pathLst>
                  <a:path w="246092" h="294645" extrusionOk="0">
                    <a:moveTo>
                      <a:pt x="242912" y="197960"/>
                    </a:moveTo>
                    <a:cubicBezTo>
                      <a:pt x="239488" y="216192"/>
                      <a:pt x="233564" y="234332"/>
                      <a:pt x="223106" y="249696"/>
                    </a:cubicBezTo>
                    <a:cubicBezTo>
                      <a:pt x="199228" y="284680"/>
                      <a:pt x="152675" y="300876"/>
                      <a:pt x="111120" y="292454"/>
                    </a:cubicBezTo>
                    <a:cubicBezTo>
                      <a:pt x="69565" y="284032"/>
                      <a:pt x="34303" y="253491"/>
                      <a:pt x="15700" y="215544"/>
                    </a:cubicBezTo>
                    <a:cubicBezTo>
                      <a:pt x="-6234" y="170750"/>
                      <a:pt x="-5494" y="114849"/>
                      <a:pt x="19865" y="71814"/>
                    </a:cubicBezTo>
                    <a:cubicBezTo>
                      <a:pt x="46797" y="26186"/>
                      <a:pt x="126298" y="-23051"/>
                      <a:pt x="177016" y="11748"/>
                    </a:cubicBezTo>
                    <a:cubicBezTo>
                      <a:pt x="233472" y="50434"/>
                      <a:pt x="254944" y="133915"/>
                      <a:pt x="242820" y="197960"/>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6"/>
              <p:cNvSpPr/>
              <p:nvPr/>
            </p:nvSpPr>
            <p:spPr>
              <a:xfrm>
                <a:off x="7930458" y="3236175"/>
                <a:ext cx="133495" cy="160993"/>
              </a:xfrm>
              <a:custGeom>
                <a:avLst/>
                <a:gdLst/>
                <a:ahLst/>
                <a:cxnLst/>
                <a:rect l="l" t="t" r="r" b="b"/>
                <a:pathLst>
                  <a:path w="249523" h="300921" extrusionOk="0">
                    <a:moveTo>
                      <a:pt x="248588" y="148644"/>
                    </a:moveTo>
                    <a:cubicBezTo>
                      <a:pt x="254697" y="202415"/>
                      <a:pt x="230634" y="260907"/>
                      <a:pt x="183340" y="287099"/>
                    </a:cubicBezTo>
                    <a:cubicBezTo>
                      <a:pt x="138175" y="312088"/>
                      <a:pt x="76537" y="302370"/>
                      <a:pt x="41275" y="264609"/>
                    </a:cubicBezTo>
                    <a:cubicBezTo>
                      <a:pt x="19803" y="241657"/>
                      <a:pt x="8420" y="210837"/>
                      <a:pt x="3144" y="179833"/>
                    </a:cubicBezTo>
                    <a:cubicBezTo>
                      <a:pt x="-4630" y="133743"/>
                      <a:pt x="1201" y="83118"/>
                      <a:pt x="29799" y="46097"/>
                    </a:cubicBezTo>
                    <a:cubicBezTo>
                      <a:pt x="115223" y="-64686"/>
                      <a:pt x="237020" y="46097"/>
                      <a:pt x="248681" y="14864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6"/>
              <p:cNvSpPr/>
              <p:nvPr/>
            </p:nvSpPr>
            <p:spPr>
              <a:xfrm>
                <a:off x="7865409" y="3063205"/>
                <a:ext cx="140947" cy="174243"/>
              </a:xfrm>
              <a:custGeom>
                <a:avLst/>
                <a:gdLst/>
                <a:ahLst/>
                <a:cxnLst/>
                <a:rect l="l" t="t" r="r" b="b"/>
                <a:pathLst>
                  <a:path w="263453" h="325687" extrusionOk="0">
                    <a:moveTo>
                      <a:pt x="234447" y="253992"/>
                    </a:moveTo>
                    <a:cubicBezTo>
                      <a:pt x="214734" y="289624"/>
                      <a:pt x="179380" y="316927"/>
                      <a:pt x="139305" y="323961"/>
                    </a:cubicBezTo>
                    <a:cubicBezTo>
                      <a:pt x="99231" y="330994"/>
                      <a:pt x="55362" y="316279"/>
                      <a:pt x="29725" y="284627"/>
                    </a:cubicBezTo>
                    <a:cubicBezTo>
                      <a:pt x="7606" y="257231"/>
                      <a:pt x="479" y="220489"/>
                      <a:pt x="17" y="185227"/>
                    </a:cubicBezTo>
                    <a:cubicBezTo>
                      <a:pt x="-1279" y="80553"/>
                      <a:pt x="73039" y="-27732"/>
                      <a:pt x="189930" y="6419"/>
                    </a:cubicBezTo>
                    <a:cubicBezTo>
                      <a:pt x="286924" y="34740"/>
                      <a:pt x="272486" y="184949"/>
                      <a:pt x="234355" y="254085"/>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6"/>
              <p:cNvSpPr/>
              <p:nvPr/>
            </p:nvSpPr>
            <p:spPr>
              <a:xfrm>
                <a:off x="7697874" y="3151711"/>
                <a:ext cx="167151" cy="154329"/>
              </a:xfrm>
              <a:custGeom>
                <a:avLst/>
                <a:gdLst/>
                <a:ahLst/>
                <a:cxnLst/>
                <a:rect l="l" t="t" r="r" b="b"/>
                <a:pathLst>
                  <a:path w="312431" h="288466" extrusionOk="0">
                    <a:moveTo>
                      <a:pt x="281871" y="202858"/>
                    </a:moveTo>
                    <a:cubicBezTo>
                      <a:pt x="246332" y="250614"/>
                      <a:pt x="187840" y="277176"/>
                      <a:pt x="128977" y="286061"/>
                    </a:cubicBezTo>
                    <a:cubicBezTo>
                      <a:pt x="113984" y="288375"/>
                      <a:pt x="98621" y="289578"/>
                      <a:pt x="83628" y="287079"/>
                    </a:cubicBezTo>
                    <a:cubicBezTo>
                      <a:pt x="30781" y="278009"/>
                      <a:pt x="-4295" y="219980"/>
                      <a:pt x="425" y="166578"/>
                    </a:cubicBezTo>
                    <a:cubicBezTo>
                      <a:pt x="5052" y="113084"/>
                      <a:pt x="41425" y="66624"/>
                      <a:pt x="85571" y="36174"/>
                    </a:cubicBezTo>
                    <a:cubicBezTo>
                      <a:pt x="113521" y="16831"/>
                      <a:pt x="145822" y="2578"/>
                      <a:pt x="179788" y="357"/>
                    </a:cubicBezTo>
                    <a:cubicBezTo>
                      <a:pt x="297882" y="-7325"/>
                      <a:pt x="350544" y="110493"/>
                      <a:pt x="281871" y="202951"/>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6"/>
              <p:cNvSpPr/>
              <p:nvPr/>
            </p:nvSpPr>
            <p:spPr>
              <a:xfrm>
                <a:off x="7805664" y="3223914"/>
                <a:ext cx="153818" cy="154892"/>
              </a:xfrm>
              <a:custGeom>
                <a:avLst/>
                <a:gdLst/>
                <a:ahLst/>
                <a:cxnLst/>
                <a:rect l="l" t="t" r="r" b="b"/>
                <a:pathLst>
                  <a:path w="287510" h="289517" extrusionOk="0">
                    <a:moveTo>
                      <a:pt x="203628" y="276170"/>
                    </a:moveTo>
                    <a:cubicBezTo>
                      <a:pt x="168644" y="293014"/>
                      <a:pt x="127459" y="292273"/>
                      <a:pt x="89791" y="283018"/>
                    </a:cubicBezTo>
                    <a:cubicBezTo>
                      <a:pt x="71743" y="278576"/>
                      <a:pt x="53696" y="272005"/>
                      <a:pt x="39443" y="260066"/>
                    </a:cubicBezTo>
                    <a:cubicBezTo>
                      <a:pt x="21766" y="245350"/>
                      <a:pt x="11308" y="223601"/>
                      <a:pt x="5477" y="201389"/>
                    </a:cubicBezTo>
                    <a:cubicBezTo>
                      <a:pt x="-7388" y="151782"/>
                      <a:pt x="2515" y="96159"/>
                      <a:pt x="34075" y="55899"/>
                    </a:cubicBezTo>
                    <a:cubicBezTo>
                      <a:pt x="89883" y="-15272"/>
                      <a:pt x="215197" y="-22306"/>
                      <a:pt x="269061" y="57010"/>
                    </a:cubicBezTo>
                    <a:cubicBezTo>
                      <a:pt x="313856" y="122999"/>
                      <a:pt x="271282" y="243684"/>
                      <a:pt x="203535" y="276262"/>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6"/>
              <p:cNvSpPr/>
              <p:nvPr/>
            </p:nvSpPr>
            <p:spPr>
              <a:xfrm>
                <a:off x="7812904" y="3354744"/>
                <a:ext cx="145056" cy="153740"/>
              </a:xfrm>
              <a:custGeom>
                <a:avLst/>
                <a:gdLst/>
                <a:ahLst/>
                <a:cxnLst/>
                <a:rect l="l" t="t" r="r" b="b"/>
                <a:pathLst>
                  <a:path w="271133" h="287364" extrusionOk="0">
                    <a:moveTo>
                      <a:pt x="242185" y="64854"/>
                    </a:moveTo>
                    <a:cubicBezTo>
                      <a:pt x="253014" y="81143"/>
                      <a:pt x="262084" y="98912"/>
                      <a:pt x="266989" y="117885"/>
                    </a:cubicBezTo>
                    <a:cubicBezTo>
                      <a:pt x="279483" y="165734"/>
                      <a:pt x="263102" y="220061"/>
                      <a:pt x="226267" y="253101"/>
                    </a:cubicBezTo>
                    <a:cubicBezTo>
                      <a:pt x="189432" y="286142"/>
                      <a:pt x="133716" y="296508"/>
                      <a:pt x="87441" y="278831"/>
                    </a:cubicBezTo>
                    <a:cubicBezTo>
                      <a:pt x="41166" y="261246"/>
                      <a:pt x="6459" y="216452"/>
                      <a:pt x="906" y="167307"/>
                    </a:cubicBezTo>
                    <a:cubicBezTo>
                      <a:pt x="-1130" y="148890"/>
                      <a:pt x="536" y="130287"/>
                      <a:pt x="3220" y="111962"/>
                    </a:cubicBezTo>
                    <a:cubicBezTo>
                      <a:pt x="5719" y="94748"/>
                      <a:pt x="9236" y="77348"/>
                      <a:pt x="16732" y="61614"/>
                    </a:cubicBezTo>
                    <a:cubicBezTo>
                      <a:pt x="61342" y="-32602"/>
                      <a:pt x="193226" y="-8446"/>
                      <a:pt x="242093" y="64854"/>
                    </a:cubicBezTo>
                    <a:close/>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6"/>
              <p:cNvSpPr/>
              <p:nvPr/>
            </p:nvSpPr>
            <p:spPr>
              <a:xfrm>
                <a:off x="7590089" y="2022069"/>
                <a:ext cx="63819" cy="98643"/>
              </a:xfrm>
              <a:custGeom>
                <a:avLst/>
                <a:gdLst/>
                <a:ahLst/>
                <a:cxnLst/>
                <a:rect l="l" t="t" r="r" b="b"/>
                <a:pathLst>
                  <a:path w="119288" h="184380" extrusionOk="0">
                    <a:moveTo>
                      <a:pt x="64128" y="751"/>
                    </a:moveTo>
                    <a:cubicBezTo>
                      <a:pt x="48117" y="-2396"/>
                      <a:pt x="31180" y="4638"/>
                      <a:pt x="19982" y="16484"/>
                    </a:cubicBezTo>
                    <a:cubicBezTo>
                      <a:pt x="8783" y="28331"/>
                      <a:pt x="2860" y="44435"/>
                      <a:pt x="824" y="60631"/>
                    </a:cubicBezTo>
                    <a:cubicBezTo>
                      <a:pt x="-3248" y="93024"/>
                      <a:pt x="7950" y="127082"/>
                      <a:pt x="30625" y="150590"/>
                    </a:cubicBezTo>
                    <a:cubicBezTo>
                      <a:pt x="53207" y="174190"/>
                      <a:pt x="86803" y="186777"/>
                      <a:pt x="119289" y="1840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6"/>
              <p:cNvSpPr/>
              <p:nvPr/>
            </p:nvSpPr>
            <p:spPr>
              <a:xfrm>
                <a:off x="7602325" y="2037951"/>
                <a:ext cx="33793" cy="65210"/>
              </a:xfrm>
              <a:custGeom>
                <a:avLst/>
                <a:gdLst/>
                <a:ahLst/>
                <a:cxnLst/>
                <a:rect l="l" t="t" r="r" b="b"/>
                <a:pathLst>
                  <a:path w="63165" h="121888" extrusionOk="0">
                    <a:moveTo>
                      <a:pt x="15039" y="0"/>
                    </a:moveTo>
                    <a:cubicBezTo>
                      <a:pt x="-509" y="20916"/>
                      <a:pt x="-4396" y="50070"/>
                      <a:pt x="5229" y="74318"/>
                    </a:cubicBezTo>
                    <a:cubicBezTo>
                      <a:pt x="14854" y="98566"/>
                      <a:pt x="37437" y="117261"/>
                      <a:pt x="63166" y="12188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6"/>
              <p:cNvSpPr/>
              <p:nvPr/>
            </p:nvSpPr>
            <p:spPr>
              <a:xfrm>
                <a:off x="7613268" y="2042798"/>
                <a:ext cx="9816" cy="21440"/>
              </a:xfrm>
              <a:custGeom>
                <a:avLst/>
                <a:gdLst/>
                <a:ahLst/>
                <a:cxnLst/>
                <a:rect l="l" t="t" r="r" b="b"/>
                <a:pathLst>
                  <a:path w="18348" h="40074" extrusionOk="0">
                    <a:moveTo>
                      <a:pt x="18348" y="0"/>
                    </a:moveTo>
                    <a:cubicBezTo>
                      <a:pt x="5299" y="8329"/>
                      <a:pt x="-2013" y="24803"/>
                      <a:pt x="486" y="4007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6"/>
              <p:cNvSpPr/>
              <p:nvPr/>
            </p:nvSpPr>
            <p:spPr>
              <a:xfrm>
                <a:off x="7685192" y="1902583"/>
                <a:ext cx="26970" cy="110912"/>
              </a:xfrm>
              <a:custGeom>
                <a:avLst/>
                <a:gdLst/>
                <a:ahLst/>
                <a:cxnLst/>
                <a:rect l="l" t="t" r="r" b="b"/>
                <a:pathLst>
                  <a:path w="50411" h="207313" extrusionOk="0">
                    <a:moveTo>
                      <a:pt x="0" y="0"/>
                    </a:moveTo>
                    <a:cubicBezTo>
                      <a:pt x="28968" y="25266"/>
                      <a:pt x="47386" y="62287"/>
                      <a:pt x="50070" y="100695"/>
                    </a:cubicBezTo>
                    <a:cubicBezTo>
                      <a:pt x="52754" y="139104"/>
                      <a:pt x="39519" y="178253"/>
                      <a:pt x="14253" y="20731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6"/>
              <p:cNvSpPr/>
              <p:nvPr/>
            </p:nvSpPr>
            <p:spPr>
              <a:xfrm>
                <a:off x="7686330" y="1943930"/>
                <a:ext cx="12732" cy="50653"/>
              </a:xfrm>
              <a:custGeom>
                <a:avLst/>
                <a:gdLst/>
                <a:ahLst/>
                <a:cxnLst/>
                <a:rect l="l" t="t" r="r" b="b"/>
                <a:pathLst>
                  <a:path w="23798" h="94679" extrusionOk="0">
                    <a:moveTo>
                      <a:pt x="17399" y="0"/>
                    </a:moveTo>
                    <a:cubicBezTo>
                      <a:pt x="24618" y="15178"/>
                      <a:pt x="25359" y="32948"/>
                      <a:pt x="21472" y="49329"/>
                    </a:cubicBezTo>
                    <a:cubicBezTo>
                      <a:pt x="17677" y="65711"/>
                      <a:pt x="9625" y="80889"/>
                      <a:pt x="0" y="9467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6"/>
              <p:cNvSpPr/>
              <p:nvPr/>
            </p:nvSpPr>
            <p:spPr>
              <a:xfrm>
                <a:off x="7787868" y="1905699"/>
                <a:ext cx="33042" cy="92295"/>
              </a:xfrm>
              <a:custGeom>
                <a:avLst/>
                <a:gdLst/>
                <a:ahLst/>
                <a:cxnLst/>
                <a:rect l="l" t="t" r="r" b="b"/>
                <a:pathLst>
                  <a:path w="61761" h="172514" extrusionOk="0">
                    <a:moveTo>
                      <a:pt x="23508" y="0"/>
                    </a:moveTo>
                    <a:cubicBezTo>
                      <a:pt x="46183" y="8607"/>
                      <a:pt x="58584" y="33781"/>
                      <a:pt x="61176" y="57844"/>
                    </a:cubicBezTo>
                    <a:cubicBezTo>
                      <a:pt x="65989" y="103564"/>
                      <a:pt x="40722" y="151043"/>
                      <a:pt x="0" y="17251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6"/>
              <p:cNvSpPr/>
              <p:nvPr/>
            </p:nvSpPr>
            <p:spPr>
              <a:xfrm>
                <a:off x="7780399" y="1923207"/>
                <a:ext cx="27140" cy="66399"/>
              </a:xfrm>
              <a:custGeom>
                <a:avLst/>
                <a:gdLst/>
                <a:ahLst/>
                <a:cxnLst/>
                <a:rect l="l" t="t" r="r" b="b"/>
                <a:pathLst>
                  <a:path w="50729" h="124110" extrusionOk="0">
                    <a:moveTo>
                      <a:pt x="32855" y="0"/>
                    </a:moveTo>
                    <a:cubicBezTo>
                      <a:pt x="45072" y="6941"/>
                      <a:pt x="49977" y="22120"/>
                      <a:pt x="50625" y="36095"/>
                    </a:cubicBezTo>
                    <a:cubicBezTo>
                      <a:pt x="52384" y="71819"/>
                      <a:pt x="31745" y="107636"/>
                      <a:pt x="0" y="12411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6"/>
              <p:cNvSpPr/>
              <p:nvPr/>
            </p:nvSpPr>
            <p:spPr>
              <a:xfrm>
                <a:off x="7771843" y="1965989"/>
                <a:ext cx="11091" cy="15944"/>
              </a:xfrm>
              <a:custGeom>
                <a:avLst/>
                <a:gdLst/>
                <a:ahLst/>
                <a:cxnLst/>
                <a:rect l="l" t="t" r="r" b="b"/>
                <a:pathLst>
                  <a:path w="20731" h="29801" extrusionOk="0">
                    <a:moveTo>
                      <a:pt x="20732" y="0"/>
                    </a:moveTo>
                    <a:cubicBezTo>
                      <a:pt x="18325" y="12217"/>
                      <a:pt x="10644" y="23323"/>
                      <a:pt x="0" y="298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6"/>
              <p:cNvSpPr/>
              <p:nvPr/>
            </p:nvSpPr>
            <p:spPr>
              <a:xfrm>
                <a:off x="7740685" y="2030928"/>
                <a:ext cx="68734" cy="94295"/>
              </a:xfrm>
              <a:custGeom>
                <a:avLst/>
                <a:gdLst/>
                <a:ahLst/>
                <a:cxnLst/>
                <a:rect l="l" t="t" r="r" b="b"/>
                <a:pathLst>
                  <a:path w="128475" h="176252" extrusionOk="0">
                    <a:moveTo>
                      <a:pt x="95512" y="0"/>
                    </a:moveTo>
                    <a:cubicBezTo>
                      <a:pt x="122352" y="27580"/>
                      <a:pt x="135124" y="69228"/>
                      <a:pt x="125036" y="106433"/>
                    </a:cubicBezTo>
                    <a:cubicBezTo>
                      <a:pt x="114948" y="143638"/>
                      <a:pt x="80704" y="173810"/>
                      <a:pt x="42203" y="176124"/>
                    </a:cubicBezTo>
                    <a:cubicBezTo>
                      <a:pt x="26840" y="177049"/>
                      <a:pt x="10181" y="173070"/>
                      <a:pt x="0" y="16150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6"/>
              <p:cNvSpPr/>
              <p:nvPr/>
            </p:nvSpPr>
            <p:spPr>
              <a:xfrm>
                <a:off x="7756363" y="2061987"/>
                <a:ext cx="38017" cy="50634"/>
              </a:xfrm>
              <a:custGeom>
                <a:avLst/>
                <a:gdLst/>
                <a:ahLst/>
                <a:cxnLst/>
                <a:rect l="l" t="t" r="r" b="b"/>
                <a:pathLst>
                  <a:path w="71059" h="94643" extrusionOk="0">
                    <a:moveTo>
                      <a:pt x="67932" y="0"/>
                    </a:moveTo>
                    <a:cubicBezTo>
                      <a:pt x="73670" y="22305"/>
                      <a:pt x="71912" y="47294"/>
                      <a:pt x="59325" y="66729"/>
                    </a:cubicBezTo>
                    <a:cubicBezTo>
                      <a:pt x="46831" y="86072"/>
                      <a:pt x="22582" y="98474"/>
                      <a:pt x="0" y="93569"/>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6"/>
              <p:cNvSpPr/>
              <p:nvPr/>
            </p:nvSpPr>
            <p:spPr>
              <a:xfrm>
                <a:off x="7761903" y="2089536"/>
                <a:ext cx="13468" cy="9448"/>
              </a:xfrm>
              <a:custGeom>
                <a:avLst/>
                <a:gdLst/>
                <a:ahLst/>
                <a:cxnLst/>
                <a:rect l="l" t="t" r="r" b="b"/>
                <a:pathLst>
                  <a:path w="25173" h="17659" extrusionOk="0">
                    <a:moveTo>
                      <a:pt x="25174" y="0"/>
                    </a:moveTo>
                    <a:cubicBezTo>
                      <a:pt x="22212" y="10736"/>
                      <a:pt x="11014" y="18510"/>
                      <a:pt x="0" y="17585"/>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6"/>
              <p:cNvSpPr/>
              <p:nvPr/>
            </p:nvSpPr>
            <p:spPr>
              <a:xfrm>
                <a:off x="7784752" y="2173714"/>
                <a:ext cx="40156" cy="24624"/>
              </a:xfrm>
              <a:custGeom>
                <a:avLst/>
                <a:gdLst/>
                <a:ahLst/>
                <a:cxnLst/>
                <a:rect l="l" t="t" r="r" b="b"/>
                <a:pathLst>
                  <a:path w="75058" h="46026" extrusionOk="0">
                    <a:moveTo>
                      <a:pt x="75058" y="44147"/>
                    </a:moveTo>
                    <a:cubicBezTo>
                      <a:pt x="59417" y="48126"/>
                      <a:pt x="42296" y="45720"/>
                      <a:pt x="28413" y="37576"/>
                    </a:cubicBezTo>
                    <a:cubicBezTo>
                      <a:pt x="14531" y="29431"/>
                      <a:pt x="4072" y="15641"/>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6"/>
              <p:cNvSpPr/>
              <p:nvPr/>
            </p:nvSpPr>
            <p:spPr>
              <a:xfrm>
                <a:off x="7779559" y="2186623"/>
                <a:ext cx="72736" cy="25912"/>
              </a:xfrm>
              <a:custGeom>
                <a:avLst/>
                <a:gdLst/>
                <a:ahLst/>
                <a:cxnLst/>
                <a:rect l="l" t="t" r="r" b="b"/>
                <a:pathLst>
                  <a:path w="135956" h="48433" extrusionOk="0">
                    <a:moveTo>
                      <a:pt x="135957" y="22212"/>
                    </a:moveTo>
                    <a:cubicBezTo>
                      <a:pt x="122167" y="41740"/>
                      <a:pt x="96345" y="48959"/>
                      <a:pt x="72467" y="48404"/>
                    </a:cubicBezTo>
                    <a:cubicBezTo>
                      <a:pt x="56734" y="48034"/>
                      <a:pt x="40815" y="44794"/>
                      <a:pt x="27303" y="36743"/>
                    </a:cubicBezTo>
                    <a:cubicBezTo>
                      <a:pt x="13790" y="28690"/>
                      <a:pt x="2962" y="15456"/>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6"/>
              <p:cNvSpPr/>
              <p:nvPr/>
            </p:nvSpPr>
            <p:spPr>
              <a:xfrm>
                <a:off x="7877585" y="2781953"/>
                <a:ext cx="65199" cy="61025"/>
              </a:xfrm>
              <a:custGeom>
                <a:avLst/>
                <a:gdLst/>
                <a:ahLst/>
                <a:cxnLst/>
                <a:rect l="l" t="t" r="r" b="b"/>
                <a:pathLst>
                  <a:path w="121868" h="114065" extrusionOk="0">
                    <a:moveTo>
                      <a:pt x="121797" y="0"/>
                    </a:moveTo>
                    <a:cubicBezTo>
                      <a:pt x="122907" y="31837"/>
                      <a:pt x="111153" y="64508"/>
                      <a:pt x="88201" y="86627"/>
                    </a:cubicBezTo>
                    <a:cubicBezTo>
                      <a:pt x="65248" y="108747"/>
                      <a:pt x="30912" y="119298"/>
                      <a:pt x="0" y="11152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6"/>
              <p:cNvSpPr/>
              <p:nvPr/>
            </p:nvSpPr>
            <p:spPr>
              <a:xfrm>
                <a:off x="7873827" y="2814794"/>
                <a:ext cx="44166" cy="16243"/>
              </a:xfrm>
              <a:custGeom>
                <a:avLst/>
                <a:gdLst/>
                <a:ahLst/>
                <a:cxnLst/>
                <a:rect l="l" t="t" r="r" b="b"/>
                <a:pathLst>
                  <a:path w="82554" h="30361" extrusionOk="0">
                    <a:moveTo>
                      <a:pt x="82555" y="0"/>
                    </a:moveTo>
                    <a:cubicBezTo>
                      <a:pt x="63582" y="24156"/>
                      <a:pt x="29801" y="35632"/>
                      <a:pt x="0" y="28043"/>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6"/>
              <p:cNvSpPr/>
              <p:nvPr/>
            </p:nvSpPr>
            <p:spPr>
              <a:xfrm>
                <a:off x="7870463" y="2807622"/>
                <a:ext cx="30352" cy="8982"/>
              </a:xfrm>
              <a:custGeom>
                <a:avLst/>
                <a:gdLst/>
                <a:ahLst/>
                <a:cxnLst/>
                <a:rect l="l" t="t" r="r" b="b"/>
                <a:pathLst>
                  <a:path w="56733" h="16789" extrusionOk="0">
                    <a:moveTo>
                      <a:pt x="56734" y="0"/>
                    </a:moveTo>
                    <a:cubicBezTo>
                      <a:pt x="42203" y="14438"/>
                      <a:pt x="19713" y="20269"/>
                      <a:pt x="0" y="1471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6"/>
              <p:cNvSpPr/>
              <p:nvPr/>
            </p:nvSpPr>
            <p:spPr>
              <a:xfrm>
                <a:off x="7866309" y="2799115"/>
                <a:ext cx="20598" cy="6880"/>
              </a:xfrm>
              <a:custGeom>
                <a:avLst/>
                <a:gdLst/>
                <a:ahLst/>
                <a:cxnLst/>
                <a:rect l="l" t="t" r="r" b="b"/>
                <a:pathLst>
                  <a:path w="38501" h="12859" extrusionOk="0">
                    <a:moveTo>
                      <a:pt x="38501" y="0"/>
                    </a:moveTo>
                    <a:cubicBezTo>
                      <a:pt x="28783" y="10181"/>
                      <a:pt x="13698" y="14901"/>
                      <a:pt x="0" y="12031"/>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6"/>
              <p:cNvSpPr/>
              <p:nvPr/>
            </p:nvSpPr>
            <p:spPr>
              <a:xfrm>
                <a:off x="7812577" y="2637535"/>
                <a:ext cx="50029" cy="54987"/>
              </a:xfrm>
              <a:custGeom>
                <a:avLst/>
                <a:gdLst/>
                <a:ahLst/>
                <a:cxnLst/>
                <a:rect l="l" t="t" r="r" b="b"/>
                <a:pathLst>
                  <a:path w="93512" h="102779" extrusionOk="0">
                    <a:moveTo>
                      <a:pt x="93513" y="94587"/>
                    </a:moveTo>
                    <a:cubicBezTo>
                      <a:pt x="72411" y="102454"/>
                      <a:pt x="47701" y="107451"/>
                      <a:pt x="28172" y="96253"/>
                    </a:cubicBezTo>
                    <a:cubicBezTo>
                      <a:pt x="12901" y="87460"/>
                      <a:pt x="4017" y="70154"/>
                      <a:pt x="1240" y="52661"/>
                    </a:cubicBezTo>
                    <a:cubicBezTo>
                      <a:pt x="-1536" y="35262"/>
                      <a:pt x="870" y="17400"/>
                      <a:pt x="336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6"/>
              <p:cNvSpPr/>
              <p:nvPr/>
            </p:nvSpPr>
            <p:spPr>
              <a:xfrm>
                <a:off x="7945887" y="2513345"/>
                <a:ext cx="72941" cy="72389"/>
              </a:xfrm>
              <a:custGeom>
                <a:avLst/>
                <a:gdLst/>
                <a:ahLst/>
                <a:cxnLst/>
                <a:rect l="l" t="t" r="r" b="b"/>
                <a:pathLst>
                  <a:path w="136339" h="135307" extrusionOk="0">
                    <a:moveTo>
                      <a:pt x="135679" y="135308"/>
                    </a:moveTo>
                    <a:cubicBezTo>
                      <a:pt x="139844" y="99121"/>
                      <a:pt x="123925" y="62471"/>
                      <a:pt x="98474" y="36371"/>
                    </a:cubicBezTo>
                    <a:cubicBezTo>
                      <a:pt x="73115" y="10272"/>
                      <a:pt x="35169" y="-6757"/>
                      <a:pt x="0" y="259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6"/>
              <p:cNvSpPr/>
              <p:nvPr/>
            </p:nvSpPr>
            <p:spPr>
              <a:xfrm>
                <a:off x="7952020" y="2527539"/>
                <a:ext cx="53030" cy="46345"/>
              </a:xfrm>
              <a:custGeom>
                <a:avLst/>
                <a:gdLst/>
                <a:ahLst/>
                <a:cxnLst/>
                <a:rect l="l" t="t" r="r" b="b"/>
                <a:pathLst>
                  <a:path w="99121" h="86627" extrusionOk="0">
                    <a:moveTo>
                      <a:pt x="99122" y="86627"/>
                    </a:moveTo>
                    <a:cubicBezTo>
                      <a:pt x="95142" y="59325"/>
                      <a:pt x="82000" y="32208"/>
                      <a:pt x="58769" y="17307"/>
                    </a:cubicBezTo>
                    <a:cubicBezTo>
                      <a:pt x="41462" y="6201"/>
                      <a:pt x="20361" y="2962"/>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6"/>
              <p:cNvSpPr/>
              <p:nvPr/>
            </p:nvSpPr>
            <p:spPr>
              <a:xfrm>
                <a:off x="7935799" y="2564287"/>
                <a:ext cx="17229" cy="10347"/>
              </a:xfrm>
              <a:custGeom>
                <a:avLst/>
                <a:gdLst/>
                <a:ahLst/>
                <a:cxnLst/>
                <a:rect l="l" t="t" r="r" b="b"/>
                <a:pathLst>
                  <a:path w="32203" h="19340" extrusionOk="0">
                    <a:moveTo>
                      <a:pt x="32204" y="17862"/>
                    </a:moveTo>
                    <a:cubicBezTo>
                      <a:pt x="24800" y="19158"/>
                      <a:pt x="17026" y="20454"/>
                      <a:pt x="10085" y="17770"/>
                    </a:cubicBezTo>
                    <a:cubicBezTo>
                      <a:pt x="3143" y="15086"/>
                      <a:pt x="-2225" y="6756"/>
                      <a:pt x="922"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6"/>
              <p:cNvSpPr/>
              <p:nvPr/>
            </p:nvSpPr>
            <p:spPr>
              <a:xfrm>
                <a:off x="7907804" y="2529963"/>
                <a:ext cx="24361" cy="28471"/>
              </a:xfrm>
              <a:custGeom>
                <a:avLst/>
                <a:gdLst/>
                <a:ahLst/>
                <a:cxnLst/>
                <a:rect l="l" t="t" r="r" b="b"/>
                <a:pathLst>
                  <a:path w="45534" h="53216" extrusionOk="0">
                    <a:moveTo>
                      <a:pt x="45535" y="0"/>
                    </a:moveTo>
                    <a:cubicBezTo>
                      <a:pt x="21102" y="5460"/>
                      <a:pt x="1666" y="28228"/>
                      <a:pt x="0" y="53217"/>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6"/>
              <p:cNvSpPr/>
              <p:nvPr/>
            </p:nvSpPr>
            <p:spPr>
              <a:xfrm>
                <a:off x="7915619" y="2712167"/>
                <a:ext cx="68924" cy="28105"/>
              </a:xfrm>
              <a:custGeom>
                <a:avLst/>
                <a:gdLst/>
                <a:ahLst/>
                <a:cxnLst/>
                <a:rect l="l" t="t" r="r" b="b"/>
                <a:pathLst>
                  <a:path w="128830" h="52533" extrusionOk="0">
                    <a:moveTo>
                      <a:pt x="128831" y="51828"/>
                    </a:moveTo>
                    <a:cubicBezTo>
                      <a:pt x="80982" y="56641"/>
                      <a:pt x="31282" y="36558"/>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6"/>
              <p:cNvSpPr/>
              <p:nvPr/>
            </p:nvSpPr>
            <p:spPr>
              <a:xfrm>
                <a:off x="7931198" y="2705688"/>
                <a:ext cx="41543" cy="19558"/>
              </a:xfrm>
              <a:custGeom>
                <a:avLst/>
                <a:gdLst/>
                <a:ahLst/>
                <a:cxnLst/>
                <a:rect l="l" t="t" r="r" b="b"/>
                <a:pathLst>
                  <a:path w="77650" h="36557" extrusionOk="0">
                    <a:moveTo>
                      <a:pt x="77650" y="36558"/>
                    </a:moveTo>
                    <a:cubicBezTo>
                      <a:pt x="48404" y="34892"/>
                      <a:pt x="19899" y="21472"/>
                      <a:pt x="0"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6"/>
              <p:cNvSpPr/>
              <p:nvPr/>
            </p:nvSpPr>
            <p:spPr>
              <a:xfrm>
                <a:off x="7908496" y="3378718"/>
                <a:ext cx="30736" cy="97098"/>
              </a:xfrm>
              <a:custGeom>
                <a:avLst/>
                <a:gdLst/>
                <a:ahLst/>
                <a:cxnLst/>
                <a:rect l="l" t="t" r="r" b="b"/>
                <a:pathLst>
                  <a:path w="57451" h="181492" extrusionOk="0">
                    <a:moveTo>
                      <a:pt x="0" y="0"/>
                    </a:moveTo>
                    <a:cubicBezTo>
                      <a:pt x="36650" y="26655"/>
                      <a:pt x="58862" y="72005"/>
                      <a:pt x="57381" y="117262"/>
                    </a:cubicBezTo>
                    <a:cubicBezTo>
                      <a:pt x="56549" y="142528"/>
                      <a:pt x="46738" y="169831"/>
                      <a:pt x="24341" y="181492"/>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6"/>
              <p:cNvSpPr/>
              <p:nvPr/>
            </p:nvSpPr>
            <p:spPr>
              <a:xfrm>
                <a:off x="7889158" y="3382872"/>
                <a:ext cx="31208" cy="67934"/>
              </a:xfrm>
              <a:custGeom>
                <a:avLst/>
                <a:gdLst/>
                <a:ahLst/>
                <a:cxnLst/>
                <a:rect l="l" t="t" r="r" b="b"/>
                <a:pathLst>
                  <a:path w="58333" h="126979" extrusionOk="0">
                    <a:moveTo>
                      <a:pt x="0" y="0"/>
                    </a:moveTo>
                    <a:cubicBezTo>
                      <a:pt x="22397" y="11106"/>
                      <a:pt x="40630" y="30449"/>
                      <a:pt x="50255" y="53587"/>
                    </a:cubicBezTo>
                    <a:cubicBezTo>
                      <a:pt x="59880" y="76632"/>
                      <a:pt x="60991" y="103194"/>
                      <a:pt x="53124" y="12697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6"/>
              <p:cNvSpPr/>
              <p:nvPr/>
            </p:nvSpPr>
            <p:spPr>
              <a:xfrm>
                <a:off x="7879316" y="3389995"/>
                <a:ext cx="18561" cy="31837"/>
              </a:xfrm>
              <a:custGeom>
                <a:avLst/>
                <a:gdLst/>
                <a:ahLst/>
                <a:cxnLst/>
                <a:rect l="l" t="t" r="r" b="b"/>
                <a:pathLst>
                  <a:path w="34694" h="59509" extrusionOk="0">
                    <a:moveTo>
                      <a:pt x="0" y="0"/>
                    </a:moveTo>
                    <a:cubicBezTo>
                      <a:pt x="22582" y="9718"/>
                      <a:pt x="37205" y="35076"/>
                      <a:pt x="34336" y="5951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6"/>
              <p:cNvSpPr/>
              <p:nvPr/>
            </p:nvSpPr>
            <p:spPr>
              <a:xfrm>
                <a:off x="7891978" y="3465418"/>
                <a:ext cx="10573" cy="17569"/>
              </a:xfrm>
              <a:custGeom>
                <a:avLst/>
                <a:gdLst/>
                <a:ahLst/>
                <a:cxnLst/>
                <a:rect l="l" t="t" r="r" b="b"/>
                <a:pathLst>
                  <a:path w="19763" h="32840" extrusionOk="0">
                    <a:moveTo>
                      <a:pt x="14715" y="32207"/>
                    </a:moveTo>
                    <a:cubicBezTo>
                      <a:pt x="8977" y="34614"/>
                      <a:pt x="2129" y="29801"/>
                      <a:pt x="555" y="23786"/>
                    </a:cubicBezTo>
                    <a:cubicBezTo>
                      <a:pt x="-1111" y="17770"/>
                      <a:pt x="1203" y="11384"/>
                      <a:pt x="4442" y="6108"/>
                    </a:cubicBezTo>
                    <a:cubicBezTo>
                      <a:pt x="6293" y="3146"/>
                      <a:pt x="8885" y="93"/>
                      <a:pt x="12401" y="0"/>
                    </a:cubicBezTo>
                    <a:cubicBezTo>
                      <a:pt x="15733" y="0"/>
                      <a:pt x="18510" y="2962"/>
                      <a:pt x="19343" y="6201"/>
                    </a:cubicBezTo>
                    <a:cubicBezTo>
                      <a:pt x="20176" y="9440"/>
                      <a:pt x="19620" y="12865"/>
                      <a:pt x="18973" y="1619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6"/>
              <p:cNvSpPr/>
              <p:nvPr/>
            </p:nvSpPr>
            <p:spPr>
              <a:xfrm>
                <a:off x="8005237" y="3271987"/>
                <a:ext cx="38607" cy="109229"/>
              </a:xfrm>
              <a:custGeom>
                <a:avLst/>
                <a:gdLst/>
                <a:ahLst/>
                <a:cxnLst/>
                <a:rect l="l" t="t" r="r" b="b"/>
                <a:pathLst>
                  <a:path w="72162" h="204166" extrusionOk="0">
                    <a:moveTo>
                      <a:pt x="23786" y="0"/>
                    </a:moveTo>
                    <a:cubicBezTo>
                      <a:pt x="42666" y="20731"/>
                      <a:pt x="58492" y="44702"/>
                      <a:pt x="66544" y="71541"/>
                    </a:cubicBezTo>
                    <a:cubicBezTo>
                      <a:pt x="74596" y="98381"/>
                      <a:pt x="74503" y="128182"/>
                      <a:pt x="62935" y="153726"/>
                    </a:cubicBezTo>
                    <a:cubicBezTo>
                      <a:pt x="51366" y="179270"/>
                      <a:pt x="27673" y="199724"/>
                      <a:pt x="0" y="204167"/>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6"/>
              <p:cNvSpPr/>
              <p:nvPr/>
            </p:nvSpPr>
            <p:spPr>
              <a:xfrm>
                <a:off x="8004297" y="3308982"/>
                <a:ext cx="25194" cy="50109"/>
              </a:xfrm>
              <a:custGeom>
                <a:avLst/>
                <a:gdLst/>
                <a:ahLst/>
                <a:cxnLst/>
                <a:rect l="l" t="t" r="r" b="b"/>
                <a:pathLst>
                  <a:path w="47092" h="93661" extrusionOk="0">
                    <a:moveTo>
                      <a:pt x="38594" y="0"/>
                    </a:moveTo>
                    <a:cubicBezTo>
                      <a:pt x="48404" y="16844"/>
                      <a:pt x="49792" y="38316"/>
                      <a:pt x="42388" y="56364"/>
                    </a:cubicBezTo>
                    <a:cubicBezTo>
                      <a:pt x="34984" y="74410"/>
                      <a:pt x="18788" y="88571"/>
                      <a:pt x="0" y="93661"/>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6"/>
              <p:cNvSpPr/>
              <p:nvPr/>
            </p:nvSpPr>
            <p:spPr>
              <a:xfrm>
                <a:off x="7734750" y="3261947"/>
                <a:ext cx="71945" cy="29064"/>
              </a:xfrm>
              <a:custGeom>
                <a:avLst/>
                <a:gdLst/>
                <a:ahLst/>
                <a:cxnLst/>
                <a:rect l="l" t="t" r="r" b="b"/>
                <a:pathLst>
                  <a:path w="134476" h="54326" extrusionOk="0">
                    <a:moveTo>
                      <a:pt x="134476" y="0"/>
                    </a:moveTo>
                    <a:cubicBezTo>
                      <a:pt x="104397" y="40815"/>
                      <a:pt x="49700" y="61916"/>
                      <a:pt x="0" y="518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6"/>
              <p:cNvSpPr/>
              <p:nvPr/>
            </p:nvSpPr>
            <p:spPr>
              <a:xfrm>
                <a:off x="7732326" y="3253687"/>
                <a:ext cx="55753" cy="22372"/>
              </a:xfrm>
              <a:custGeom>
                <a:avLst/>
                <a:gdLst/>
                <a:ahLst/>
                <a:cxnLst/>
                <a:rect l="l" t="t" r="r" b="b"/>
                <a:pathLst>
                  <a:path w="104212" h="41816" extrusionOk="0">
                    <a:moveTo>
                      <a:pt x="104212" y="0"/>
                    </a:moveTo>
                    <a:cubicBezTo>
                      <a:pt x="81444" y="32207"/>
                      <a:pt x="38316" y="48496"/>
                      <a:pt x="0" y="39241"/>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6"/>
              <p:cNvSpPr/>
              <p:nvPr/>
            </p:nvSpPr>
            <p:spPr>
              <a:xfrm>
                <a:off x="7919526" y="3086073"/>
                <a:ext cx="72060" cy="135221"/>
              </a:xfrm>
              <a:custGeom>
                <a:avLst/>
                <a:gdLst/>
                <a:ahLst/>
                <a:cxnLst/>
                <a:rect l="l" t="t" r="r" b="b"/>
                <a:pathLst>
                  <a:path w="134692" h="252749" extrusionOk="0">
                    <a:moveTo>
                      <a:pt x="98104" y="0"/>
                    </a:moveTo>
                    <a:cubicBezTo>
                      <a:pt x="131977" y="29153"/>
                      <a:pt x="140121" y="79686"/>
                      <a:pt x="131514" y="123555"/>
                    </a:cubicBezTo>
                    <a:cubicBezTo>
                      <a:pt x="123092" y="166684"/>
                      <a:pt x="100047" y="207591"/>
                      <a:pt x="64323" y="233135"/>
                    </a:cubicBezTo>
                    <a:cubicBezTo>
                      <a:pt x="45720" y="246462"/>
                      <a:pt x="22582" y="255625"/>
                      <a:pt x="0" y="25192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6"/>
              <p:cNvSpPr/>
              <p:nvPr/>
            </p:nvSpPr>
            <p:spPr>
              <a:xfrm>
                <a:off x="7940100" y="3138598"/>
                <a:ext cx="32202" cy="61596"/>
              </a:xfrm>
              <a:custGeom>
                <a:avLst/>
                <a:gdLst/>
                <a:ahLst/>
                <a:cxnLst/>
                <a:rect l="l" t="t" r="r" b="b"/>
                <a:pathLst>
                  <a:path w="60190" h="115132" extrusionOk="0">
                    <a:moveTo>
                      <a:pt x="57844" y="0"/>
                    </a:moveTo>
                    <a:cubicBezTo>
                      <a:pt x="62842" y="22675"/>
                      <a:pt x="59788" y="47016"/>
                      <a:pt x="49329" y="67840"/>
                    </a:cubicBezTo>
                    <a:cubicBezTo>
                      <a:pt x="38871" y="88571"/>
                      <a:pt x="21102" y="105601"/>
                      <a:pt x="0" y="115133"/>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6"/>
              <p:cNvSpPr/>
              <p:nvPr/>
            </p:nvSpPr>
            <p:spPr>
              <a:xfrm>
                <a:off x="7837969" y="3248778"/>
                <a:ext cx="79174" cy="43239"/>
              </a:xfrm>
              <a:custGeom>
                <a:avLst/>
                <a:gdLst/>
                <a:ahLst/>
                <a:cxnLst/>
                <a:rect l="l" t="t" r="r" b="b"/>
                <a:pathLst>
                  <a:path w="147988" h="80821" extrusionOk="0">
                    <a:moveTo>
                      <a:pt x="147988" y="10298"/>
                    </a:moveTo>
                    <a:cubicBezTo>
                      <a:pt x="143546" y="5671"/>
                      <a:pt x="136975" y="3727"/>
                      <a:pt x="130681" y="2432"/>
                    </a:cubicBezTo>
                    <a:cubicBezTo>
                      <a:pt x="103101" y="-3122"/>
                      <a:pt x="73300" y="765"/>
                      <a:pt x="48867" y="14833"/>
                    </a:cubicBezTo>
                    <a:cubicBezTo>
                      <a:pt x="24433" y="28901"/>
                      <a:pt x="5738" y="53149"/>
                      <a:pt x="0" y="80822"/>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6"/>
              <p:cNvSpPr/>
              <p:nvPr/>
            </p:nvSpPr>
            <p:spPr>
              <a:xfrm>
                <a:off x="7728149" y="3325402"/>
                <a:ext cx="39386" cy="95860"/>
              </a:xfrm>
              <a:custGeom>
                <a:avLst/>
                <a:gdLst/>
                <a:ahLst/>
                <a:cxnLst/>
                <a:rect l="l" t="t" r="r" b="b"/>
                <a:pathLst>
                  <a:path w="73619" h="179177" extrusionOk="0">
                    <a:moveTo>
                      <a:pt x="73620" y="0"/>
                    </a:moveTo>
                    <a:cubicBezTo>
                      <a:pt x="38728" y="11014"/>
                      <a:pt x="15591" y="45165"/>
                      <a:pt x="5503" y="80427"/>
                    </a:cubicBezTo>
                    <a:cubicBezTo>
                      <a:pt x="690" y="97271"/>
                      <a:pt x="-1809" y="115133"/>
                      <a:pt x="1523" y="132347"/>
                    </a:cubicBezTo>
                    <a:cubicBezTo>
                      <a:pt x="4855" y="149099"/>
                      <a:pt x="13462" y="164277"/>
                      <a:pt x="21977" y="179178"/>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6" name="Google Shape;1106;p26"/>
              <p:cNvGrpSpPr/>
              <p:nvPr/>
            </p:nvGrpSpPr>
            <p:grpSpPr>
              <a:xfrm>
                <a:off x="6243880" y="2035230"/>
                <a:ext cx="690481" cy="967376"/>
                <a:chOff x="6243880" y="2035230"/>
                <a:chExt cx="690481" cy="967376"/>
              </a:xfrm>
            </p:grpSpPr>
            <p:sp>
              <p:nvSpPr>
                <p:cNvPr id="1107" name="Google Shape;1107;p26"/>
                <p:cNvSpPr/>
                <p:nvPr/>
              </p:nvSpPr>
              <p:spPr>
                <a:xfrm>
                  <a:off x="6243880" y="2035230"/>
                  <a:ext cx="690481" cy="962693"/>
                </a:xfrm>
                <a:custGeom>
                  <a:avLst/>
                  <a:gdLst/>
                  <a:ahLst/>
                  <a:cxnLst/>
                  <a:rect l="l" t="t" r="r" b="b"/>
                  <a:pathLst>
                    <a:path w="1290619" h="1799427" extrusionOk="0">
                      <a:moveTo>
                        <a:pt x="1290619" y="1791687"/>
                      </a:moveTo>
                      <a:cubicBezTo>
                        <a:pt x="1207971" y="1619728"/>
                        <a:pt x="1306630" y="1401771"/>
                        <a:pt x="1225093" y="1229350"/>
                      </a:cubicBezTo>
                      <a:cubicBezTo>
                        <a:pt x="1201678" y="1179743"/>
                        <a:pt x="1164843" y="1137910"/>
                        <a:pt x="1133098" y="1093115"/>
                      </a:cubicBezTo>
                      <a:cubicBezTo>
                        <a:pt x="1046008" y="970301"/>
                        <a:pt x="993809" y="820369"/>
                        <a:pt x="881175" y="720322"/>
                      </a:cubicBezTo>
                      <a:cubicBezTo>
                        <a:pt x="732169" y="587974"/>
                        <a:pt x="513009" y="573259"/>
                        <a:pt x="340032" y="474415"/>
                      </a:cubicBezTo>
                      <a:cubicBezTo>
                        <a:pt x="170016" y="377236"/>
                        <a:pt x="51737" y="194819"/>
                        <a:pt x="32394" y="0"/>
                      </a:cubicBezTo>
                      <a:cubicBezTo>
                        <a:pt x="9719" y="81630"/>
                        <a:pt x="-4997" y="171311"/>
                        <a:pt x="1574" y="255717"/>
                      </a:cubicBezTo>
                      <a:cubicBezTo>
                        <a:pt x="6665" y="321428"/>
                        <a:pt x="20640" y="386214"/>
                        <a:pt x="23694" y="452017"/>
                      </a:cubicBezTo>
                      <a:cubicBezTo>
                        <a:pt x="29339" y="575017"/>
                        <a:pt x="-3609" y="698387"/>
                        <a:pt x="11014" y="820646"/>
                      </a:cubicBezTo>
                      <a:cubicBezTo>
                        <a:pt x="19992" y="896168"/>
                        <a:pt x="46924" y="968542"/>
                        <a:pt x="79317" y="1037307"/>
                      </a:cubicBezTo>
                      <a:cubicBezTo>
                        <a:pt x="196671" y="1287009"/>
                        <a:pt x="403059" y="1508390"/>
                        <a:pt x="669512" y="1580117"/>
                      </a:cubicBezTo>
                      <a:cubicBezTo>
                        <a:pt x="768171" y="1606679"/>
                        <a:pt x="873956" y="1612972"/>
                        <a:pt x="964286" y="1660636"/>
                      </a:cubicBezTo>
                      <a:cubicBezTo>
                        <a:pt x="1021297" y="1690714"/>
                        <a:pt x="1068868" y="1735787"/>
                        <a:pt x="1122085" y="1772252"/>
                      </a:cubicBezTo>
                      <a:cubicBezTo>
                        <a:pt x="1175301" y="1808717"/>
                        <a:pt x="1226759" y="1801035"/>
                        <a:pt x="1290619" y="1791595"/>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08" name="Google Shape;1108;p26"/>
                <p:cNvSpPr/>
                <p:nvPr/>
              </p:nvSpPr>
              <p:spPr>
                <a:xfrm>
                  <a:off x="6338246" y="2287864"/>
                  <a:ext cx="572735" cy="714742"/>
                </a:xfrm>
                <a:custGeom>
                  <a:avLst/>
                  <a:gdLst/>
                  <a:ahLst/>
                  <a:cxnLst/>
                  <a:rect l="l" t="t" r="r" b="b"/>
                  <a:pathLst>
                    <a:path w="1070532" h="1335967" extrusionOk="0">
                      <a:moveTo>
                        <a:pt x="0" y="0"/>
                      </a:moveTo>
                      <a:cubicBezTo>
                        <a:pt x="34799" y="103564"/>
                        <a:pt x="113837" y="185564"/>
                        <a:pt x="194356" y="259327"/>
                      </a:cubicBezTo>
                      <a:cubicBezTo>
                        <a:pt x="407870" y="454794"/>
                        <a:pt x="652759" y="622681"/>
                        <a:pt x="817500" y="860721"/>
                      </a:cubicBezTo>
                      <a:cubicBezTo>
                        <a:pt x="883395" y="955863"/>
                        <a:pt x="934761" y="1060167"/>
                        <a:pt x="985849" y="1164009"/>
                      </a:cubicBezTo>
                      <a:cubicBezTo>
                        <a:pt x="1014077" y="1221298"/>
                        <a:pt x="1042305" y="1278679"/>
                        <a:pt x="1070533" y="1335968"/>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09" name="Google Shape;1109;p26"/>
                <p:cNvSpPr/>
                <p:nvPr/>
              </p:nvSpPr>
              <p:spPr>
                <a:xfrm>
                  <a:off x="6398833" y="2571063"/>
                  <a:ext cx="259258" cy="53407"/>
                </a:xfrm>
                <a:custGeom>
                  <a:avLst/>
                  <a:gdLst/>
                  <a:ahLst/>
                  <a:cxnLst/>
                  <a:rect l="l" t="t" r="r" b="b"/>
                  <a:pathLst>
                    <a:path w="484594" h="99826" extrusionOk="0">
                      <a:moveTo>
                        <a:pt x="0" y="0"/>
                      </a:moveTo>
                      <a:cubicBezTo>
                        <a:pt x="143268" y="87645"/>
                        <a:pt x="319670" y="119576"/>
                        <a:pt x="484595" y="87831"/>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6"/>
                <p:cNvSpPr/>
                <p:nvPr/>
              </p:nvSpPr>
              <p:spPr>
                <a:xfrm>
                  <a:off x="6326228" y="2406070"/>
                  <a:ext cx="188601" cy="85462"/>
                </a:xfrm>
                <a:custGeom>
                  <a:avLst/>
                  <a:gdLst/>
                  <a:ahLst/>
                  <a:cxnLst/>
                  <a:rect l="l" t="t" r="r" b="b"/>
                  <a:pathLst>
                    <a:path w="352525" h="159742" extrusionOk="0">
                      <a:moveTo>
                        <a:pt x="0" y="0"/>
                      </a:moveTo>
                      <a:cubicBezTo>
                        <a:pt x="87738" y="99955"/>
                        <a:pt x="219530" y="159650"/>
                        <a:pt x="352525" y="15974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6"/>
                <p:cNvSpPr/>
                <p:nvPr/>
              </p:nvSpPr>
              <p:spPr>
                <a:xfrm>
                  <a:off x="6543943" y="2412549"/>
                  <a:ext cx="30646" cy="126806"/>
                </a:xfrm>
                <a:custGeom>
                  <a:avLst/>
                  <a:gdLst/>
                  <a:ahLst/>
                  <a:cxnLst/>
                  <a:rect l="l" t="t" r="r" b="b"/>
                  <a:pathLst>
                    <a:path w="57283" h="237021" extrusionOk="0">
                      <a:moveTo>
                        <a:pt x="0" y="0"/>
                      </a:moveTo>
                      <a:cubicBezTo>
                        <a:pt x="39982" y="71912"/>
                        <a:pt x="59880" y="154745"/>
                        <a:pt x="57011" y="237022"/>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6"/>
                <p:cNvSpPr/>
                <p:nvPr/>
              </p:nvSpPr>
              <p:spPr>
                <a:xfrm>
                  <a:off x="6676096" y="2487676"/>
                  <a:ext cx="51516" cy="195186"/>
                </a:xfrm>
                <a:custGeom>
                  <a:avLst/>
                  <a:gdLst/>
                  <a:ahLst/>
                  <a:cxnLst/>
                  <a:rect l="l" t="t" r="r" b="b"/>
                  <a:pathLst>
                    <a:path w="96292" h="364834" extrusionOk="0">
                      <a:moveTo>
                        <a:pt x="0" y="0"/>
                      </a:moveTo>
                      <a:cubicBezTo>
                        <a:pt x="1758" y="63397"/>
                        <a:pt x="29153" y="122815"/>
                        <a:pt x="54050" y="181214"/>
                      </a:cubicBezTo>
                      <a:cubicBezTo>
                        <a:pt x="78946" y="239613"/>
                        <a:pt x="102176" y="301807"/>
                        <a:pt x="94957" y="364834"/>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6"/>
                <p:cNvSpPr/>
                <p:nvPr/>
              </p:nvSpPr>
              <p:spPr>
                <a:xfrm>
                  <a:off x="6812798" y="2665825"/>
                  <a:ext cx="21419" cy="162804"/>
                </a:xfrm>
                <a:custGeom>
                  <a:avLst/>
                  <a:gdLst/>
                  <a:ahLst/>
                  <a:cxnLst/>
                  <a:rect l="l" t="t" r="r" b="b"/>
                  <a:pathLst>
                    <a:path w="40036" h="304306" extrusionOk="0">
                      <a:moveTo>
                        <a:pt x="0" y="0"/>
                      </a:moveTo>
                      <a:cubicBezTo>
                        <a:pt x="25729" y="45165"/>
                        <a:pt x="37390" y="97363"/>
                        <a:pt x="39612" y="149284"/>
                      </a:cubicBezTo>
                      <a:cubicBezTo>
                        <a:pt x="41833" y="201205"/>
                        <a:pt x="35077" y="253126"/>
                        <a:pt x="25729" y="304306"/>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6"/>
                <p:cNvSpPr/>
                <p:nvPr/>
              </p:nvSpPr>
              <p:spPr>
                <a:xfrm>
                  <a:off x="6532123" y="2720084"/>
                  <a:ext cx="232421" cy="16254"/>
                </a:xfrm>
                <a:custGeom>
                  <a:avLst/>
                  <a:gdLst/>
                  <a:ahLst/>
                  <a:cxnLst/>
                  <a:rect l="l" t="t" r="r" b="b"/>
                  <a:pathLst>
                    <a:path w="434432" h="30382" extrusionOk="0">
                      <a:moveTo>
                        <a:pt x="0" y="2862"/>
                      </a:moveTo>
                      <a:cubicBezTo>
                        <a:pt x="124203" y="-12409"/>
                        <a:pt x="248591" y="38865"/>
                        <a:pt x="373349" y="29147"/>
                      </a:cubicBezTo>
                      <a:cubicBezTo>
                        <a:pt x="393803" y="27573"/>
                        <a:pt x="414071" y="24334"/>
                        <a:pt x="434433" y="2202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6"/>
                <p:cNvSpPr/>
                <p:nvPr/>
              </p:nvSpPr>
              <p:spPr>
                <a:xfrm>
                  <a:off x="6706859" y="2836110"/>
                  <a:ext cx="134481" cy="27411"/>
                </a:xfrm>
                <a:custGeom>
                  <a:avLst/>
                  <a:gdLst/>
                  <a:ahLst/>
                  <a:cxnLst/>
                  <a:rect l="l" t="t" r="r" b="b"/>
                  <a:pathLst>
                    <a:path w="251367" h="51236" extrusionOk="0">
                      <a:moveTo>
                        <a:pt x="0" y="0"/>
                      </a:moveTo>
                      <a:cubicBezTo>
                        <a:pt x="44332" y="12124"/>
                        <a:pt x="88663" y="24248"/>
                        <a:pt x="132995" y="36373"/>
                      </a:cubicBezTo>
                      <a:cubicBezTo>
                        <a:pt x="168072" y="45998"/>
                        <a:pt x="216013" y="56549"/>
                        <a:pt x="251367" y="48219"/>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6"/>
                <p:cNvSpPr/>
                <p:nvPr/>
              </p:nvSpPr>
              <p:spPr>
                <a:xfrm>
                  <a:off x="6387155" y="2636525"/>
                  <a:ext cx="205390" cy="163289"/>
                </a:xfrm>
                <a:custGeom>
                  <a:avLst/>
                  <a:gdLst/>
                  <a:ahLst/>
                  <a:cxnLst/>
                  <a:rect l="l" t="t" r="r" b="b"/>
                  <a:pathLst>
                    <a:path w="383906" h="305213" extrusionOk="0">
                      <a:moveTo>
                        <a:pt x="129859" y="226695"/>
                      </a:moveTo>
                      <a:cubicBezTo>
                        <a:pt x="162807" y="253627"/>
                        <a:pt x="198439" y="278060"/>
                        <a:pt x="238236" y="293054"/>
                      </a:cubicBezTo>
                      <a:cubicBezTo>
                        <a:pt x="264890" y="303142"/>
                        <a:pt x="294136" y="308880"/>
                        <a:pt x="321902" y="302586"/>
                      </a:cubicBezTo>
                      <a:cubicBezTo>
                        <a:pt x="349667" y="296293"/>
                        <a:pt x="375396" y="275932"/>
                        <a:pt x="382152" y="248259"/>
                      </a:cubicBezTo>
                      <a:cubicBezTo>
                        <a:pt x="388353" y="222530"/>
                        <a:pt x="377432" y="195135"/>
                        <a:pt x="360125" y="175237"/>
                      </a:cubicBezTo>
                      <a:cubicBezTo>
                        <a:pt x="342725" y="155338"/>
                        <a:pt x="319588" y="141456"/>
                        <a:pt x="296913" y="127943"/>
                      </a:cubicBezTo>
                      <a:cubicBezTo>
                        <a:pt x="242216" y="95458"/>
                        <a:pt x="187426" y="62973"/>
                        <a:pt x="132728" y="30487"/>
                      </a:cubicBezTo>
                      <a:cubicBezTo>
                        <a:pt x="96448" y="9016"/>
                        <a:pt x="62482" y="-17546"/>
                        <a:pt x="24629" y="15772"/>
                      </a:cubicBezTo>
                      <a:cubicBezTo>
                        <a:pt x="-55057" y="86018"/>
                        <a:pt x="79789" y="185695"/>
                        <a:pt x="129952" y="226602"/>
                      </a:cubicBezTo>
                      <a:close/>
                    </a:path>
                  </a:pathLst>
                </a:custGeom>
                <a:solidFill>
                  <a:srgbClr val="D4D9B9">
                    <a:alpha val="51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17" name="Google Shape;1117;p26"/>
            <p:cNvGrpSpPr/>
            <p:nvPr/>
          </p:nvGrpSpPr>
          <p:grpSpPr>
            <a:xfrm>
              <a:off x="8279246" y="4188453"/>
              <a:ext cx="376763" cy="377439"/>
              <a:chOff x="-1631288" y="2750818"/>
              <a:chExt cx="408903" cy="409637"/>
            </a:xfrm>
          </p:grpSpPr>
          <p:sp>
            <p:nvSpPr>
              <p:cNvPr id="1118" name="Google Shape;1118;p26"/>
              <p:cNvSpPr/>
              <p:nvPr/>
            </p:nvSpPr>
            <p:spPr>
              <a:xfrm rot="-1800143">
                <a:off x="-1576137" y="2805333"/>
                <a:ext cx="298600" cy="300606"/>
              </a:xfrm>
              <a:custGeom>
                <a:avLst/>
                <a:gdLst/>
                <a:ahLst/>
                <a:cxnLst/>
                <a:rect l="l" t="t" r="r" b="b"/>
                <a:pathLst>
                  <a:path w="432785" h="435692" extrusionOk="0">
                    <a:moveTo>
                      <a:pt x="210371" y="4044"/>
                    </a:moveTo>
                    <a:cubicBezTo>
                      <a:pt x="131796" y="-15206"/>
                      <a:pt x="46094" y="36529"/>
                      <a:pt x="15089" y="111218"/>
                    </a:cubicBezTo>
                    <a:cubicBezTo>
                      <a:pt x="-15823" y="185906"/>
                      <a:pt x="2965" y="275495"/>
                      <a:pt x="51369" y="340281"/>
                    </a:cubicBezTo>
                    <a:cubicBezTo>
                      <a:pt x="86908" y="387852"/>
                      <a:pt x="139107" y="424594"/>
                      <a:pt x="197692" y="433664"/>
                    </a:cubicBezTo>
                    <a:cubicBezTo>
                      <a:pt x="256369" y="442734"/>
                      <a:pt x="320784" y="421170"/>
                      <a:pt x="355953" y="373414"/>
                    </a:cubicBezTo>
                    <a:cubicBezTo>
                      <a:pt x="363727" y="362863"/>
                      <a:pt x="370206" y="351109"/>
                      <a:pt x="379553" y="341854"/>
                    </a:cubicBezTo>
                    <a:cubicBezTo>
                      <a:pt x="390382" y="331211"/>
                      <a:pt x="404727" y="324454"/>
                      <a:pt x="415093" y="313256"/>
                    </a:cubicBezTo>
                    <a:cubicBezTo>
                      <a:pt x="439064" y="287434"/>
                      <a:pt x="435269" y="246434"/>
                      <a:pt x="423700" y="213116"/>
                    </a:cubicBezTo>
                    <a:cubicBezTo>
                      <a:pt x="395935" y="133152"/>
                      <a:pt x="294685" y="24776"/>
                      <a:pt x="210279" y="4044"/>
                    </a:cubicBezTo>
                    <a:close/>
                  </a:path>
                </a:pathLst>
              </a:custGeom>
              <a:solidFill>
                <a:srgbClr val="854917"/>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19" name="Google Shape;1119;p26"/>
              <p:cNvSpPr/>
              <p:nvPr/>
            </p:nvSpPr>
            <p:spPr>
              <a:xfrm rot="-1800143">
                <a:off x="-1548899" y="2840095"/>
                <a:ext cx="224188" cy="201250"/>
              </a:xfrm>
              <a:custGeom>
                <a:avLst/>
                <a:gdLst/>
                <a:ahLst/>
                <a:cxnLst/>
                <a:rect l="l" t="t" r="r" b="b"/>
                <a:pathLst>
                  <a:path w="324934" h="291688" extrusionOk="0">
                    <a:moveTo>
                      <a:pt x="320909" y="291596"/>
                    </a:moveTo>
                    <a:cubicBezTo>
                      <a:pt x="248164" y="167578"/>
                      <a:pt x="96104" y="114269"/>
                      <a:pt x="777" y="6725"/>
                    </a:cubicBezTo>
                    <a:cubicBezTo>
                      <a:pt x="-3666" y="1728"/>
                      <a:pt x="12160" y="-2252"/>
                      <a:pt x="17621" y="1450"/>
                    </a:cubicBezTo>
                    <a:cubicBezTo>
                      <a:pt x="77964" y="41524"/>
                      <a:pt x="138399" y="81506"/>
                      <a:pt x="198742" y="121581"/>
                    </a:cubicBezTo>
                    <a:cubicBezTo>
                      <a:pt x="223453" y="137962"/>
                      <a:pt x="248442" y="154621"/>
                      <a:pt x="268988" y="176186"/>
                    </a:cubicBezTo>
                    <a:cubicBezTo>
                      <a:pt x="297309" y="205987"/>
                      <a:pt x="337753" y="281323"/>
                      <a:pt x="321002" y="2916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6"/>
              <p:cNvSpPr/>
              <p:nvPr/>
            </p:nvSpPr>
            <p:spPr>
              <a:xfrm rot="-1800143">
                <a:off x="-1517794" y="2932846"/>
                <a:ext cx="135856" cy="168441"/>
              </a:xfrm>
              <a:custGeom>
                <a:avLst/>
                <a:gdLst/>
                <a:ahLst/>
                <a:cxnLst/>
                <a:rect l="l" t="t" r="r" b="b"/>
                <a:pathLst>
                  <a:path w="196907" h="244135" extrusionOk="0">
                    <a:moveTo>
                      <a:pt x="1256" y="0"/>
                    </a:moveTo>
                    <a:cubicBezTo>
                      <a:pt x="-7999" y="85609"/>
                      <a:pt x="34574" y="174828"/>
                      <a:pt x="106856" y="221659"/>
                    </a:cubicBezTo>
                    <a:cubicBezTo>
                      <a:pt x="133510" y="238966"/>
                      <a:pt x="167106" y="250812"/>
                      <a:pt x="196908" y="23998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6"/>
              <p:cNvSpPr/>
              <p:nvPr/>
            </p:nvSpPr>
            <p:spPr>
              <a:xfrm rot="-1800143">
                <a:off x="-1465171" y="2995863"/>
                <a:ext cx="93612" cy="70177"/>
              </a:xfrm>
              <a:custGeom>
                <a:avLst/>
                <a:gdLst/>
                <a:ahLst/>
                <a:cxnLst/>
                <a:rect l="l" t="t" r="r" b="b"/>
                <a:pathLst>
                  <a:path w="135679" h="101713" extrusionOk="0">
                    <a:moveTo>
                      <a:pt x="0" y="0"/>
                    </a:moveTo>
                    <a:cubicBezTo>
                      <a:pt x="18325" y="57381"/>
                      <a:pt x="75429" y="100232"/>
                      <a:pt x="135679" y="101713"/>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1122" name="Google Shape;1122;p26"/>
            <p:cNvGrpSpPr/>
            <p:nvPr/>
          </p:nvGrpSpPr>
          <p:grpSpPr>
            <a:xfrm>
              <a:off x="6274335" y="2765185"/>
              <a:ext cx="2142758" cy="1470936"/>
              <a:chOff x="6274335" y="2765185"/>
              <a:chExt cx="2142758" cy="1470936"/>
            </a:xfrm>
          </p:grpSpPr>
          <p:sp>
            <p:nvSpPr>
              <p:cNvPr id="1123" name="Google Shape;1123;p26"/>
              <p:cNvSpPr/>
              <p:nvPr/>
            </p:nvSpPr>
            <p:spPr>
              <a:xfrm>
                <a:off x="7325102" y="3032905"/>
                <a:ext cx="257941" cy="817139"/>
              </a:xfrm>
              <a:custGeom>
                <a:avLst/>
                <a:gdLst/>
                <a:ahLst/>
                <a:cxnLst/>
                <a:rect l="l" t="t" r="r" b="b"/>
                <a:pathLst>
                  <a:path w="482132" h="1527362" extrusionOk="0">
                    <a:moveTo>
                      <a:pt x="383871" y="1527363"/>
                    </a:moveTo>
                    <a:cubicBezTo>
                      <a:pt x="290673" y="1498950"/>
                      <a:pt x="203120" y="1449620"/>
                      <a:pt x="134817" y="1380022"/>
                    </a:cubicBezTo>
                    <a:cubicBezTo>
                      <a:pt x="66515" y="1310424"/>
                      <a:pt x="18389" y="1220188"/>
                      <a:pt x="4599" y="1123657"/>
                    </a:cubicBezTo>
                    <a:cubicBezTo>
                      <a:pt x="-13079" y="999732"/>
                      <a:pt x="25608" y="875066"/>
                      <a:pt x="29865" y="749845"/>
                    </a:cubicBezTo>
                    <a:cubicBezTo>
                      <a:pt x="34215" y="621385"/>
                      <a:pt x="2192" y="494035"/>
                      <a:pt x="2840" y="365482"/>
                    </a:cubicBezTo>
                    <a:cubicBezTo>
                      <a:pt x="3488" y="238225"/>
                      <a:pt x="36806" y="111153"/>
                      <a:pt x="98815" y="0"/>
                    </a:cubicBezTo>
                    <a:cubicBezTo>
                      <a:pt x="68274" y="116336"/>
                      <a:pt x="117603" y="233042"/>
                      <a:pt x="183129" y="333923"/>
                    </a:cubicBezTo>
                    <a:cubicBezTo>
                      <a:pt x="248562" y="434803"/>
                      <a:pt x="333246" y="522726"/>
                      <a:pt x="392201" y="627586"/>
                    </a:cubicBezTo>
                    <a:cubicBezTo>
                      <a:pt x="481049" y="785570"/>
                      <a:pt x="505575" y="978630"/>
                      <a:pt x="459022" y="1153828"/>
                    </a:cubicBezTo>
                    <a:cubicBezTo>
                      <a:pt x="426537" y="1276181"/>
                      <a:pt x="382298" y="1400753"/>
                      <a:pt x="383871" y="1527363"/>
                    </a:cubicBezTo>
                    <a:close/>
                  </a:path>
                </a:pathLst>
              </a:custGeom>
              <a:solidFill>
                <a:schemeClr val="dk2"/>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6"/>
              <p:cNvSpPr/>
              <p:nvPr/>
            </p:nvSpPr>
            <p:spPr>
              <a:xfrm>
                <a:off x="7397506" y="3251313"/>
                <a:ext cx="127488" cy="599571"/>
              </a:xfrm>
              <a:custGeom>
                <a:avLst/>
                <a:gdLst/>
                <a:ahLst/>
                <a:cxnLst/>
                <a:rect l="l" t="t" r="r" b="b"/>
                <a:pathLst>
                  <a:path w="238295" h="1120694" extrusionOk="0">
                    <a:moveTo>
                      <a:pt x="238296" y="1120695"/>
                    </a:moveTo>
                    <a:cubicBezTo>
                      <a:pt x="184987" y="1019259"/>
                      <a:pt x="197944" y="897741"/>
                      <a:pt x="197388" y="783163"/>
                    </a:cubicBezTo>
                    <a:cubicBezTo>
                      <a:pt x="196463" y="584735"/>
                      <a:pt x="149817" y="386584"/>
                      <a:pt x="62265" y="208424"/>
                    </a:cubicBezTo>
                    <a:cubicBezTo>
                      <a:pt x="29779" y="142435"/>
                      <a:pt x="-9370" y="72745"/>
                      <a:pt x="2014"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6"/>
              <p:cNvSpPr/>
              <p:nvPr/>
            </p:nvSpPr>
            <p:spPr>
              <a:xfrm>
                <a:off x="7389036" y="3443261"/>
                <a:ext cx="99277" cy="85263"/>
              </a:xfrm>
              <a:custGeom>
                <a:avLst/>
                <a:gdLst/>
                <a:ahLst/>
                <a:cxnLst/>
                <a:rect l="l" t="t" r="r" b="b"/>
                <a:pathLst>
                  <a:path w="185564" h="159371" extrusionOk="0">
                    <a:moveTo>
                      <a:pt x="0" y="0"/>
                    </a:moveTo>
                    <a:cubicBezTo>
                      <a:pt x="36928" y="75151"/>
                      <a:pt x="105600" y="134198"/>
                      <a:pt x="185564" y="159372"/>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6"/>
              <p:cNvSpPr/>
              <p:nvPr/>
            </p:nvSpPr>
            <p:spPr>
              <a:xfrm>
                <a:off x="7407979" y="3597423"/>
                <a:ext cx="92790" cy="51446"/>
              </a:xfrm>
              <a:custGeom>
                <a:avLst/>
                <a:gdLst/>
                <a:ahLst/>
                <a:cxnLst/>
                <a:rect l="l" t="t" r="r" b="b"/>
                <a:pathLst>
                  <a:path w="173439" h="96160" extrusionOk="0">
                    <a:moveTo>
                      <a:pt x="0" y="0"/>
                    </a:moveTo>
                    <a:cubicBezTo>
                      <a:pt x="40352" y="54975"/>
                      <a:pt x="105415" y="91069"/>
                      <a:pt x="173440" y="9616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6"/>
              <p:cNvSpPr/>
              <p:nvPr/>
            </p:nvSpPr>
            <p:spPr>
              <a:xfrm>
                <a:off x="7502840" y="3516015"/>
                <a:ext cx="31144" cy="86056"/>
              </a:xfrm>
              <a:custGeom>
                <a:avLst/>
                <a:gdLst/>
                <a:ahLst/>
                <a:cxnLst/>
                <a:rect l="l" t="t" r="r" b="b"/>
                <a:pathLst>
                  <a:path w="58214" h="160853" extrusionOk="0">
                    <a:moveTo>
                      <a:pt x="0" y="160853"/>
                    </a:moveTo>
                    <a:cubicBezTo>
                      <a:pt x="35817" y="115226"/>
                      <a:pt x="56548" y="57937"/>
                      <a:pt x="58214" y="0"/>
                    </a:cubicBezTo>
                  </a:path>
                </a:pathLst>
              </a:custGeom>
              <a:solidFill>
                <a:schemeClr val="dk2"/>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6"/>
              <p:cNvSpPr/>
              <p:nvPr/>
            </p:nvSpPr>
            <p:spPr>
              <a:xfrm>
                <a:off x="7359164" y="3623389"/>
                <a:ext cx="369626" cy="341452"/>
              </a:xfrm>
              <a:custGeom>
                <a:avLst/>
                <a:gdLst/>
                <a:ahLst/>
                <a:cxnLst/>
                <a:rect l="l" t="t" r="r" b="b"/>
                <a:pathLst>
                  <a:path w="690890" h="638228" extrusionOk="0">
                    <a:moveTo>
                      <a:pt x="690890" y="0"/>
                    </a:moveTo>
                    <a:cubicBezTo>
                      <a:pt x="607410" y="127627"/>
                      <a:pt x="513656" y="249239"/>
                      <a:pt x="403058" y="354191"/>
                    </a:cubicBezTo>
                    <a:cubicBezTo>
                      <a:pt x="292460" y="459143"/>
                      <a:pt x="142251" y="583346"/>
                      <a:pt x="0" y="63822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6"/>
              <p:cNvSpPr/>
              <p:nvPr/>
            </p:nvSpPr>
            <p:spPr>
              <a:xfrm>
                <a:off x="7793852" y="3084936"/>
                <a:ext cx="623240" cy="801968"/>
              </a:xfrm>
              <a:custGeom>
                <a:avLst/>
                <a:gdLst/>
                <a:ahLst/>
                <a:cxnLst/>
                <a:rect l="l" t="t" r="r" b="b"/>
                <a:pathLst>
                  <a:path w="1164935" h="1499005" extrusionOk="0">
                    <a:moveTo>
                      <a:pt x="0" y="1428889"/>
                    </a:moveTo>
                    <a:cubicBezTo>
                      <a:pt x="26562" y="1401864"/>
                      <a:pt x="85239" y="1401586"/>
                      <a:pt x="120408" y="1415562"/>
                    </a:cubicBezTo>
                    <a:cubicBezTo>
                      <a:pt x="155578" y="1429536"/>
                      <a:pt x="185101" y="1454710"/>
                      <a:pt x="217772" y="1473868"/>
                    </a:cubicBezTo>
                    <a:cubicBezTo>
                      <a:pt x="250442" y="1493027"/>
                      <a:pt x="288388" y="1500153"/>
                      <a:pt x="326241" y="1498857"/>
                    </a:cubicBezTo>
                    <a:cubicBezTo>
                      <a:pt x="364835" y="1497469"/>
                      <a:pt x="404446" y="1485252"/>
                      <a:pt x="431471" y="1458042"/>
                    </a:cubicBezTo>
                    <a:cubicBezTo>
                      <a:pt x="458588" y="1430832"/>
                      <a:pt x="470065" y="1386963"/>
                      <a:pt x="452572" y="1352997"/>
                    </a:cubicBezTo>
                    <a:cubicBezTo>
                      <a:pt x="444521" y="1337356"/>
                      <a:pt x="431286" y="1324862"/>
                      <a:pt x="421753" y="1310054"/>
                    </a:cubicBezTo>
                    <a:cubicBezTo>
                      <a:pt x="386121" y="1254986"/>
                      <a:pt x="409814" y="1211858"/>
                      <a:pt x="455812" y="1164842"/>
                    </a:cubicBezTo>
                    <a:cubicBezTo>
                      <a:pt x="501809" y="1117919"/>
                      <a:pt x="562152" y="1084230"/>
                      <a:pt x="622310" y="1057020"/>
                    </a:cubicBezTo>
                    <a:cubicBezTo>
                      <a:pt x="713750" y="1015743"/>
                      <a:pt x="805931" y="957714"/>
                      <a:pt x="887375" y="899499"/>
                    </a:cubicBezTo>
                    <a:cubicBezTo>
                      <a:pt x="887375" y="899499"/>
                      <a:pt x="1175115" y="706438"/>
                      <a:pt x="1164657" y="367426"/>
                    </a:cubicBezTo>
                    <a:cubicBezTo>
                      <a:pt x="1161418" y="331331"/>
                      <a:pt x="1156512" y="295236"/>
                      <a:pt x="1146332" y="260438"/>
                    </a:cubicBezTo>
                    <a:cubicBezTo>
                      <a:pt x="1116253" y="157243"/>
                      <a:pt x="1021666" y="86627"/>
                      <a:pt x="928930" y="61824"/>
                    </a:cubicBezTo>
                    <a:cubicBezTo>
                      <a:pt x="895705" y="52939"/>
                      <a:pt x="847301" y="50440"/>
                      <a:pt x="813057" y="53031"/>
                    </a:cubicBezTo>
                    <a:cubicBezTo>
                      <a:pt x="745773" y="58121"/>
                      <a:pt x="689132" y="77650"/>
                      <a:pt x="622218" y="86072"/>
                    </a:cubicBezTo>
                    <a:cubicBezTo>
                      <a:pt x="539940" y="96438"/>
                      <a:pt x="441929" y="74225"/>
                      <a:pt x="407038" y="0"/>
                    </a:cubicBezTo>
                    <a:cubicBezTo>
                      <a:pt x="407038" y="0"/>
                      <a:pt x="407500" y="401392"/>
                      <a:pt x="361318" y="651186"/>
                    </a:cubicBezTo>
                    <a:cubicBezTo>
                      <a:pt x="391582" y="563541"/>
                      <a:pt x="437394" y="473304"/>
                      <a:pt x="497922" y="403150"/>
                    </a:cubicBezTo>
                    <a:cubicBezTo>
                      <a:pt x="558450" y="332904"/>
                      <a:pt x="641006" y="278855"/>
                      <a:pt x="732723" y="265528"/>
                    </a:cubicBezTo>
                    <a:cubicBezTo>
                      <a:pt x="812224" y="253959"/>
                      <a:pt x="909217" y="273302"/>
                      <a:pt x="947996" y="343640"/>
                    </a:cubicBezTo>
                    <a:cubicBezTo>
                      <a:pt x="978538" y="399078"/>
                      <a:pt x="971966" y="454053"/>
                      <a:pt x="957621" y="507363"/>
                    </a:cubicBezTo>
                    <a:cubicBezTo>
                      <a:pt x="941054" y="568816"/>
                      <a:pt x="897834" y="620089"/>
                      <a:pt x="855538" y="667660"/>
                    </a:cubicBezTo>
                    <a:cubicBezTo>
                      <a:pt x="808892" y="720044"/>
                      <a:pt x="708475" y="819536"/>
                      <a:pt x="537441" y="923377"/>
                    </a:cubicBezTo>
                    <a:cubicBezTo>
                      <a:pt x="497922" y="947348"/>
                      <a:pt x="388065" y="1007691"/>
                      <a:pt x="344011" y="993716"/>
                    </a:cubicBezTo>
                    <a:cubicBezTo>
                      <a:pt x="296717" y="978723"/>
                      <a:pt x="307268" y="885062"/>
                      <a:pt x="330035" y="769836"/>
                    </a:cubicBezTo>
                    <a:cubicBezTo>
                      <a:pt x="276356" y="959565"/>
                      <a:pt x="92088" y="1277938"/>
                      <a:pt x="92088" y="1277938"/>
                    </a:cubicBezTo>
                    <a:lnTo>
                      <a:pt x="185" y="1428704"/>
                    </a:ln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6"/>
              <p:cNvSpPr/>
              <p:nvPr/>
            </p:nvSpPr>
            <p:spPr>
              <a:xfrm>
                <a:off x="6274335" y="2765185"/>
                <a:ext cx="1749364" cy="1470936"/>
              </a:xfrm>
              <a:custGeom>
                <a:avLst/>
                <a:gdLst/>
                <a:ahLst/>
                <a:cxnLst/>
                <a:rect l="l" t="t" r="r" b="b"/>
                <a:pathLst>
                  <a:path w="3269840" h="2749414" extrusionOk="0">
                    <a:moveTo>
                      <a:pt x="3188945" y="300145"/>
                    </a:moveTo>
                    <a:cubicBezTo>
                      <a:pt x="3234758" y="335684"/>
                      <a:pt x="3257525" y="376869"/>
                      <a:pt x="3261597" y="434713"/>
                    </a:cubicBezTo>
                    <a:cubicBezTo>
                      <a:pt x="3321663" y="1275813"/>
                      <a:pt x="3051600" y="1912839"/>
                      <a:pt x="2512308" y="2380590"/>
                    </a:cubicBezTo>
                    <a:cubicBezTo>
                      <a:pt x="2442432" y="2441118"/>
                      <a:pt x="2369039" y="2497389"/>
                      <a:pt x="2295647" y="2553659"/>
                    </a:cubicBezTo>
                    <a:cubicBezTo>
                      <a:pt x="2244837" y="2592623"/>
                      <a:pt x="2193564" y="2631772"/>
                      <a:pt x="2136275" y="2660556"/>
                    </a:cubicBezTo>
                    <a:cubicBezTo>
                      <a:pt x="2042706" y="2707479"/>
                      <a:pt x="1937476" y="2724323"/>
                      <a:pt x="1834097" y="2740612"/>
                    </a:cubicBezTo>
                    <a:cubicBezTo>
                      <a:pt x="1572642" y="2760418"/>
                      <a:pt x="1435759" y="2740612"/>
                      <a:pt x="1435759" y="2740612"/>
                    </a:cubicBezTo>
                    <a:cubicBezTo>
                      <a:pt x="1332380" y="2724323"/>
                      <a:pt x="1227150" y="2707479"/>
                      <a:pt x="1133582" y="2660556"/>
                    </a:cubicBezTo>
                    <a:cubicBezTo>
                      <a:pt x="1076293" y="2631865"/>
                      <a:pt x="1025112" y="2592623"/>
                      <a:pt x="974209" y="2553659"/>
                    </a:cubicBezTo>
                    <a:cubicBezTo>
                      <a:pt x="900817" y="2497482"/>
                      <a:pt x="827424" y="2441211"/>
                      <a:pt x="757548" y="2380590"/>
                    </a:cubicBezTo>
                    <a:cubicBezTo>
                      <a:pt x="207242" y="1903399"/>
                      <a:pt x="-62728" y="1249899"/>
                      <a:pt x="12331" y="383255"/>
                    </a:cubicBezTo>
                    <a:cubicBezTo>
                      <a:pt x="13719" y="367244"/>
                      <a:pt x="19827" y="351788"/>
                      <a:pt x="30378" y="339664"/>
                    </a:cubicBezTo>
                    <a:cubicBezTo>
                      <a:pt x="99051" y="259978"/>
                      <a:pt x="487763" y="-1015"/>
                      <a:pt x="1633632" y="3"/>
                    </a:cubicBezTo>
                    <a:cubicBezTo>
                      <a:pt x="2595511" y="929"/>
                      <a:pt x="3048546" y="191213"/>
                      <a:pt x="3188945" y="300145"/>
                    </a:cubicBez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6"/>
              <p:cNvSpPr/>
              <p:nvPr/>
            </p:nvSpPr>
            <p:spPr>
              <a:xfrm>
                <a:off x="6313567" y="2789124"/>
                <a:ext cx="1669433" cy="405376"/>
              </a:xfrm>
              <a:custGeom>
                <a:avLst/>
                <a:gdLst/>
                <a:ahLst/>
                <a:cxnLst/>
                <a:rect l="l" t="t" r="r" b="b"/>
                <a:pathLst>
                  <a:path w="3120435" h="757712" extrusionOk="0">
                    <a:moveTo>
                      <a:pt x="3120436" y="383622"/>
                    </a:moveTo>
                    <a:cubicBezTo>
                      <a:pt x="3120436" y="537256"/>
                      <a:pt x="2421864" y="757712"/>
                      <a:pt x="1560218" y="757712"/>
                    </a:cubicBezTo>
                    <a:cubicBezTo>
                      <a:pt x="698572" y="757712"/>
                      <a:pt x="0" y="537256"/>
                      <a:pt x="0" y="383622"/>
                    </a:cubicBezTo>
                    <a:cubicBezTo>
                      <a:pt x="0" y="229988"/>
                      <a:pt x="588252" y="0"/>
                      <a:pt x="1560218" y="0"/>
                    </a:cubicBezTo>
                    <a:cubicBezTo>
                      <a:pt x="2532184" y="0"/>
                      <a:pt x="3120436" y="229988"/>
                      <a:pt x="3120436" y="383622"/>
                    </a:cubicBezTo>
                    <a:close/>
                  </a:path>
                </a:pathLst>
              </a:custGeom>
              <a:solidFill>
                <a:srgbClr val="EDCAB6"/>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6"/>
              <p:cNvSpPr/>
              <p:nvPr/>
            </p:nvSpPr>
            <p:spPr>
              <a:xfrm>
                <a:off x="6394728" y="2932900"/>
                <a:ext cx="1505391" cy="261437"/>
              </a:xfrm>
              <a:custGeom>
                <a:avLst/>
                <a:gdLst/>
                <a:ahLst/>
                <a:cxnLst/>
                <a:rect l="l" t="t" r="r" b="b"/>
                <a:pathLst>
                  <a:path w="2813815" h="488667" extrusionOk="0">
                    <a:moveTo>
                      <a:pt x="2813816" y="250905"/>
                    </a:moveTo>
                    <a:cubicBezTo>
                      <a:pt x="2604559" y="125406"/>
                      <a:pt x="2099603" y="0"/>
                      <a:pt x="1408343" y="0"/>
                    </a:cubicBezTo>
                    <a:cubicBezTo>
                      <a:pt x="717082" y="0"/>
                      <a:pt x="204537" y="125406"/>
                      <a:pt x="0" y="250905"/>
                    </a:cubicBezTo>
                    <a:cubicBezTo>
                      <a:pt x="0" y="250905"/>
                      <a:pt x="437302" y="488667"/>
                      <a:pt x="1408343" y="488667"/>
                    </a:cubicBezTo>
                    <a:cubicBezTo>
                      <a:pt x="2379384" y="488667"/>
                      <a:pt x="2813816" y="250905"/>
                      <a:pt x="2813816" y="250905"/>
                    </a:cubicBezTo>
                    <a:close/>
                  </a:path>
                </a:pathLst>
              </a:custGeom>
              <a:solidFill>
                <a:srgbClr val="301E14"/>
              </a:solid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6"/>
              <p:cNvSpPr/>
              <p:nvPr/>
            </p:nvSpPr>
            <p:spPr>
              <a:xfrm>
                <a:off x="6313567" y="3050512"/>
                <a:ext cx="1630762" cy="182164"/>
              </a:xfrm>
              <a:custGeom>
                <a:avLst/>
                <a:gdLst/>
                <a:ahLst/>
                <a:cxnLst/>
                <a:rect l="l" t="t" r="r" b="b"/>
                <a:pathLst>
                  <a:path w="3048153" h="340493" extrusionOk="0">
                    <a:moveTo>
                      <a:pt x="3048154" y="64508"/>
                    </a:moveTo>
                    <a:cubicBezTo>
                      <a:pt x="2812520" y="205648"/>
                      <a:pt x="2236115" y="340493"/>
                      <a:pt x="1561514" y="340493"/>
                    </a:cubicBezTo>
                    <a:cubicBezTo>
                      <a:pt x="801858" y="340493"/>
                      <a:pt x="164833" y="158354"/>
                      <a:pt x="0" y="0"/>
                    </a:cubicBezTo>
                  </a:path>
                </a:pathLst>
              </a:custGeom>
              <a:noFill/>
              <a:ln w="136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6"/>
              <p:cNvSpPr/>
              <p:nvPr/>
            </p:nvSpPr>
            <p:spPr>
              <a:xfrm>
                <a:off x="8087486" y="3337519"/>
                <a:ext cx="244453" cy="261040"/>
              </a:xfrm>
              <a:custGeom>
                <a:avLst/>
                <a:gdLst/>
                <a:ahLst/>
                <a:cxnLst/>
                <a:rect l="l" t="t" r="r" b="b"/>
                <a:pathLst>
                  <a:path w="456922" h="487926" extrusionOk="0">
                    <a:moveTo>
                      <a:pt x="0" y="487927"/>
                    </a:moveTo>
                    <a:cubicBezTo>
                      <a:pt x="111801" y="415459"/>
                      <a:pt x="221566" y="339568"/>
                      <a:pt x="313099" y="245629"/>
                    </a:cubicBezTo>
                    <a:cubicBezTo>
                      <a:pt x="380568" y="176401"/>
                      <a:pt x="444983" y="89589"/>
                      <a:pt x="45692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6"/>
              <p:cNvSpPr/>
              <p:nvPr/>
            </p:nvSpPr>
            <p:spPr>
              <a:xfrm>
                <a:off x="8004742" y="3222380"/>
                <a:ext cx="121756" cy="119875"/>
              </a:xfrm>
              <a:custGeom>
                <a:avLst/>
                <a:gdLst/>
                <a:ahLst/>
                <a:cxnLst/>
                <a:rect l="l" t="t" r="r" b="b"/>
                <a:pathLst>
                  <a:path w="227582" h="224065" extrusionOk="0">
                    <a:moveTo>
                      <a:pt x="0" y="224065"/>
                    </a:moveTo>
                    <a:cubicBezTo>
                      <a:pt x="50718" y="115596"/>
                      <a:pt x="162519" y="26747"/>
                      <a:pt x="227582"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6"/>
              <p:cNvSpPr/>
              <p:nvPr/>
            </p:nvSpPr>
            <p:spPr>
              <a:xfrm>
                <a:off x="7835645" y="3818839"/>
                <a:ext cx="143245" cy="45753"/>
              </a:xfrm>
              <a:custGeom>
                <a:avLst/>
                <a:gdLst/>
                <a:ahLst/>
                <a:cxnLst/>
                <a:rect l="l" t="t" r="r" b="b"/>
                <a:pathLst>
                  <a:path w="267748" h="85520" extrusionOk="0">
                    <a:moveTo>
                      <a:pt x="0" y="480"/>
                    </a:moveTo>
                    <a:cubicBezTo>
                      <a:pt x="31930" y="-2667"/>
                      <a:pt x="63305" y="10105"/>
                      <a:pt x="91162" y="26116"/>
                    </a:cubicBezTo>
                    <a:cubicBezTo>
                      <a:pt x="119020" y="42035"/>
                      <a:pt x="145027" y="61563"/>
                      <a:pt x="174550" y="73965"/>
                    </a:cubicBezTo>
                    <a:cubicBezTo>
                      <a:pt x="204167" y="86366"/>
                      <a:pt x="239151" y="90994"/>
                      <a:pt x="267749" y="766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6"/>
              <p:cNvSpPr/>
              <p:nvPr/>
            </p:nvSpPr>
            <p:spPr>
              <a:xfrm>
                <a:off x="7896033" y="3797730"/>
                <a:ext cx="79124" cy="39150"/>
              </a:xfrm>
              <a:custGeom>
                <a:avLst/>
                <a:gdLst/>
                <a:ahLst/>
                <a:cxnLst/>
                <a:rect l="l" t="t" r="r" b="b"/>
                <a:pathLst>
                  <a:path w="147895" h="73177" extrusionOk="0">
                    <a:moveTo>
                      <a:pt x="0" y="0"/>
                    </a:moveTo>
                    <a:cubicBezTo>
                      <a:pt x="13975" y="25637"/>
                      <a:pt x="36187" y="46738"/>
                      <a:pt x="62472" y="59417"/>
                    </a:cubicBezTo>
                    <a:cubicBezTo>
                      <a:pt x="88849" y="72097"/>
                      <a:pt x="119205" y="76169"/>
                      <a:pt x="147896" y="7098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6"/>
              <p:cNvSpPr/>
              <p:nvPr/>
            </p:nvSpPr>
            <p:spPr>
              <a:xfrm>
                <a:off x="7930011" y="3807621"/>
                <a:ext cx="42384" cy="11784"/>
              </a:xfrm>
              <a:custGeom>
                <a:avLst/>
                <a:gdLst/>
                <a:ahLst/>
                <a:cxnLst/>
                <a:rect l="l" t="t" r="r" b="b"/>
                <a:pathLst>
                  <a:path w="79223" h="22026" extrusionOk="0">
                    <a:moveTo>
                      <a:pt x="0" y="0"/>
                    </a:moveTo>
                    <a:cubicBezTo>
                      <a:pt x="11939" y="7774"/>
                      <a:pt x="24156" y="15363"/>
                      <a:pt x="37853" y="19343"/>
                    </a:cubicBezTo>
                    <a:cubicBezTo>
                      <a:pt x="51458" y="23323"/>
                      <a:pt x="66914" y="23323"/>
                      <a:pt x="79223" y="1628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6"/>
              <p:cNvSpPr/>
              <p:nvPr/>
            </p:nvSpPr>
            <p:spPr>
              <a:xfrm>
                <a:off x="7542604" y="3346076"/>
                <a:ext cx="442759" cy="718357"/>
              </a:xfrm>
              <a:custGeom>
                <a:avLst/>
                <a:gdLst/>
                <a:ahLst/>
                <a:cxnLst/>
                <a:rect l="l" t="t" r="r" b="b"/>
                <a:pathLst>
                  <a:path w="827587" h="1342724" extrusionOk="0">
                    <a:moveTo>
                      <a:pt x="0" y="1342724"/>
                    </a:moveTo>
                    <a:cubicBezTo>
                      <a:pt x="393062" y="1065350"/>
                      <a:pt x="726337" y="549843"/>
                      <a:pt x="827587"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6"/>
              <p:cNvSpPr/>
              <p:nvPr/>
            </p:nvSpPr>
            <p:spPr>
              <a:xfrm>
                <a:off x="7586375" y="3477190"/>
                <a:ext cx="345067" cy="528964"/>
              </a:xfrm>
              <a:custGeom>
                <a:avLst/>
                <a:gdLst/>
                <a:ahLst/>
                <a:cxnLst/>
                <a:rect l="l" t="t" r="r" b="b"/>
                <a:pathLst>
                  <a:path w="644985" h="988718" extrusionOk="0">
                    <a:moveTo>
                      <a:pt x="0" y="988718"/>
                    </a:moveTo>
                    <a:cubicBezTo>
                      <a:pt x="249331" y="768911"/>
                      <a:pt x="486909" y="451925"/>
                      <a:pt x="644985" y="0"/>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26"/>
              <p:cNvSpPr/>
              <p:nvPr/>
            </p:nvSpPr>
            <p:spPr>
              <a:xfrm>
                <a:off x="7710812" y="3559538"/>
                <a:ext cx="166319" cy="282481"/>
              </a:xfrm>
              <a:custGeom>
                <a:avLst/>
                <a:gdLst/>
                <a:ahLst/>
                <a:cxnLst/>
                <a:rect l="l" t="t" r="r" b="b"/>
                <a:pathLst>
                  <a:path w="310877" h="528001" extrusionOk="0">
                    <a:moveTo>
                      <a:pt x="0" y="528002"/>
                    </a:moveTo>
                    <a:cubicBezTo>
                      <a:pt x="124666" y="361688"/>
                      <a:pt x="229248" y="191117"/>
                      <a:pt x="310877" y="0"/>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26"/>
              <p:cNvSpPr/>
              <p:nvPr/>
            </p:nvSpPr>
            <p:spPr>
              <a:xfrm>
                <a:off x="6341264" y="3102443"/>
                <a:ext cx="718011" cy="151960"/>
              </a:xfrm>
              <a:custGeom>
                <a:avLst/>
                <a:gdLst/>
                <a:ahLst/>
                <a:cxnLst/>
                <a:rect l="l" t="t" r="r" b="b"/>
                <a:pathLst>
                  <a:path w="1342076" h="284037" extrusionOk="0">
                    <a:moveTo>
                      <a:pt x="0" y="0"/>
                    </a:moveTo>
                    <a:cubicBezTo>
                      <a:pt x="354284" y="185749"/>
                      <a:pt x="924951" y="272099"/>
                      <a:pt x="1342076" y="28403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26"/>
              <p:cNvSpPr/>
              <p:nvPr/>
            </p:nvSpPr>
            <p:spPr>
              <a:xfrm>
                <a:off x="6342055" y="3128953"/>
                <a:ext cx="282282" cy="91404"/>
              </a:xfrm>
              <a:custGeom>
                <a:avLst/>
                <a:gdLst/>
                <a:ahLst/>
                <a:cxnLst/>
                <a:rect l="l" t="t" r="r" b="b"/>
                <a:pathLst>
                  <a:path w="527630" h="170848" extrusionOk="0">
                    <a:moveTo>
                      <a:pt x="0" y="0"/>
                    </a:moveTo>
                    <a:cubicBezTo>
                      <a:pt x="165943" y="83018"/>
                      <a:pt x="344473" y="140862"/>
                      <a:pt x="527631" y="170849"/>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26"/>
              <p:cNvSpPr/>
              <p:nvPr/>
            </p:nvSpPr>
            <p:spPr>
              <a:xfrm>
                <a:off x="6335724" y="3217187"/>
                <a:ext cx="120667" cy="45949"/>
              </a:xfrm>
              <a:custGeom>
                <a:avLst/>
                <a:gdLst/>
                <a:ahLst/>
                <a:cxnLst/>
                <a:rect l="l" t="t" r="r" b="b"/>
                <a:pathLst>
                  <a:path w="225545" h="85886" extrusionOk="0">
                    <a:moveTo>
                      <a:pt x="0" y="0"/>
                    </a:moveTo>
                    <a:cubicBezTo>
                      <a:pt x="70246" y="39889"/>
                      <a:pt x="146600" y="68950"/>
                      <a:pt x="225546" y="85887"/>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26"/>
              <p:cNvSpPr/>
              <p:nvPr/>
            </p:nvSpPr>
            <p:spPr>
              <a:xfrm>
                <a:off x="6340176" y="3162041"/>
                <a:ext cx="85313" cy="39908"/>
              </a:xfrm>
              <a:custGeom>
                <a:avLst/>
                <a:gdLst/>
                <a:ahLst/>
                <a:cxnLst/>
                <a:rect l="l" t="t" r="r" b="b"/>
                <a:pathLst>
                  <a:path w="159464" h="74595" extrusionOk="0">
                    <a:moveTo>
                      <a:pt x="0" y="0"/>
                    </a:moveTo>
                    <a:cubicBezTo>
                      <a:pt x="51458" y="28320"/>
                      <a:pt x="104767" y="53217"/>
                      <a:pt x="159465" y="74596"/>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26"/>
              <p:cNvSpPr/>
              <p:nvPr/>
            </p:nvSpPr>
            <p:spPr>
              <a:xfrm>
                <a:off x="6389485" y="2964900"/>
                <a:ext cx="79718" cy="36789"/>
              </a:xfrm>
              <a:custGeom>
                <a:avLst/>
                <a:gdLst/>
                <a:ahLst/>
                <a:cxnLst/>
                <a:rect l="l" t="t" r="r" b="b"/>
                <a:pathLst>
                  <a:path w="149006" h="68765" extrusionOk="0">
                    <a:moveTo>
                      <a:pt x="0" y="68765"/>
                    </a:moveTo>
                    <a:cubicBezTo>
                      <a:pt x="47756" y="41925"/>
                      <a:pt x="97641" y="18880"/>
                      <a:pt x="149007" y="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26"/>
              <p:cNvSpPr/>
              <p:nvPr/>
            </p:nvSpPr>
            <p:spPr>
              <a:xfrm>
                <a:off x="7764029" y="2900554"/>
                <a:ext cx="192661" cy="85611"/>
              </a:xfrm>
              <a:custGeom>
                <a:avLst/>
                <a:gdLst/>
                <a:ahLst/>
                <a:cxnLst/>
                <a:rect l="l" t="t" r="r" b="b"/>
                <a:pathLst>
                  <a:path w="360114" h="160020" extrusionOk="0">
                    <a:moveTo>
                      <a:pt x="0" y="0"/>
                    </a:moveTo>
                    <a:cubicBezTo>
                      <a:pt x="131885" y="18232"/>
                      <a:pt x="258216" y="74411"/>
                      <a:pt x="360114" y="160020"/>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26"/>
              <p:cNvSpPr/>
              <p:nvPr/>
            </p:nvSpPr>
            <p:spPr>
              <a:xfrm>
                <a:off x="7226200" y="3254054"/>
                <a:ext cx="586552" cy="789931"/>
              </a:xfrm>
              <a:custGeom>
                <a:avLst/>
                <a:gdLst/>
                <a:ahLst/>
                <a:cxnLst/>
                <a:rect l="l" t="t" r="r" b="b"/>
                <a:pathLst>
                  <a:path w="1096359" h="1476507" extrusionOk="0">
                    <a:moveTo>
                      <a:pt x="864737" y="26708"/>
                    </a:moveTo>
                    <a:cubicBezTo>
                      <a:pt x="906848" y="-10589"/>
                      <a:pt x="994586" y="-10959"/>
                      <a:pt x="1042527" y="39203"/>
                    </a:cubicBezTo>
                    <a:cubicBezTo>
                      <a:pt x="1090468" y="89458"/>
                      <a:pt x="1098520" y="165257"/>
                      <a:pt x="1095929" y="234670"/>
                    </a:cubicBezTo>
                    <a:cubicBezTo>
                      <a:pt x="1084730" y="538143"/>
                      <a:pt x="948403" y="806355"/>
                      <a:pt x="778480" y="1058000"/>
                    </a:cubicBezTo>
                    <a:cubicBezTo>
                      <a:pt x="659830" y="1233568"/>
                      <a:pt x="491018" y="1425241"/>
                      <a:pt x="283612" y="1468647"/>
                    </a:cubicBezTo>
                    <a:cubicBezTo>
                      <a:pt x="218734" y="1482252"/>
                      <a:pt x="148118" y="1479938"/>
                      <a:pt x="90181" y="1447823"/>
                    </a:cubicBezTo>
                    <a:cubicBezTo>
                      <a:pt x="32245" y="1415615"/>
                      <a:pt x="-9033" y="1348979"/>
                      <a:pt x="1703" y="1283546"/>
                    </a:cubicBezTo>
                  </a:path>
                </a:pathLst>
              </a:custGeom>
              <a:solidFill>
                <a:srgbClr val="EDCAB6"/>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26"/>
              <p:cNvSpPr/>
              <p:nvPr/>
            </p:nvSpPr>
            <p:spPr>
              <a:xfrm>
                <a:off x="8235069" y="3143507"/>
                <a:ext cx="144620" cy="134834"/>
              </a:xfrm>
              <a:custGeom>
                <a:avLst/>
                <a:gdLst/>
                <a:ahLst/>
                <a:cxnLst/>
                <a:rect l="l" t="t" r="r" b="b"/>
                <a:pathLst>
                  <a:path w="270318" h="252027" extrusionOk="0">
                    <a:moveTo>
                      <a:pt x="63490" y="74110"/>
                    </a:moveTo>
                    <a:cubicBezTo>
                      <a:pt x="99955" y="89381"/>
                      <a:pt x="132162" y="114554"/>
                      <a:pt x="155763" y="146299"/>
                    </a:cubicBezTo>
                    <a:cubicBezTo>
                      <a:pt x="176772" y="174527"/>
                      <a:pt x="190747" y="207567"/>
                      <a:pt x="212126" y="235518"/>
                    </a:cubicBezTo>
                    <a:cubicBezTo>
                      <a:pt x="217031" y="241904"/>
                      <a:pt x="222677" y="248290"/>
                      <a:pt x="230266" y="250882"/>
                    </a:cubicBezTo>
                    <a:cubicBezTo>
                      <a:pt x="242945" y="255139"/>
                      <a:pt x="257198" y="246994"/>
                      <a:pt x="263769" y="235425"/>
                    </a:cubicBezTo>
                    <a:cubicBezTo>
                      <a:pt x="270341" y="223856"/>
                      <a:pt x="270896" y="209789"/>
                      <a:pt x="269970" y="196462"/>
                    </a:cubicBezTo>
                    <a:cubicBezTo>
                      <a:pt x="266546" y="146762"/>
                      <a:pt x="244889" y="98543"/>
                      <a:pt x="209997" y="63003"/>
                    </a:cubicBezTo>
                    <a:cubicBezTo>
                      <a:pt x="175106" y="27464"/>
                      <a:pt x="127257" y="4882"/>
                      <a:pt x="77650" y="624"/>
                    </a:cubicBezTo>
                    <a:cubicBezTo>
                      <a:pt x="50163" y="-1782"/>
                      <a:pt x="19991" y="2290"/>
                      <a:pt x="0" y="21264"/>
                    </a:cubicBezTo>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26"/>
              <p:cNvSpPr/>
              <p:nvPr/>
            </p:nvSpPr>
            <p:spPr>
              <a:xfrm>
                <a:off x="6852556" y="3056578"/>
                <a:ext cx="861214" cy="136366"/>
              </a:xfrm>
              <a:custGeom>
                <a:avLst/>
                <a:gdLst/>
                <a:ahLst/>
                <a:cxnLst/>
                <a:rect l="l" t="t" r="r" b="b"/>
                <a:pathLst>
                  <a:path w="1609746" h="254889" extrusionOk="0">
                    <a:moveTo>
                      <a:pt x="1609746" y="139228"/>
                    </a:moveTo>
                    <a:cubicBezTo>
                      <a:pt x="1153194" y="-76045"/>
                      <a:pt x="-51074" y="-38007"/>
                      <a:pt x="1679" y="227892"/>
                    </a:cubicBezTo>
                    <a:cubicBezTo>
                      <a:pt x="1679" y="227892"/>
                      <a:pt x="883501" y="329234"/>
                      <a:pt x="1609746" y="139228"/>
                    </a:cubicBezTo>
                    <a:close/>
                  </a:path>
                </a:pathLst>
              </a:custGeom>
              <a:solidFill>
                <a:srgbClr val="D4D9B9">
                  <a:alpha val="51900"/>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26"/>
              <p:cNvSpPr/>
              <p:nvPr/>
            </p:nvSpPr>
            <p:spPr>
              <a:xfrm>
                <a:off x="6743609" y="3015649"/>
                <a:ext cx="159600" cy="81304"/>
              </a:xfrm>
              <a:custGeom>
                <a:avLst/>
                <a:gdLst/>
                <a:ahLst/>
                <a:cxnLst/>
                <a:rect l="l" t="t" r="r" b="b"/>
                <a:pathLst>
                  <a:path w="298318" h="151970" extrusionOk="0">
                    <a:moveTo>
                      <a:pt x="735" y="90228"/>
                    </a:moveTo>
                    <a:cubicBezTo>
                      <a:pt x="-3244" y="109756"/>
                      <a:pt x="9435" y="129933"/>
                      <a:pt x="26649" y="140021"/>
                    </a:cubicBezTo>
                    <a:cubicBezTo>
                      <a:pt x="43864" y="150109"/>
                      <a:pt x="64595" y="152145"/>
                      <a:pt x="84586" y="151959"/>
                    </a:cubicBezTo>
                    <a:cubicBezTo>
                      <a:pt x="136692" y="151589"/>
                      <a:pt x="371956" y="90413"/>
                      <a:pt x="275240" y="18687"/>
                    </a:cubicBezTo>
                    <a:cubicBezTo>
                      <a:pt x="215823" y="-25367"/>
                      <a:pt x="16654" y="12486"/>
                      <a:pt x="828" y="90228"/>
                    </a:cubicBezTo>
                    <a:close/>
                  </a:path>
                </a:pathLst>
              </a:custGeom>
              <a:solidFill>
                <a:srgbClr val="D4D9B9">
                  <a:alpha val="51900"/>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52" name="Google Shape;1152;p26"/>
            <p:cNvGrpSpPr/>
            <p:nvPr/>
          </p:nvGrpSpPr>
          <p:grpSpPr>
            <a:xfrm>
              <a:off x="5518291" y="3518267"/>
              <a:ext cx="1061480" cy="625999"/>
              <a:chOff x="5518291" y="3518267"/>
              <a:chExt cx="1061480" cy="625999"/>
            </a:xfrm>
          </p:grpSpPr>
          <p:sp>
            <p:nvSpPr>
              <p:cNvPr id="1153" name="Google Shape;1153;p26"/>
              <p:cNvSpPr/>
              <p:nvPr/>
            </p:nvSpPr>
            <p:spPr>
              <a:xfrm rot="-4498898">
                <a:off x="5858691" y="3332823"/>
                <a:ext cx="380680" cy="99688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26"/>
              <p:cNvSpPr/>
              <p:nvPr/>
            </p:nvSpPr>
            <p:spPr>
              <a:xfrm rot="-4500143">
                <a:off x="6108533" y="3435739"/>
                <a:ext cx="106669" cy="767629"/>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rgbClr val="CF8A4F"/>
              </a:solid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55" name="Google Shape;1155;p26"/>
              <p:cNvSpPr/>
              <p:nvPr/>
            </p:nvSpPr>
            <p:spPr>
              <a:xfrm rot="-4500143">
                <a:off x="6074102" y="3753766"/>
                <a:ext cx="98079" cy="112670"/>
              </a:xfrm>
              <a:custGeom>
                <a:avLst/>
                <a:gdLst/>
                <a:ahLst/>
                <a:cxnLst/>
                <a:rect l="l" t="t" r="r" b="b"/>
                <a:pathLst>
                  <a:path w="154281" h="177234" extrusionOk="0">
                    <a:moveTo>
                      <a:pt x="154282" y="0"/>
                    </a:moveTo>
                    <a:cubicBezTo>
                      <a:pt x="133273" y="78298"/>
                      <a:pt x="74596" y="145582"/>
                      <a:pt x="0" y="177235"/>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26"/>
              <p:cNvSpPr/>
              <p:nvPr/>
            </p:nvSpPr>
            <p:spPr>
              <a:xfrm rot="-4500143">
                <a:off x="6218189" y="3860364"/>
                <a:ext cx="111964" cy="128732"/>
              </a:xfrm>
              <a:custGeom>
                <a:avLst/>
                <a:gdLst/>
                <a:ahLst/>
                <a:cxnLst/>
                <a:rect l="l" t="t" r="r" b="b"/>
                <a:pathLst>
                  <a:path w="176123" h="202500" extrusionOk="0">
                    <a:moveTo>
                      <a:pt x="176124" y="202501"/>
                    </a:moveTo>
                    <a:cubicBezTo>
                      <a:pt x="106063" y="145304"/>
                      <a:pt x="35077" y="83296"/>
                      <a:pt x="0" y="0"/>
                    </a:cubicBezTo>
                  </a:path>
                </a:pathLst>
              </a:custGeom>
              <a:noFill/>
              <a:ln w="125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7" name="Google Shape;1157;p26"/>
          <p:cNvGrpSpPr/>
          <p:nvPr/>
        </p:nvGrpSpPr>
        <p:grpSpPr>
          <a:xfrm>
            <a:off x="7887843" y="-1264845"/>
            <a:ext cx="4259059" cy="2167476"/>
            <a:chOff x="7887843" y="-1264845"/>
            <a:chExt cx="4259059" cy="2167476"/>
          </a:xfrm>
        </p:grpSpPr>
        <p:sp>
          <p:nvSpPr>
            <p:cNvPr id="1158" name="Google Shape;1158;p26"/>
            <p:cNvSpPr/>
            <p:nvPr/>
          </p:nvSpPr>
          <p:spPr>
            <a:xfrm rot="-4506520">
              <a:off x="8719272" y="-408582"/>
              <a:ext cx="79074" cy="18969"/>
            </a:xfrm>
            <a:custGeom>
              <a:avLst/>
              <a:gdLst/>
              <a:ahLst/>
              <a:cxnLst/>
              <a:rect l="l" t="t" r="r" b="b"/>
              <a:pathLst>
                <a:path w="114485" h="27464" extrusionOk="0">
                  <a:moveTo>
                    <a:pt x="114485" y="25544"/>
                  </a:moveTo>
                  <a:cubicBezTo>
                    <a:pt x="74966" y="31837"/>
                    <a:pt x="33041" y="22490"/>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59" name="Google Shape;1159;p26"/>
            <p:cNvSpPr/>
            <p:nvPr/>
          </p:nvSpPr>
          <p:spPr>
            <a:xfrm rot="-4506520">
              <a:off x="9684547" y="-1971983"/>
              <a:ext cx="1227222" cy="3499643"/>
            </a:xfrm>
            <a:custGeom>
              <a:avLst/>
              <a:gdLst/>
              <a:ahLst/>
              <a:cxnLst/>
              <a:rect l="l" t="t" r="r" b="b"/>
              <a:pathLst>
                <a:path w="1776787" h="5066828" extrusionOk="0">
                  <a:moveTo>
                    <a:pt x="580455" y="5015873"/>
                  </a:moveTo>
                  <a:cubicBezTo>
                    <a:pt x="961764" y="4818555"/>
                    <a:pt x="1309291" y="4447242"/>
                    <a:pt x="1443860" y="4059640"/>
                  </a:cubicBezTo>
                  <a:cubicBezTo>
                    <a:pt x="1592774" y="3630853"/>
                    <a:pt x="1679771" y="3379115"/>
                    <a:pt x="1698189" y="2950143"/>
                  </a:cubicBezTo>
                  <a:cubicBezTo>
                    <a:pt x="1709850" y="2678507"/>
                    <a:pt x="1708555" y="2371147"/>
                    <a:pt x="1609340" y="2118021"/>
                  </a:cubicBezTo>
                  <a:cubicBezTo>
                    <a:pt x="1548535" y="1962998"/>
                    <a:pt x="1470514" y="1821211"/>
                    <a:pt x="1371578" y="1687198"/>
                  </a:cubicBezTo>
                  <a:cubicBezTo>
                    <a:pt x="1157879" y="1397699"/>
                    <a:pt x="922430" y="1107461"/>
                    <a:pt x="665139" y="855908"/>
                  </a:cubicBezTo>
                  <a:cubicBezTo>
                    <a:pt x="436724" y="632583"/>
                    <a:pt x="125754" y="341882"/>
                    <a:pt x="3125" y="46831"/>
                  </a:cubicBezTo>
                  <a:cubicBezTo>
                    <a:pt x="-115" y="39056"/>
                    <a:pt x="-855" y="30449"/>
                    <a:pt x="996" y="22212"/>
                  </a:cubicBezTo>
                  <a:cubicBezTo>
                    <a:pt x="2847" y="13975"/>
                    <a:pt x="7474" y="6664"/>
                    <a:pt x="12750" y="0"/>
                  </a:cubicBezTo>
                  <a:cubicBezTo>
                    <a:pt x="19228" y="2406"/>
                    <a:pt x="26262" y="740"/>
                    <a:pt x="28946" y="7126"/>
                  </a:cubicBezTo>
                  <a:cubicBezTo>
                    <a:pt x="151483" y="302085"/>
                    <a:pt x="463194" y="598062"/>
                    <a:pt x="691609" y="821387"/>
                  </a:cubicBezTo>
                  <a:cubicBezTo>
                    <a:pt x="948899" y="1072939"/>
                    <a:pt x="1185921" y="1345223"/>
                    <a:pt x="1399621" y="1634721"/>
                  </a:cubicBezTo>
                  <a:cubicBezTo>
                    <a:pt x="1498557" y="1768735"/>
                    <a:pt x="1593237" y="1907931"/>
                    <a:pt x="1654042" y="2062953"/>
                  </a:cubicBezTo>
                  <a:cubicBezTo>
                    <a:pt x="1753349" y="2316079"/>
                    <a:pt x="1786204" y="2639358"/>
                    <a:pt x="1774543" y="2911087"/>
                  </a:cubicBezTo>
                  <a:cubicBezTo>
                    <a:pt x="1756125" y="3340059"/>
                    <a:pt x="1684769" y="3609474"/>
                    <a:pt x="1528821" y="4061954"/>
                  </a:cubicBezTo>
                  <a:cubicBezTo>
                    <a:pt x="1403415" y="4425863"/>
                    <a:pt x="1064495" y="4863627"/>
                    <a:pt x="683186" y="5061038"/>
                  </a:cubicBezTo>
                  <a:cubicBezTo>
                    <a:pt x="668286" y="5068719"/>
                    <a:pt x="647369" y="5066961"/>
                    <a:pt x="630710" y="5065758"/>
                  </a:cubicBezTo>
                  <a:cubicBezTo>
                    <a:pt x="613958" y="5064554"/>
                    <a:pt x="596929" y="5058539"/>
                    <a:pt x="585916" y="5045859"/>
                  </a:cubicBezTo>
                  <a:cubicBezTo>
                    <a:pt x="586193" y="5042065"/>
                    <a:pt x="579993" y="5019575"/>
                    <a:pt x="580270" y="5015781"/>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0" name="Google Shape;1160;p26"/>
            <p:cNvSpPr/>
            <p:nvPr/>
          </p:nvSpPr>
          <p:spPr>
            <a:xfrm rot="-4506520">
              <a:off x="8502598" y="-1074951"/>
              <a:ext cx="412933" cy="1081346"/>
            </a:xfrm>
            <a:custGeom>
              <a:avLst/>
              <a:gdLst/>
              <a:ahLst/>
              <a:cxnLst/>
              <a:rect l="l" t="t" r="r" b="b"/>
              <a:pathLst>
                <a:path w="597849" h="1565586" extrusionOk="0">
                  <a:moveTo>
                    <a:pt x="290408" y="93"/>
                  </a:moveTo>
                  <a:cubicBezTo>
                    <a:pt x="320487" y="206573"/>
                    <a:pt x="477730" y="370202"/>
                    <a:pt x="551308" y="565392"/>
                  </a:cubicBezTo>
                  <a:cubicBezTo>
                    <a:pt x="592400" y="674416"/>
                    <a:pt x="606653" y="793344"/>
                    <a:pt x="592586" y="908939"/>
                  </a:cubicBezTo>
                  <a:cubicBezTo>
                    <a:pt x="565376" y="1131894"/>
                    <a:pt x="435342" y="1342539"/>
                    <a:pt x="461626" y="1565586"/>
                  </a:cubicBezTo>
                  <a:cubicBezTo>
                    <a:pt x="274119" y="1452212"/>
                    <a:pt x="123169" y="1288490"/>
                    <a:pt x="49498" y="1082102"/>
                  </a:cubicBezTo>
                  <a:cubicBezTo>
                    <a:pt x="-24172" y="875714"/>
                    <a:pt x="-16860" y="639340"/>
                    <a:pt x="79855" y="442670"/>
                  </a:cubicBezTo>
                  <a:cubicBezTo>
                    <a:pt x="119652" y="361688"/>
                    <a:pt x="173516" y="288295"/>
                    <a:pt x="213683" y="207591"/>
                  </a:cubicBezTo>
                  <a:cubicBezTo>
                    <a:pt x="245706" y="143176"/>
                    <a:pt x="276988" y="70709"/>
                    <a:pt x="290408"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1" name="Google Shape;1161;p26"/>
            <p:cNvSpPr/>
            <p:nvPr/>
          </p:nvSpPr>
          <p:spPr>
            <a:xfrm rot="-4506520">
              <a:off x="8297311" y="-241966"/>
              <a:ext cx="1502096" cy="666312"/>
            </a:xfrm>
            <a:custGeom>
              <a:avLst/>
              <a:gdLst/>
              <a:ahLst/>
              <a:cxnLst/>
              <a:rect l="l" t="t" r="r" b="b"/>
              <a:pathLst>
                <a:path w="2174754" h="964695" extrusionOk="0">
                  <a:moveTo>
                    <a:pt x="0" y="93"/>
                  </a:moveTo>
                  <a:cubicBezTo>
                    <a:pt x="75151" y="64693"/>
                    <a:pt x="190562" y="35169"/>
                    <a:pt x="286352" y="60898"/>
                  </a:cubicBezTo>
                  <a:cubicBezTo>
                    <a:pt x="338272" y="74874"/>
                    <a:pt x="384085" y="105323"/>
                    <a:pt x="433229" y="127257"/>
                  </a:cubicBezTo>
                  <a:cubicBezTo>
                    <a:pt x="538089" y="173903"/>
                    <a:pt x="656461" y="180566"/>
                    <a:pt x="771039" y="174180"/>
                  </a:cubicBezTo>
                  <a:cubicBezTo>
                    <a:pt x="885617" y="167794"/>
                    <a:pt x="999547" y="149192"/>
                    <a:pt x="1114309" y="148266"/>
                  </a:cubicBezTo>
                  <a:cubicBezTo>
                    <a:pt x="1343835" y="146415"/>
                    <a:pt x="1573453" y="217309"/>
                    <a:pt x="1761886" y="348361"/>
                  </a:cubicBezTo>
                  <a:cubicBezTo>
                    <a:pt x="1950319" y="479412"/>
                    <a:pt x="2096734" y="669974"/>
                    <a:pt x="2174754" y="885802"/>
                  </a:cubicBezTo>
                  <a:cubicBezTo>
                    <a:pt x="1999093" y="922082"/>
                    <a:pt x="1819823" y="955585"/>
                    <a:pt x="1640737" y="963267"/>
                  </a:cubicBezTo>
                  <a:cubicBezTo>
                    <a:pt x="1461559" y="970948"/>
                    <a:pt x="1278124" y="948644"/>
                    <a:pt x="1115790" y="872382"/>
                  </a:cubicBezTo>
                  <a:cubicBezTo>
                    <a:pt x="1035364" y="834529"/>
                    <a:pt x="960583" y="783811"/>
                    <a:pt x="875899" y="756694"/>
                  </a:cubicBezTo>
                  <a:cubicBezTo>
                    <a:pt x="816204" y="737628"/>
                    <a:pt x="753362" y="730965"/>
                    <a:pt x="692556" y="715509"/>
                  </a:cubicBezTo>
                  <a:cubicBezTo>
                    <a:pt x="506992" y="668493"/>
                    <a:pt x="345029" y="535868"/>
                    <a:pt x="262196" y="363261"/>
                  </a:cubicBezTo>
                  <a:cubicBezTo>
                    <a:pt x="226471" y="288758"/>
                    <a:pt x="203241" y="205092"/>
                    <a:pt x="144749" y="146693"/>
                  </a:cubicBezTo>
                  <a:cubicBezTo>
                    <a:pt x="100973" y="103009"/>
                    <a:pt x="25451" y="56363"/>
                    <a:pt x="0" y="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2" name="Google Shape;1162;p26"/>
            <p:cNvSpPr/>
            <p:nvPr/>
          </p:nvSpPr>
          <p:spPr>
            <a:xfrm rot="-4506520">
              <a:off x="8502344" y="-251727"/>
              <a:ext cx="1236938" cy="472465"/>
            </a:xfrm>
            <a:custGeom>
              <a:avLst/>
              <a:gdLst/>
              <a:ahLst/>
              <a:cxnLst/>
              <a:rect l="l" t="t" r="r" b="b"/>
              <a:pathLst>
                <a:path w="1790854" h="684041" extrusionOk="0">
                  <a:moveTo>
                    <a:pt x="1790854" y="684042"/>
                  </a:moveTo>
                  <a:cubicBezTo>
                    <a:pt x="1637498" y="486816"/>
                    <a:pt x="1386871" y="390471"/>
                    <a:pt x="1141242" y="344751"/>
                  </a:cubicBezTo>
                  <a:cubicBezTo>
                    <a:pt x="895612" y="299031"/>
                    <a:pt x="642949" y="294774"/>
                    <a:pt x="400096" y="236097"/>
                  </a:cubicBezTo>
                  <a:cubicBezTo>
                    <a:pt x="340308" y="221659"/>
                    <a:pt x="280336" y="203519"/>
                    <a:pt x="228692" y="170016"/>
                  </a:cubicBezTo>
                  <a:cubicBezTo>
                    <a:pt x="148544" y="118002"/>
                    <a:pt x="90514" y="30634"/>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3" name="Google Shape;1163;p26"/>
            <p:cNvSpPr/>
            <p:nvPr/>
          </p:nvSpPr>
          <p:spPr>
            <a:xfrm rot="-4506520">
              <a:off x="9086706" y="-189480"/>
              <a:ext cx="323841" cy="107904"/>
            </a:xfrm>
            <a:custGeom>
              <a:avLst/>
              <a:gdLst/>
              <a:ahLst/>
              <a:cxnLst/>
              <a:rect l="l" t="t" r="r" b="b"/>
              <a:pathLst>
                <a:path w="468861" h="156225" extrusionOk="0">
                  <a:moveTo>
                    <a:pt x="468861" y="0"/>
                  </a:moveTo>
                  <a:cubicBezTo>
                    <a:pt x="303288" y="14993"/>
                    <a:pt x="141417" y="68950"/>
                    <a:pt x="0" y="1562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4" name="Google Shape;1164;p26"/>
            <p:cNvSpPr/>
            <p:nvPr/>
          </p:nvSpPr>
          <p:spPr>
            <a:xfrm rot="-4506520">
              <a:off x="9000597" y="73075"/>
              <a:ext cx="223160" cy="100105"/>
            </a:xfrm>
            <a:custGeom>
              <a:avLst/>
              <a:gdLst/>
              <a:ahLst/>
              <a:cxnLst/>
              <a:rect l="l" t="t" r="r" b="b"/>
              <a:pathLst>
                <a:path w="323094" h="144934" extrusionOk="0">
                  <a:moveTo>
                    <a:pt x="323094" y="0"/>
                  </a:moveTo>
                  <a:cubicBezTo>
                    <a:pt x="207961" y="28783"/>
                    <a:pt x="98011" y="78113"/>
                    <a:pt x="0" y="144934"/>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5" name="Google Shape;1165;p26"/>
            <p:cNvSpPr/>
            <p:nvPr/>
          </p:nvSpPr>
          <p:spPr>
            <a:xfrm rot="-4506520">
              <a:off x="8931730" y="-132717"/>
              <a:ext cx="191709" cy="177774"/>
            </a:xfrm>
            <a:custGeom>
              <a:avLst/>
              <a:gdLst/>
              <a:ahLst/>
              <a:cxnLst/>
              <a:rect l="l" t="t" r="r" b="b"/>
              <a:pathLst>
                <a:path w="277559" h="257383" extrusionOk="0">
                  <a:moveTo>
                    <a:pt x="277559" y="257383"/>
                  </a:moveTo>
                  <a:cubicBezTo>
                    <a:pt x="164277" y="198429"/>
                    <a:pt x="67377" y="10846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6" name="Google Shape;1166;p26"/>
            <p:cNvSpPr/>
            <p:nvPr/>
          </p:nvSpPr>
          <p:spPr>
            <a:xfrm rot="-4506520">
              <a:off x="9052096" y="-404112"/>
              <a:ext cx="229872" cy="200850"/>
            </a:xfrm>
            <a:custGeom>
              <a:avLst/>
              <a:gdLst/>
              <a:ahLst/>
              <a:cxnLst/>
              <a:rect l="l" t="t" r="r" b="b"/>
              <a:pathLst>
                <a:path w="332811" h="290793" extrusionOk="0">
                  <a:moveTo>
                    <a:pt x="332812" y="290794"/>
                  </a:moveTo>
                  <a:cubicBezTo>
                    <a:pt x="197410" y="227952"/>
                    <a:pt x="80426" y="125776"/>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7" name="Google Shape;1167;p26"/>
            <p:cNvSpPr/>
            <p:nvPr/>
          </p:nvSpPr>
          <p:spPr>
            <a:xfrm rot="-4506520">
              <a:off x="8875369" y="192785"/>
              <a:ext cx="130214" cy="105795"/>
            </a:xfrm>
            <a:custGeom>
              <a:avLst/>
              <a:gdLst/>
              <a:ahLst/>
              <a:cxnLst/>
              <a:rect l="l" t="t" r="r" b="b"/>
              <a:pathLst>
                <a:path w="188525" h="153171" extrusionOk="0">
                  <a:moveTo>
                    <a:pt x="188526" y="153171"/>
                  </a:moveTo>
                  <a:cubicBezTo>
                    <a:pt x="112819" y="121519"/>
                    <a:pt x="46553" y="67654"/>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8" name="Google Shape;1168;p26"/>
            <p:cNvSpPr/>
            <p:nvPr/>
          </p:nvSpPr>
          <p:spPr>
            <a:xfrm rot="-4506520">
              <a:off x="8889881" y="358770"/>
              <a:ext cx="112506" cy="12852"/>
            </a:xfrm>
            <a:custGeom>
              <a:avLst/>
              <a:gdLst/>
              <a:ahLst/>
              <a:cxnLst/>
              <a:rect l="l" t="t" r="r" b="b"/>
              <a:pathLst>
                <a:path w="162888" h="18607" extrusionOk="0">
                  <a:moveTo>
                    <a:pt x="162889" y="0"/>
                  </a:moveTo>
                  <a:cubicBezTo>
                    <a:pt x="138733" y="13790"/>
                    <a:pt x="110413" y="18788"/>
                    <a:pt x="82648" y="18603"/>
                  </a:cubicBezTo>
                  <a:cubicBezTo>
                    <a:pt x="54882" y="18418"/>
                    <a:pt x="27302" y="13420"/>
                    <a:pt x="0" y="8422"/>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69" name="Google Shape;1169;p26"/>
            <p:cNvSpPr/>
            <p:nvPr/>
          </p:nvSpPr>
          <p:spPr>
            <a:xfrm rot="-4506520">
              <a:off x="8774575" y="-963476"/>
              <a:ext cx="115895" cy="834022"/>
            </a:xfrm>
            <a:custGeom>
              <a:avLst/>
              <a:gdLst/>
              <a:ahLst/>
              <a:cxnLst/>
              <a:rect l="l" t="t" r="r" b="b"/>
              <a:pathLst>
                <a:path w="167794" h="1207507" extrusionOk="0">
                  <a:moveTo>
                    <a:pt x="167794" y="1207508"/>
                  </a:moveTo>
                  <a:cubicBezTo>
                    <a:pt x="67099" y="1013799"/>
                    <a:pt x="11106" y="796953"/>
                    <a:pt x="5275" y="578719"/>
                  </a:cubicBezTo>
                  <a:cubicBezTo>
                    <a:pt x="1203" y="425733"/>
                    <a:pt x="21472" y="273024"/>
                    <a:pt x="22767" y="119946"/>
                  </a:cubicBezTo>
                  <a:cubicBezTo>
                    <a:pt x="23138" y="78668"/>
                    <a:pt x="21472" y="3516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0" name="Google Shape;1170;p26"/>
            <p:cNvSpPr/>
            <p:nvPr/>
          </p:nvSpPr>
          <p:spPr>
            <a:xfrm rot="-4506520">
              <a:off x="8578164" y="-659045"/>
              <a:ext cx="81056" cy="140058"/>
            </a:xfrm>
            <a:custGeom>
              <a:avLst/>
              <a:gdLst/>
              <a:ahLst/>
              <a:cxnLst/>
              <a:rect l="l" t="t" r="r" b="b"/>
              <a:pathLst>
                <a:path w="117354" h="202778" extrusionOk="0">
                  <a:moveTo>
                    <a:pt x="117354" y="0"/>
                  </a:moveTo>
                  <a:cubicBezTo>
                    <a:pt x="113467" y="14808"/>
                    <a:pt x="109580" y="29616"/>
                    <a:pt x="105785" y="44424"/>
                  </a:cubicBezTo>
                  <a:cubicBezTo>
                    <a:pt x="101435" y="61176"/>
                    <a:pt x="96993" y="77928"/>
                    <a:pt x="90144" y="93846"/>
                  </a:cubicBezTo>
                  <a:cubicBezTo>
                    <a:pt x="71264" y="137438"/>
                    <a:pt x="35169" y="170848"/>
                    <a:pt x="0" y="202778"/>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1" name="Google Shape;1171;p26"/>
            <p:cNvSpPr/>
            <p:nvPr/>
          </p:nvSpPr>
          <p:spPr>
            <a:xfrm rot="-4506520">
              <a:off x="8877149" y="-598999"/>
              <a:ext cx="100617" cy="109118"/>
            </a:xfrm>
            <a:custGeom>
              <a:avLst/>
              <a:gdLst/>
              <a:ahLst/>
              <a:cxnLst/>
              <a:rect l="l" t="t" r="r" b="b"/>
              <a:pathLst>
                <a:path w="145674" h="157983" extrusionOk="0">
                  <a:moveTo>
                    <a:pt x="145675" y="0"/>
                  </a:moveTo>
                  <a:cubicBezTo>
                    <a:pt x="120038" y="68858"/>
                    <a:pt x="66544" y="126887"/>
                    <a:pt x="0" y="157984"/>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2" name="Google Shape;1172;p26"/>
            <p:cNvSpPr/>
            <p:nvPr/>
          </p:nvSpPr>
          <p:spPr>
            <a:xfrm rot="-4506520">
              <a:off x="8736675" y="-617387"/>
              <a:ext cx="106561" cy="122415"/>
            </a:xfrm>
            <a:custGeom>
              <a:avLst/>
              <a:gdLst/>
              <a:ahLst/>
              <a:cxnLst/>
              <a:rect l="l" t="t" r="r" b="b"/>
              <a:pathLst>
                <a:path w="154281" h="177234" extrusionOk="0">
                  <a:moveTo>
                    <a:pt x="154282" y="0"/>
                  </a:moveTo>
                  <a:cubicBezTo>
                    <a:pt x="133273" y="78298"/>
                    <a:pt x="74596" y="145582"/>
                    <a:pt x="0" y="177235"/>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3" name="Google Shape;1173;p26"/>
            <p:cNvSpPr/>
            <p:nvPr/>
          </p:nvSpPr>
          <p:spPr>
            <a:xfrm rot="-4506520">
              <a:off x="8519549" y="-582483"/>
              <a:ext cx="67440" cy="91284"/>
            </a:xfrm>
            <a:custGeom>
              <a:avLst/>
              <a:gdLst/>
              <a:ahLst/>
              <a:cxnLst/>
              <a:rect l="l" t="t" r="r" b="b"/>
              <a:pathLst>
                <a:path w="97640" h="132162" extrusionOk="0">
                  <a:moveTo>
                    <a:pt x="97641" y="132162"/>
                  </a:moveTo>
                  <a:cubicBezTo>
                    <a:pt x="57659" y="94309"/>
                    <a:pt x="24433" y="49329"/>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4" name="Google Shape;1174;p26"/>
            <p:cNvSpPr/>
            <p:nvPr/>
          </p:nvSpPr>
          <p:spPr>
            <a:xfrm rot="-4506520">
              <a:off x="8655330" y="-523498"/>
              <a:ext cx="99721" cy="109694"/>
            </a:xfrm>
            <a:custGeom>
              <a:avLst/>
              <a:gdLst/>
              <a:ahLst/>
              <a:cxnLst/>
              <a:rect l="l" t="t" r="r" b="b"/>
              <a:pathLst>
                <a:path w="144378" h="158816" extrusionOk="0">
                  <a:moveTo>
                    <a:pt x="144379" y="158817"/>
                  </a:moveTo>
                  <a:cubicBezTo>
                    <a:pt x="131885" y="155948"/>
                    <a:pt x="121704" y="147063"/>
                    <a:pt x="112449" y="138270"/>
                  </a:cubicBezTo>
                  <a:cubicBezTo>
                    <a:pt x="69321" y="97271"/>
                    <a:pt x="31375" y="50625"/>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5" name="Google Shape;1175;p26"/>
            <p:cNvSpPr/>
            <p:nvPr/>
          </p:nvSpPr>
          <p:spPr>
            <a:xfrm rot="-4506520">
              <a:off x="8893049" y="-501728"/>
              <a:ext cx="121648" cy="139866"/>
            </a:xfrm>
            <a:custGeom>
              <a:avLst/>
              <a:gdLst/>
              <a:ahLst/>
              <a:cxnLst/>
              <a:rect l="l" t="t" r="r" b="b"/>
              <a:pathLst>
                <a:path w="176123" h="202500" extrusionOk="0">
                  <a:moveTo>
                    <a:pt x="176124" y="202501"/>
                  </a:moveTo>
                  <a:cubicBezTo>
                    <a:pt x="106063" y="145304"/>
                    <a:pt x="35077" y="83296"/>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6" name="Google Shape;1176;p26"/>
            <p:cNvSpPr/>
            <p:nvPr/>
          </p:nvSpPr>
          <p:spPr>
            <a:xfrm rot="-4506520">
              <a:off x="7863506" y="1184"/>
              <a:ext cx="763001" cy="431119"/>
            </a:xfrm>
            <a:custGeom>
              <a:avLst/>
              <a:gdLst/>
              <a:ahLst/>
              <a:cxnLst/>
              <a:rect l="l" t="t" r="r" b="b"/>
              <a:pathLst>
                <a:path w="1104682" h="624179" extrusionOk="0">
                  <a:moveTo>
                    <a:pt x="32" y="1143"/>
                  </a:moveTo>
                  <a:cubicBezTo>
                    <a:pt x="-153" y="495"/>
                    <a:pt x="495" y="-153"/>
                    <a:pt x="1143" y="32"/>
                  </a:cubicBezTo>
                  <a:cubicBezTo>
                    <a:pt x="96470" y="32610"/>
                    <a:pt x="196239" y="52231"/>
                    <a:pt x="296842" y="58061"/>
                  </a:cubicBezTo>
                  <a:cubicBezTo>
                    <a:pt x="363386" y="61948"/>
                    <a:pt x="430300" y="59820"/>
                    <a:pt x="496566" y="66946"/>
                  </a:cubicBezTo>
                  <a:cubicBezTo>
                    <a:pt x="769313" y="96285"/>
                    <a:pt x="1015960" y="296009"/>
                    <a:pt x="1102680" y="555984"/>
                  </a:cubicBezTo>
                  <a:cubicBezTo>
                    <a:pt x="1109344" y="576067"/>
                    <a:pt x="1098885" y="595780"/>
                    <a:pt x="1078617" y="601796"/>
                  </a:cubicBezTo>
                  <a:cubicBezTo>
                    <a:pt x="883520" y="660010"/>
                    <a:pt x="675837" y="596428"/>
                    <a:pt x="495641" y="505729"/>
                  </a:cubicBezTo>
                  <a:cubicBezTo>
                    <a:pt x="273334" y="393835"/>
                    <a:pt x="78052" y="237147"/>
                    <a:pt x="32" y="1050"/>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dirty="0">
                <a:latin typeface="Calibri"/>
                <a:cs typeface="Calibri"/>
                <a:sym typeface="Calibri"/>
              </a:endParaRPr>
            </a:p>
          </p:txBody>
        </p:sp>
        <p:sp>
          <p:nvSpPr>
            <p:cNvPr id="1177" name="Google Shape;1177;p26"/>
            <p:cNvSpPr/>
            <p:nvPr/>
          </p:nvSpPr>
          <p:spPr>
            <a:xfrm rot="-4506520">
              <a:off x="7994970" y="20803"/>
              <a:ext cx="587849" cy="278902"/>
            </a:xfrm>
            <a:custGeom>
              <a:avLst/>
              <a:gdLst/>
              <a:ahLst/>
              <a:cxnLst/>
              <a:rect l="l" t="t" r="r" b="b"/>
              <a:pathLst>
                <a:path w="851095" h="403798" extrusionOk="0">
                  <a:moveTo>
                    <a:pt x="851095" y="403798"/>
                  </a:moveTo>
                  <a:cubicBezTo>
                    <a:pt x="724486" y="374182"/>
                    <a:pt x="622865" y="282927"/>
                    <a:pt x="507825" y="222307"/>
                  </a:cubicBezTo>
                  <a:cubicBezTo>
                    <a:pt x="343733" y="135957"/>
                    <a:pt x="148729" y="110598"/>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8" name="Google Shape;1178;p26"/>
            <p:cNvSpPr/>
            <p:nvPr/>
          </p:nvSpPr>
          <p:spPr>
            <a:xfrm rot="-4506520">
              <a:off x="8146915" y="157090"/>
              <a:ext cx="85978" cy="109438"/>
            </a:xfrm>
            <a:custGeom>
              <a:avLst/>
              <a:gdLst/>
              <a:ahLst/>
              <a:cxnLst/>
              <a:rect l="l" t="t" r="r" b="b"/>
              <a:pathLst>
                <a:path w="124480" h="158446" extrusionOk="0">
                  <a:moveTo>
                    <a:pt x="124481" y="158447"/>
                  </a:moveTo>
                  <a:cubicBezTo>
                    <a:pt x="96808" y="96438"/>
                    <a:pt x="53587" y="41555"/>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79" name="Google Shape;1179;p26"/>
            <p:cNvSpPr/>
            <p:nvPr/>
          </p:nvSpPr>
          <p:spPr>
            <a:xfrm rot="-4506520">
              <a:off x="8245501" y="166384"/>
              <a:ext cx="145875" cy="23632"/>
            </a:xfrm>
            <a:custGeom>
              <a:avLst/>
              <a:gdLst/>
              <a:ahLst/>
              <a:cxnLst/>
              <a:rect l="l" t="t" r="r" b="b"/>
              <a:pathLst>
                <a:path w="211200" h="34215" extrusionOk="0">
                  <a:moveTo>
                    <a:pt x="211200" y="0"/>
                  </a:moveTo>
                  <a:cubicBezTo>
                    <a:pt x="146878" y="33226"/>
                    <a:pt x="70524" y="42758"/>
                    <a:pt x="0" y="26377"/>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0" name="Google Shape;1180;p26"/>
            <p:cNvSpPr/>
            <p:nvPr/>
          </p:nvSpPr>
          <p:spPr>
            <a:xfrm rot="-4506520">
              <a:off x="8301856" y="-11368"/>
              <a:ext cx="82078" cy="112635"/>
            </a:xfrm>
            <a:custGeom>
              <a:avLst/>
              <a:gdLst/>
              <a:ahLst/>
              <a:cxnLst/>
              <a:rect l="l" t="t" r="r" b="b"/>
              <a:pathLst>
                <a:path w="118834" h="163074" extrusionOk="0">
                  <a:moveTo>
                    <a:pt x="118835" y="163074"/>
                  </a:moveTo>
                  <a:cubicBezTo>
                    <a:pt x="72282" y="114207"/>
                    <a:pt x="32208" y="59232"/>
                    <a:pt x="0" y="0"/>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1" name="Google Shape;1181;p26"/>
            <p:cNvSpPr/>
            <p:nvPr/>
          </p:nvSpPr>
          <p:spPr>
            <a:xfrm rot="-4506520">
              <a:off x="8089795" y="-403956"/>
              <a:ext cx="230479" cy="595141"/>
            </a:xfrm>
            <a:custGeom>
              <a:avLst/>
              <a:gdLst/>
              <a:ahLst/>
              <a:cxnLst/>
              <a:rect l="l" t="t" r="r" b="b"/>
              <a:pathLst>
                <a:path w="333690" h="861653" extrusionOk="0">
                  <a:moveTo>
                    <a:pt x="307582" y="853618"/>
                  </a:moveTo>
                  <a:cubicBezTo>
                    <a:pt x="327943" y="762085"/>
                    <a:pt x="345528" y="666573"/>
                    <a:pt x="323501" y="575411"/>
                  </a:cubicBezTo>
                  <a:cubicBezTo>
                    <a:pt x="305731" y="501833"/>
                    <a:pt x="263435" y="436955"/>
                    <a:pt x="227155" y="370504"/>
                  </a:cubicBezTo>
                  <a:cubicBezTo>
                    <a:pt x="165424" y="257222"/>
                    <a:pt x="119056" y="128576"/>
                    <a:pt x="137011" y="949"/>
                  </a:cubicBezTo>
                  <a:cubicBezTo>
                    <a:pt x="137104" y="24"/>
                    <a:pt x="135993" y="-347"/>
                    <a:pt x="135530" y="394"/>
                  </a:cubicBezTo>
                  <a:cubicBezTo>
                    <a:pt x="69634" y="95536"/>
                    <a:pt x="27709" y="201784"/>
                    <a:pt x="9199" y="316177"/>
                  </a:cubicBezTo>
                  <a:cubicBezTo>
                    <a:pt x="-7645" y="420296"/>
                    <a:pt x="-2740" y="529506"/>
                    <a:pt x="35483" y="627794"/>
                  </a:cubicBezTo>
                  <a:cubicBezTo>
                    <a:pt x="73706" y="726083"/>
                    <a:pt x="147284" y="812618"/>
                    <a:pt x="243722" y="855284"/>
                  </a:cubicBezTo>
                  <a:cubicBezTo>
                    <a:pt x="259456" y="862225"/>
                    <a:pt x="295643" y="865835"/>
                    <a:pt x="307674" y="853618"/>
                  </a:cubicBezTo>
                  <a:close/>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2" name="Google Shape;1182;p26"/>
            <p:cNvSpPr/>
            <p:nvPr/>
          </p:nvSpPr>
          <p:spPr>
            <a:xfrm rot="-4506520">
              <a:off x="8230553" y="-281241"/>
              <a:ext cx="136543" cy="383354"/>
            </a:xfrm>
            <a:custGeom>
              <a:avLst/>
              <a:gdLst/>
              <a:ahLst/>
              <a:cxnLst/>
              <a:rect l="l" t="t" r="r" b="b"/>
              <a:pathLst>
                <a:path w="197688" h="555025" extrusionOk="0">
                  <a:moveTo>
                    <a:pt x="0" y="0"/>
                  </a:moveTo>
                  <a:cubicBezTo>
                    <a:pt x="21472" y="119483"/>
                    <a:pt x="43591" y="241279"/>
                    <a:pt x="100788" y="348360"/>
                  </a:cubicBezTo>
                  <a:cubicBezTo>
                    <a:pt x="136882" y="415922"/>
                    <a:pt x="187230" y="479134"/>
                    <a:pt x="197688" y="555026"/>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3" name="Google Shape;1183;p26"/>
            <p:cNvSpPr/>
            <p:nvPr/>
          </p:nvSpPr>
          <p:spPr>
            <a:xfrm rot="-4506520">
              <a:off x="9119876" y="-115098"/>
              <a:ext cx="365028" cy="157573"/>
            </a:xfrm>
            <a:custGeom>
              <a:avLst/>
              <a:gdLst/>
              <a:ahLst/>
              <a:cxnLst/>
              <a:rect l="l" t="t" r="r" b="b"/>
              <a:pathLst>
                <a:path w="528492" h="228136" extrusionOk="0">
                  <a:moveTo>
                    <a:pt x="505354" y="197582"/>
                  </a:moveTo>
                  <a:cubicBezTo>
                    <a:pt x="366806" y="248392"/>
                    <a:pt x="206138" y="235250"/>
                    <a:pt x="77771" y="162505"/>
                  </a:cubicBezTo>
                  <a:cubicBezTo>
                    <a:pt x="49080" y="146216"/>
                    <a:pt x="20667" y="125763"/>
                    <a:pt x="6969" y="95776"/>
                  </a:cubicBezTo>
                  <a:cubicBezTo>
                    <a:pt x="-6728" y="65790"/>
                    <a:pt x="-527" y="24512"/>
                    <a:pt x="28164" y="8223"/>
                  </a:cubicBezTo>
                  <a:cubicBezTo>
                    <a:pt x="42601" y="79"/>
                    <a:pt x="60094" y="-661"/>
                    <a:pt x="76660" y="357"/>
                  </a:cubicBezTo>
                  <a:cubicBezTo>
                    <a:pt x="146999" y="4799"/>
                    <a:pt x="213172" y="37099"/>
                    <a:pt x="283418" y="42375"/>
                  </a:cubicBezTo>
                  <a:cubicBezTo>
                    <a:pt x="328213" y="45799"/>
                    <a:pt x="373377" y="38117"/>
                    <a:pt x="418172" y="42560"/>
                  </a:cubicBezTo>
                  <a:cubicBezTo>
                    <a:pt x="462874" y="47002"/>
                    <a:pt x="510352" y="67456"/>
                    <a:pt x="528492" y="108548"/>
                  </a:cubicBezTo>
                </a:path>
              </a:pathLst>
            </a:custGeom>
            <a:solidFill>
              <a:srgbClr val="CF8A4F"/>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grpSp>
        <p:nvGrpSpPr>
          <p:cNvPr id="1184" name="Google Shape;1184;p26"/>
          <p:cNvGrpSpPr/>
          <p:nvPr/>
        </p:nvGrpSpPr>
        <p:grpSpPr>
          <a:xfrm>
            <a:off x="8650056" y="-29723"/>
            <a:ext cx="381277" cy="371649"/>
            <a:chOff x="8650056" y="-29723"/>
            <a:chExt cx="381277" cy="371649"/>
          </a:xfrm>
        </p:grpSpPr>
        <p:sp>
          <p:nvSpPr>
            <p:cNvPr id="1185" name="Google Shape;1185;p26"/>
            <p:cNvSpPr/>
            <p:nvPr/>
          </p:nvSpPr>
          <p:spPr>
            <a:xfrm rot="-4506520">
              <a:off x="8690228" y="-1151"/>
              <a:ext cx="300933" cy="314504"/>
            </a:xfrm>
            <a:custGeom>
              <a:avLst/>
              <a:gdLst/>
              <a:ahLst/>
              <a:cxnLst/>
              <a:rect l="l" t="t" r="r" b="b"/>
              <a:pathLst>
                <a:path w="435694" h="455343" extrusionOk="0">
                  <a:moveTo>
                    <a:pt x="12566" y="239998"/>
                  </a:moveTo>
                  <a:cubicBezTo>
                    <a:pt x="50141" y="335973"/>
                    <a:pt x="132326" y="413252"/>
                    <a:pt x="230337" y="444905"/>
                  </a:cubicBezTo>
                  <a:cubicBezTo>
                    <a:pt x="256436" y="453327"/>
                    <a:pt x="284572" y="458695"/>
                    <a:pt x="311411" y="452957"/>
                  </a:cubicBezTo>
                  <a:cubicBezTo>
                    <a:pt x="338251" y="447218"/>
                    <a:pt x="363610" y="428431"/>
                    <a:pt x="370829" y="401869"/>
                  </a:cubicBezTo>
                  <a:cubicBezTo>
                    <a:pt x="372865" y="394465"/>
                    <a:pt x="373605" y="386320"/>
                    <a:pt x="378326" y="380304"/>
                  </a:cubicBezTo>
                  <a:cubicBezTo>
                    <a:pt x="382675" y="374844"/>
                    <a:pt x="389617" y="372252"/>
                    <a:pt x="395632" y="368735"/>
                  </a:cubicBezTo>
                  <a:cubicBezTo>
                    <a:pt x="422380" y="353372"/>
                    <a:pt x="432560" y="319869"/>
                    <a:pt x="434966" y="289049"/>
                  </a:cubicBezTo>
                  <a:cubicBezTo>
                    <a:pt x="444129" y="172065"/>
                    <a:pt x="365831" y="55174"/>
                    <a:pt x="255696" y="14544"/>
                  </a:cubicBezTo>
                  <a:cubicBezTo>
                    <a:pt x="227005" y="3993"/>
                    <a:pt x="196279" y="-1930"/>
                    <a:pt x="165829" y="569"/>
                  </a:cubicBezTo>
                  <a:cubicBezTo>
                    <a:pt x="44218" y="10750"/>
                    <a:pt x="-31118" y="128567"/>
                    <a:pt x="12473" y="239905"/>
                  </a:cubicBezTo>
                  <a:close/>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6" name="Google Shape;1186;p26"/>
            <p:cNvSpPr/>
            <p:nvPr/>
          </p:nvSpPr>
          <p:spPr>
            <a:xfrm rot="-4506520">
              <a:off x="8726753" y="21790"/>
              <a:ext cx="207416" cy="243243"/>
            </a:xfrm>
            <a:custGeom>
              <a:avLst/>
              <a:gdLst/>
              <a:ahLst/>
              <a:cxnLst/>
              <a:rect l="l" t="t" r="r" b="b"/>
              <a:pathLst>
                <a:path w="300299" h="352171" extrusionOk="0">
                  <a:moveTo>
                    <a:pt x="292182" y="352172"/>
                  </a:moveTo>
                  <a:cubicBezTo>
                    <a:pt x="233783" y="326257"/>
                    <a:pt x="205000" y="261935"/>
                    <a:pt x="173532" y="206404"/>
                  </a:cubicBezTo>
                  <a:cubicBezTo>
                    <a:pt x="129016" y="127829"/>
                    <a:pt x="69876" y="57490"/>
                    <a:pt x="0" y="202"/>
                  </a:cubicBezTo>
                  <a:cubicBezTo>
                    <a:pt x="26932" y="-1649"/>
                    <a:pt x="51458" y="9364"/>
                    <a:pt x="70616" y="28522"/>
                  </a:cubicBezTo>
                  <a:cubicBezTo>
                    <a:pt x="102176" y="60082"/>
                    <a:pt x="133736" y="91642"/>
                    <a:pt x="165295" y="123201"/>
                  </a:cubicBezTo>
                  <a:cubicBezTo>
                    <a:pt x="187045" y="144951"/>
                    <a:pt x="209072" y="167070"/>
                    <a:pt x="225546" y="193077"/>
                  </a:cubicBezTo>
                  <a:cubicBezTo>
                    <a:pt x="243963" y="222231"/>
                    <a:pt x="255255" y="255826"/>
                    <a:pt x="276449" y="283036"/>
                  </a:cubicBezTo>
                  <a:cubicBezTo>
                    <a:pt x="283853" y="292569"/>
                    <a:pt x="292552" y="301361"/>
                    <a:pt x="297550" y="312282"/>
                  </a:cubicBezTo>
                  <a:cubicBezTo>
                    <a:pt x="302548" y="323296"/>
                    <a:pt x="300697" y="343564"/>
                    <a:pt x="292275" y="352172"/>
                  </a:cubicBezTo>
                  <a:close/>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7" name="Google Shape;1187;p26"/>
            <p:cNvSpPr/>
            <p:nvPr/>
          </p:nvSpPr>
          <p:spPr>
            <a:xfrm rot="-4506520">
              <a:off x="8783940" y="113833"/>
              <a:ext cx="123984" cy="203216"/>
            </a:xfrm>
            <a:custGeom>
              <a:avLst/>
              <a:gdLst/>
              <a:ahLst/>
              <a:cxnLst/>
              <a:rect l="l" t="t" r="r" b="b"/>
              <a:pathLst>
                <a:path w="179505" h="294218" extrusionOk="0">
                  <a:moveTo>
                    <a:pt x="11897" y="0"/>
                  </a:moveTo>
                  <a:cubicBezTo>
                    <a:pt x="-10871" y="58399"/>
                    <a:pt x="420" y="126979"/>
                    <a:pt x="34016" y="180011"/>
                  </a:cubicBezTo>
                  <a:cubicBezTo>
                    <a:pt x="67519" y="233043"/>
                    <a:pt x="121199" y="271266"/>
                    <a:pt x="179506" y="294218"/>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sp>
          <p:nvSpPr>
            <p:cNvPr id="1188" name="Google Shape;1188;p26"/>
            <p:cNvSpPr/>
            <p:nvPr/>
          </p:nvSpPr>
          <p:spPr>
            <a:xfrm rot="-4506520">
              <a:off x="8859910" y="154734"/>
              <a:ext cx="59385" cy="68399"/>
            </a:xfrm>
            <a:custGeom>
              <a:avLst/>
              <a:gdLst/>
              <a:ahLst/>
              <a:cxnLst/>
              <a:rect l="l" t="t" r="r" b="b"/>
              <a:pathLst>
                <a:path w="85979" h="99029" extrusionOk="0">
                  <a:moveTo>
                    <a:pt x="0" y="0"/>
                  </a:moveTo>
                  <a:cubicBezTo>
                    <a:pt x="13050" y="43129"/>
                    <a:pt x="45072" y="80056"/>
                    <a:pt x="85980" y="99029"/>
                  </a:cubicBezTo>
                </a:path>
              </a:pathLst>
            </a:custGeom>
            <a:solidFill>
              <a:srgbClr val="854917"/>
            </a:solidFill>
            <a:ln w="15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endParaRPr sz="1800">
                <a:latin typeface="Calibri"/>
                <a:cs typeface="Calibri"/>
                <a:sym typeface="Calibri"/>
              </a:endParaRPr>
            </a:p>
          </p:txBody>
        </p:sp>
      </p:grpSp>
      <p:sp>
        <p:nvSpPr>
          <p:cNvPr id="2042" name="Google Shape;2042;p45"/>
          <p:cNvSpPr txBox="1">
            <a:spLocks/>
          </p:cNvSpPr>
          <p:nvPr/>
        </p:nvSpPr>
        <p:spPr>
          <a:xfrm>
            <a:off x="672488" y="2499053"/>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dika"/>
              <a:buNone/>
              <a:defRPr sz="1600" b="0" i="0" u="none" strike="noStrike" cap="none">
                <a:solidFill>
                  <a:schemeClr val="dk1"/>
                </a:solidFill>
                <a:latin typeface="Andika"/>
                <a:ea typeface="Andika"/>
                <a:cs typeface="Andika"/>
                <a:sym typeface="Andika"/>
              </a:defRPr>
            </a:lvl1pPr>
            <a:lvl2pPr marL="914400" marR="0" lvl="1"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2pPr>
            <a:lvl3pPr marL="1371600" marR="0" lvl="2"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3pPr>
            <a:lvl4pPr marL="1828800" marR="0" lvl="3"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4pPr>
            <a:lvl5pPr marL="2286000" marR="0" lvl="4"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5pPr>
            <a:lvl6pPr marL="2743200" marR="0" lvl="5"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6pPr>
            <a:lvl7pPr marL="3200400" marR="0" lvl="6"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7pPr>
            <a:lvl8pPr marL="3657600" marR="0" lvl="7"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8pPr>
            <a:lvl9pPr marL="4114800" marR="0" lvl="8" indent="-304800" algn="ctr" rtl="0">
              <a:lnSpc>
                <a:spcPct val="100000"/>
              </a:lnSpc>
              <a:spcBef>
                <a:spcPts val="0"/>
              </a:spcBef>
              <a:spcAft>
                <a:spcPts val="0"/>
              </a:spcAft>
              <a:buClr>
                <a:schemeClr val="dk1"/>
              </a:buClr>
              <a:buSzPts val="1800"/>
              <a:buFont typeface="Andika"/>
              <a:buNone/>
              <a:defRPr sz="1800" b="0" i="0" u="none" strike="noStrike" cap="none">
                <a:solidFill>
                  <a:schemeClr val="dk1"/>
                </a:solidFill>
                <a:latin typeface="Andika"/>
                <a:ea typeface="Andika"/>
                <a:cs typeface="Andika"/>
                <a:sym typeface="Andika"/>
              </a:defRPr>
            </a:lvl9pPr>
          </a:lstStyle>
          <a:p>
            <a:pPr marL="0" indent="0"/>
            <a:r>
              <a:rPr lang="en-IN" b="1" dirty="0"/>
              <a:t>Do you have any questions?</a:t>
            </a:r>
          </a:p>
          <a:p>
            <a:pPr marL="0" indent="0"/>
            <a:r>
              <a:rPr lang="en-IN" dirty="0"/>
              <a:t>nishigandhasjadhav2001@gmail.com</a:t>
            </a:r>
          </a:p>
          <a:p>
            <a:pPr marL="0" indent="0"/>
            <a:r>
              <a:rPr lang="en-IN" dirty="0"/>
              <a:t>+91 7620882667</a:t>
            </a:r>
          </a:p>
        </p:txBody>
      </p:sp>
    </p:spTree>
    <p:extLst>
      <p:ext uri="{BB962C8B-B14F-4D97-AF65-F5344CB8AC3E}">
        <p14:creationId xmlns:p14="http://schemas.microsoft.com/office/powerpoint/2010/main" val="1566147264"/>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8A4F">
            <a:alpha val="55000"/>
          </a:srgbClr>
        </a:solidFill>
        <a:effectLst/>
      </p:bgPr>
    </p:bg>
    <p:spTree>
      <p:nvGrpSpPr>
        <p:cNvPr id="1" name="Shape 2436"/>
        <p:cNvGrpSpPr/>
        <p:nvPr/>
      </p:nvGrpSpPr>
      <p:grpSpPr>
        <a:xfrm>
          <a:off x="0" y="0"/>
          <a:ext cx="0" cy="0"/>
          <a:chOff x="0" y="0"/>
          <a:chExt cx="0" cy="0"/>
        </a:xfrm>
      </p:grpSpPr>
      <p:sp>
        <p:nvSpPr>
          <p:cNvPr id="2437" name="Google Shape;2437;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dirty="0"/>
          </a:p>
        </p:txBody>
      </p:sp>
      <p:sp>
        <p:nvSpPr>
          <p:cNvPr id="2438" name="Google Shape;2438;p4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Did you like the resources in this template? Get them on these websites:</a:t>
            </a:r>
          </a:p>
          <a:p>
            <a:pPr marL="0" lvl="0" indent="0" algn="l" rtl="0">
              <a:lnSpc>
                <a:spcPct val="100000"/>
              </a:lnSpc>
              <a:spcBef>
                <a:spcPts val="0"/>
              </a:spcBef>
              <a:spcAft>
                <a:spcPts val="0"/>
              </a:spcAft>
              <a:buNone/>
            </a:pPr>
            <a:endParaRPr dirty="0"/>
          </a:p>
          <a:p>
            <a:pPr marL="152400" indent="0">
              <a:lnSpc>
                <a:spcPct val="115000"/>
              </a:lnSpc>
              <a:buClr>
                <a:schemeClr val="dk1"/>
              </a:buClr>
              <a:buSzPts val="1200"/>
              <a:buNone/>
            </a:pPr>
            <a:r>
              <a:rPr lang="en-IN" sz="1400" b="1" dirty="0"/>
              <a:t>Dataset </a:t>
            </a:r>
          </a:p>
          <a:p>
            <a:pPr marL="152400" indent="0">
              <a:lnSpc>
                <a:spcPct val="115000"/>
              </a:lnSpc>
              <a:buClr>
                <a:schemeClr val="dk1"/>
              </a:buClr>
              <a:buSzPts val="1200"/>
              <a:buNone/>
            </a:pPr>
            <a:r>
              <a:rPr lang="en-IN" dirty="0"/>
              <a:t>Maven Analytics - </a:t>
            </a:r>
            <a:r>
              <a:rPr lang="en-IN" dirty="0">
                <a:hlinkClick r:id="rId4"/>
              </a:rPr>
              <a:t>https://www.google.com/url?sa=i&amp;url=https%3A%2F%2Fmavenanalytics.io%2Fproject%2F11565&amp;psig=AOvVaw1w8QIRWJ3KXY5F5i3IOayI&amp;ust=1731777846763000&amp;source=images&amp;cd=vfe&amp;opi=89978449&amp;ved=0CAcQr5oMahcKEwiw9bSt7d6JAxUAAAAAHQAAAAAQBAGuidence</a:t>
            </a:r>
            <a:endParaRPr lang="en-IN" dirty="0"/>
          </a:p>
          <a:p>
            <a:pPr marL="457200" lvl="0" indent="-304800" algn="l" rtl="0">
              <a:lnSpc>
                <a:spcPct val="115000"/>
              </a:lnSpc>
              <a:spcBef>
                <a:spcPts val="0"/>
              </a:spcBef>
              <a:spcAft>
                <a:spcPts val="0"/>
              </a:spcAft>
              <a:buClr>
                <a:schemeClr val="dk1"/>
              </a:buClr>
              <a:buSzPts val="1200"/>
              <a:buChar char="●"/>
            </a:pPr>
            <a:endParaRPr lang="en-IN" dirty="0"/>
          </a:p>
          <a:p>
            <a:pPr marL="152400" lvl="0" indent="0" algn="l" rtl="0">
              <a:lnSpc>
                <a:spcPct val="115000"/>
              </a:lnSpc>
              <a:spcBef>
                <a:spcPts val="0"/>
              </a:spcBef>
              <a:spcAft>
                <a:spcPts val="0"/>
              </a:spcAft>
              <a:buClr>
                <a:schemeClr val="dk1"/>
              </a:buClr>
              <a:buSzPts val="1200"/>
              <a:buNone/>
            </a:pPr>
            <a:r>
              <a:rPr lang="en-IN" sz="1400" b="1" dirty="0"/>
              <a:t>Guidance</a:t>
            </a:r>
            <a:r>
              <a:rPr lang="en-IN" dirty="0"/>
              <a:t> – Excel Full Project On coffee shop sales by https://www.youtube.com/@wscubetech</a:t>
            </a: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Vintage Coffee Shop Business Plan by Slidesgo">
  <a:themeElements>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2.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3.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4.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5.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6.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ppt/theme/themeOverride7.xml><?xml version="1.0" encoding="utf-8"?>
<a:themeOverride xmlns:a="http://schemas.openxmlformats.org/drawingml/2006/main">
  <a:clrScheme name="Simple Light">
    <a:dk1>
      <a:srgbClr val="1B3627"/>
    </a:dk1>
    <a:lt1>
      <a:srgbClr val="FEFFFA"/>
    </a:lt1>
    <a:dk2>
      <a:srgbClr val="D9DEC2"/>
    </a:dk2>
    <a:lt2>
      <a:srgbClr val="4D6858"/>
    </a:lt2>
    <a:accent1>
      <a:srgbClr val="EC2800"/>
    </a:accent1>
    <a:accent2>
      <a:srgbClr val="FFFFFF"/>
    </a:accent2>
    <a:accent3>
      <a:srgbClr val="FFFFFF"/>
    </a:accent3>
    <a:accent4>
      <a:srgbClr val="FFFFFF"/>
    </a:accent4>
    <a:accent5>
      <a:srgbClr val="FFFFFF"/>
    </a:accent5>
    <a:accent6>
      <a:srgbClr val="FFFFFF"/>
    </a:accent6>
    <a:hlink>
      <a:srgbClr val="1B362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179</TotalTime>
  <Words>519</Words>
  <Application>Microsoft Office PowerPoint</Application>
  <PresentationFormat>On-screen Show (16:9)</PresentationFormat>
  <Paragraphs>41</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DM Serif Display</vt:lpstr>
      <vt:lpstr>Andika</vt:lpstr>
      <vt:lpstr>Nunito Light</vt:lpstr>
      <vt:lpstr>Arial</vt:lpstr>
      <vt:lpstr>Calibri</vt:lpstr>
      <vt:lpstr>Raleway</vt:lpstr>
      <vt:lpstr>DM Sans</vt:lpstr>
      <vt:lpstr>Open Sans</vt:lpstr>
      <vt:lpstr>Vintage Coffee Shop Business Plan by Slidesgo</vt:lpstr>
      <vt:lpstr>Coffee Sales Insights Utilising Excel</vt:lpstr>
      <vt:lpstr>PowerPoint Presentation</vt:lpstr>
      <vt:lpstr>Objective</vt:lpstr>
      <vt:lpstr>     Key insights</vt:lpstr>
      <vt:lpstr>PowerPoint Presentation</vt:lpstr>
      <vt:lpstr>    Conclusion</vt:lpstr>
      <vt:lpstr>    Reccomendations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Windows User</cp:lastModifiedBy>
  <cp:revision>10</cp:revision>
  <dcterms:modified xsi:type="dcterms:W3CDTF">2024-11-16T09:32:17Z</dcterms:modified>
</cp:coreProperties>
</file>