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66" r:id="rId4"/>
    <p:sldId id="304" r:id="rId5"/>
    <p:sldId id="305" r:id="rId6"/>
    <p:sldId id="310" r:id="rId7"/>
    <p:sldId id="306" r:id="rId8"/>
    <p:sldId id="311" r:id="rId9"/>
    <p:sldId id="312" r:id="rId10"/>
    <p:sldId id="313" r:id="rId11"/>
    <p:sldId id="314" r:id="rId12"/>
    <p:sldId id="315" r:id="rId13"/>
    <p:sldId id="316" r:id="rId14"/>
    <p:sldId id="317" r:id="rId15"/>
    <p:sldId id="267" r:id="rId16"/>
    <p:sldId id="268" r:id="rId17"/>
    <p:sldId id="269" r:id="rId18"/>
    <p:sldId id="270" r:id="rId19"/>
    <p:sldId id="307"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6" autoAdjust="0"/>
    <p:restoredTop sz="94660"/>
  </p:normalViewPr>
  <p:slideViewPr>
    <p:cSldViewPr snapToGrid="0">
      <p:cViewPr varScale="1">
        <p:scale>
          <a:sx n="79" d="100"/>
          <a:sy n="79"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B6AD9-5913-41BD-AA9E-78CFA348E823}"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15FEC-082D-4D1A-8A6B-3D972686B5F7}" type="slidenum">
              <a:rPr lang="en-IN" smtClean="0"/>
              <a:t>‹#›</a:t>
            </a:fld>
            <a:endParaRPr lang="en-IN"/>
          </a:p>
        </p:txBody>
      </p:sp>
    </p:spTree>
    <p:extLst>
      <p:ext uri="{BB962C8B-B14F-4D97-AF65-F5344CB8AC3E}">
        <p14:creationId xmlns:p14="http://schemas.microsoft.com/office/powerpoint/2010/main" val="158394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1" name="Google Shape;1451;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1dd46dd1d67_2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1dd46dd1d67_2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376D-B155-D00A-CB3B-88CE64CECB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8A6773-47EA-8092-9521-3418E5088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C89BEC-5D67-F2C8-1F51-0F782DA42CFF}"/>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1C33834B-ED61-2CB3-0650-D574686D6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E9A3F-D52A-FC1E-6C54-CFAFB3770A02}"/>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411373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B20D-2ECD-5042-4E4B-D60F3FE789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33B8E1-5068-EB88-6242-883BB2C9C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CCC593-5250-03C0-174C-9E2782F3038C}"/>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AF2D1D1F-A185-C292-FC32-A671AB3B8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5F15C-08A8-516C-D1D3-EC96E19D5883}"/>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66047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9FEA7-559F-ECC9-2E6C-7599C6F06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EBE5C7-264E-B024-66DD-E514D8582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E61D6-B0B5-9DE7-A59B-730AFDB69764}"/>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948310C1-24A0-1FD0-1156-4D1B30B615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E10E7-9382-00CB-2A19-8480002B008A}"/>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84497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 name="Google Shape;128;p4"/>
          <p:cNvSpPr txBox="1">
            <a:spLocks noGrp="1"/>
          </p:cNvSpPr>
          <p:nvPr>
            <p:ph type="body" idx="1"/>
          </p:nvPr>
        </p:nvSpPr>
        <p:spPr>
          <a:xfrm>
            <a:off x="959967" y="1529632"/>
            <a:ext cx="10272000" cy="479200"/>
          </a:xfrm>
          <a:prstGeom prst="rect">
            <a:avLst/>
          </a:prstGeom>
        </p:spPr>
        <p:txBody>
          <a:bodyPr spcFirstLastPara="1" wrap="square" lIns="91425" tIns="91425" rIns="91425" bIns="91425" anchor="t" anchorCtr="0">
            <a:noAutofit/>
          </a:bodyPr>
          <a:lstStyle>
            <a:lvl1pPr marL="609585" lvl="0" indent="-372524" rtl="0">
              <a:lnSpc>
                <a:spcPct val="100000"/>
              </a:lnSpc>
              <a:spcBef>
                <a:spcPts val="0"/>
              </a:spcBef>
              <a:spcAft>
                <a:spcPts val="0"/>
              </a:spcAft>
              <a:buSzPts val="800"/>
              <a:buFont typeface="Nunito Light"/>
              <a:buChar char="●"/>
              <a:defRPr sz="1600"/>
            </a:lvl1pPr>
            <a:lvl2pPr marL="1219170" lvl="1" indent="-406390" rtl="0">
              <a:spcBef>
                <a:spcPts val="0"/>
              </a:spcBef>
              <a:spcAft>
                <a:spcPts val="0"/>
              </a:spcAft>
              <a:buSzPts val="1200"/>
              <a:buFont typeface="Nunito Light"/>
              <a:buChar char="○"/>
              <a:defRPr/>
            </a:lvl2pPr>
            <a:lvl3pPr marL="1828754" lvl="2" indent="-406390" rtl="0">
              <a:lnSpc>
                <a:spcPct val="115000"/>
              </a:lnSpc>
              <a:spcBef>
                <a:spcPts val="0"/>
              </a:spcBef>
              <a:spcAft>
                <a:spcPts val="0"/>
              </a:spcAft>
              <a:buClr>
                <a:srgbClr val="FFC800"/>
              </a:buClr>
              <a:buSzPts val="1200"/>
              <a:buFont typeface="Nunito Light"/>
              <a:buChar char="■"/>
              <a:defRPr/>
            </a:lvl3pPr>
            <a:lvl4pPr marL="2438339" lvl="3" indent="-406390" rtl="0">
              <a:lnSpc>
                <a:spcPct val="115000"/>
              </a:lnSpc>
              <a:spcBef>
                <a:spcPts val="0"/>
              </a:spcBef>
              <a:spcAft>
                <a:spcPts val="0"/>
              </a:spcAft>
              <a:buClr>
                <a:srgbClr val="FFC800"/>
              </a:buClr>
              <a:buSzPts val="1200"/>
              <a:buFont typeface="Nunito Light"/>
              <a:buChar char="●"/>
              <a:defRPr/>
            </a:lvl4pPr>
            <a:lvl5pPr marL="3047924" lvl="4" indent="-406390" rtl="0">
              <a:lnSpc>
                <a:spcPct val="115000"/>
              </a:lnSpc>
              <a:spcBef>
                <a:spcPts val="0"/>
              </a:spcBef>
              <a:spcAft>
                <a:spcPts val="0"/>
              </a:spcAft>
              <a:buClr>
                <a:srgbClr val="434343"/>
              </a:buClr>
              <a:buSzPts val="1200"/>
              <a:buFont typeface="Nunito Light"/>
              <a:buChar char="○"/>
              <a:defRPr/>
            </a:lvl5pPr>
            <a:lvl6pPr marL="3657509" lvl="5" indent="-406390" rtl="0">
              <a:lnSpc>
                <a:spcPct val="115000"/>
              </a:lnSpc>
              <a:spcBef>
                <a:spcPts val="0"/>
              </a:spcBef>
              <a:spcAft>
                <a:spcPts val="0"/>
              </a:spcAft>
              <a:buClr>
                <a:srgbClr val="434343"/>
              </a:buClr>
              <a:buSzPts val="1200"/>
              <a:buFont typeface="Nunito Light"/>
              <a:buChar char="■"/>
              <a:defRPr/>
            </a:lvl6pPr>
            <a:lvl7pPr marL="4267093" lvl="6" indent="-406390" rtl="0">
              <a:lnSpc>
                <a:spcPct val="115000"/>
              </a:lnSpc>
              <a:spcBef>
                <a:spcPts val="0"/>
              </a:spcBef>
              <a:spcAft>
                <a:spcPts val="0"/>
              </a:spcAft>
              <a:buClr>
                <a:srgbClr val="434343"/>
              </a:buClr>
              <a:buSzPts val="1200"/>
              <a:buFont typeface="Nunito Light"/>
              <a:buChar char="●"/>
              <a:defRPr/>
            </a:lvl7pPr>
            <a:lvl8pPr marL="4876678" lvl="7" indent="-406390" rtl="0">
              <a:lnSpc>
                <a:spcPct val="115000"/>
              </a:lnSpc>
              <a:spcBef>
                <a:spcPts val="0"/>
              </a:spcBef>
              <a:spcAft>
                <a:spcPts val="0"/>
              </a:spcAft>
              <a:buClr>
                <a:srgbClr val="434343"/>
              </a:buClr>
              <a:buSzPts val="1200"/>
              <a:buFont typeface="Nunito Light"/>
              <a:buChar char="○"/>
              <a:defRPr/>
            </a:lvl8pPr>
            <a:lvl9pPr marL="5486263" lvl="8" indent="-406390" rtl="0">
              <a:lnSpc>
                <a:spcPct val="115000"/>
              </a:lnSpc>
              <a:spcBef>
                <a:spcPts val="0"/>
              </a:spcBef>
              <a:spcAft>
                <a:spcPts val="0"/>
              </a:spcAft>
              <a:buClr>
                <a:srgbClr val="434343"/>
              </a:buClr>
              <a:buSzPts val="1200"/>
              <a:buFont typeface="Nunito Light"/>
              <a:buChar char="■"/>
              <a:defRPr/>
            </a:lvl9pPr>
          </a:lstStyle>
          <a:p>
            <a:endParaRPr/>
          </a:p>
        </p:txBody>
      </p:sp>
      <p:grpSp>
        <p:nvGrpSpPr>
          <p:cNvPr id="129" name="Google Shape;129;p4"/>
          <p:cNvGrpSpPr/>
          <p:nvPr/>
        </p:nvGrpSpPr>
        <p:grpSpPr>
          <a:xfrm>
            <a:off x="-370782" y="-416918"/>
            <a:ext cx="12481399" cy="7659361"/>
            <a:chOff x="-278087" y="-312689"/>
            <a:chExt cx="9361049" cy="5744521"/>
          </a:xfrm>
        </p:grpSpPr>
        <p:grpSp>
          <p:nvGrpSpPr>
            <p:cNvPr id="130" name="Google Shape;130;p4"/>
            <p:cNvGrpSpPr/>
            <p:nvPr/>
          </p:nvGrpSpPr>
          <p:grpSpPr>
            <a:xfrm>
              <a:off x="4109226" y="-312689"/>
              <a:ext cx="4973735" cy="2068730"/>
              <a:chOff x="4109226" y="-312689"/>
              <a:chExt cx="4973735" cy="2068730"/>
            </a:xfrm>
          </p:grpSpPr>
          <p:grpSp>
            <p:nvGrpSpPr>
              <p:cNvPr id="131" name="Google Shape;131;p4"/>
              <p:cNvGrpSpPr/>
              <p:nvPr/>
            </p:nvGrpSpPr>
            <p:grpSpPr>
              <a:xfrm>
                <a:off x="4109226" y="-312689"/>
                <a:ext cx="4929199" cy="1831430"/>
                <a:chOff x="4035851" y="-41164"/>
                <a:chExt cx="4929199" cy="1831430"/>
              </a:xfrm>
            </p:grpSpPr>
            <p:grpSp>
              <p:nvGrpSpPr>
                <p:cNvPr id="132" name="Google Shape;132;p4"/>
                <p:cNvGrpSpPr/>
                <p:nvPr/>
              </p:nvGrpSpPr>
              <p:grpSpPr>
                <a:xfrm>
                  <a:off x="7832150" y="-41164"/>
                  <a:ext cx="815700" cy="706500"/>
                  <a:chOff x="8022925" y="186250"/>
                  <a:chExt cx="815700" cy="706500"/>
                </a:xfrm>
              </p:grpSpPr>
              <p:sp>
                <p:nvSpPr>
                  <p:cNvPr id="133" name="Google Shape;133;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34" name="Google Shape;134;p4"/>
                  <p:cNvSpPr/>
                  <p:nvPr/>
                </p:nvSpPr>
                <p:spPr>
                  <a:xfrm>
                    <a:off x="8104477" y="256921"/>
                    <a:ext cx="652800" cy="5652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35" name="Google Shape;135;p4"/>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36" name="Google Shape;136;p4"/>
                <p:cNvGrpSpPr/>
                <p:nvPr/>
              </p:nvGrpSpPr>
              <p:grpSpPr>
                <a:xfrm>
                  <a:off x="7116830" y="85652"/>
                  <a:ext cx="522864" cy="452867"/>
                  <a:chOff x="8022925" y="186250"/>
                  <a:chExt cx="815700" cy="706500"/>
                </a:xfrm>
              </p:grpSpPr>
              <p:sp>
                <p:nvSpPr>
                  <p:cNvPr id="137" name="Google Shape;137;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38" name="Google Shape;138;p4"/>
                  <p:cNvSpPr/>
                  <p:nvPr/>
                </p:nvSpPr>
                <p:spPr>
                  <a:xfrm>
                    <a:off x="8159419" y="304478"/>
                    <a:ext cx="543000" cy="470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39" name="Google Shape;139;p4"/>
                  <p:cNvSpPr/>
                  <p:nvPr/>
                </p:nvSpPr>
                <p:spPr>
                  <a:xfrm>
                    <a:off x="8240438" y="374705"/>
                    <a:ext cx="380700" cy="329700"/>
                  </a:xfrm>
                  <a:prstGeom prst="hexagon">
                    <a:avLst>
                      <a:gd name="adj" fmla="val 25000"/>
                      <a:gd name="vf" fmla="val 11547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40" name="Google Shape;140;p4"/>
                <p:cNvCxnSpPr>
                  <a:stCxn id="137" idx="0"/>
                  <a:endCxn id="133" idx="3"/>
                </p:cNvCxnSpPr>
                <p:nvPr/>
              </p:nvCxnSpPr>
              <p:spPr>
                <a:xfrm>
                  <a:off x="7639694" y="312086"/>
                  <a:ext cx="192600" cy="0"/>
                </a:xfrm>
                <a:prstGeom prst="straightConnector1">
                  <a:avLst/>
                </a:prstGeom>
                <a:noFill/>
                <a:ln w="9525" cap="flat" cmpd="sng">
                  <a:solidFill>
                    <a:schemeClr val="dk2"/>
                  </a:solidFill>
                  <a:prstDash val="solid"/>
                  <a:round/>
                  <a:headEnd type="none" w="med" len="med"/>
                  <a:tailEnd type="none" w="med" len="med"/>
                </a:ln>
              </p:spPr>
            </p:cxnSp>
            <p:grpSp>
              <p:nvGrpSpPr>
                <p:cNvPr id="141" name="Google Shape;141;p4"/>
                <p:cNvGrpSpPr/>
                <p:nvPr/>
              </p:nvGrpSpPr>
              <p:grpSpPr>
                <a:xfrm>
                  <a:off x="6041340" y="252293"/>
                  <a:ext cx="549374" cy="475828"/>
                  <a:chOff x="8022925" y="186250"/>
                  <a:chExt cx="815700" cy="706500"/>
                </a:xfrm>
              </p:grpSpPr>
              <p:sp>
                <p:nvSpPr>
                  <p:cNvPr id="142" name="Google Shape;142;p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43" name="Google Shape;143;p4"/>
                  <p:cNvSpPr/>
                  <p:nvPr/>
                </p:nvSpPr>
                <p:spPr>
                  <a:xfrm>
                    <a:off x="8156075" y="301599"/>
                    <a:ext cx="549600" cy="4758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44" name="Google Shape;144;p4"/>
                <p:cNvCxnSpPr>
                  <a:stCxn id="137" idx="3"/>
                  <a:endCxn id="142" idx="0"/>
                </p:cNvCxnSpPr>
                <p:nvPr/>
              </p:nvCxnSpPr>
              <p:spPr>
                <a:xfrm flipH="1">
                  <a:off x="6590630" y="312086"/>
                  <a:ext cx="526200" cy="1782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4"/>
                <p:cNvCxnSpPr>
                  <a:stCxn id="142" idx="3"/>
                  <a:endCxn id="146" idx="0"/>
                </p:cNvCxnSpPr>
                <p:nvPr/>
              </p:nvCxnSpPr>
              <p:spPr>
                <a:xfrm rot="10800000">
                  <a:off x="4272840" y="490207"/>
                  <a:ext cx="1768500" cy="0"/>
                </a:xfrm>
                <a:prstGeom prst="straightConnector1">
                  <a:avLst/>
                </a:prstGeom>
                <a:noFill/>
                <a:ln w="9525" cap="flat" cmpd="sng">
                  <a:solidFill>
                    <a:schemeClr val="dk2"/>
                  </a:solidFill>
                  <a:prstDash val="solid"/>
                  <a:round/>
                  <a:headEnd type="none" w="med" len="med"/>
                  <a:tailEnd type="none" w="med" len="med"/>
                </a:ln>
              </p:spPr>
            </p:cxnSp>
            <p:sp>
              <p:nvSpPr>
                <p:cNvPr id="146" name="Google Shape;146;p4"/>
                <p:cNvSpPr/>
                <p:nvPr/>
              </p:nvSpPr>
              <p:spPr>
                <a:xfrm>
                  <a:off x="4035851" y="387446"/>
                  <a:ext cx="237000" cy="205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47" name="Google Shape;147;p4"/>
                <p:cNvGrpSpPr/>
                <p:nvPr/>
              </p:nvGrpSpPr>
              <p:grpSpPr>
                <a:xfrm>
                  <a:off x="8471225" y="665336"/>
                  <a:ext cx="436661" cy="1124931"/>
                  <a:chOff x="8471225" y="665336"/>
                  <a:chExt cx="436661" cy="1124931"/>
                </a:xfrm>
              </p:grpSpPr>
              <p:cxnSp>
                <p:nvCxnSpPr>
                  <p:cNvPr id="148" name="Google Shape;148;p4"/>
                  <p:cNvCxnSpPr>
                    <a:stCxn id="133" idx="1"/>
                  </p:cNvCxnSpPr>
                  <p:nvPr/>
                </p:nvCxnSpPr>
                <p:spPr>
                  <a:xfrm>
                    <a:off x="8471225" y="665336"/>
                    <a:ext cx="436500" cy="3840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4"/>
                  <p:cNvCxnSpPr>
                    <a:endCxn id="150" idx="3"/>
                  </p:cNvCxnSpPr>
                  <p:nvPr/>
                </p:nvCxnSpPr>
                <p:spPr>
                  <a:xfrm flipH="1">
                    <a:off x="8906986" y="1072366"/>
                    <a:ext cx="900" cy="717900"/>
                  </a:xfrm>
                  <a:prstGeom prst="straightConnector1">
                    <a:avLst/>
                  </a:prstGeom>
                  <a:noFill/>
                  <a:ln w="9525" cap="flat" cmpd="sng">
                    <a:solidFill>
                      <a:schemeClr val="dk2"/>
                    </a:solidFill>
                    <a:prstDash val="solid"/>
                    <a:round/>
                    <a:headEnd type="none" w="med" len="med"/>
                    <a:tailEnd type="none" w="med" len="med"/>
                  </a:ln>
                </p:spPr>
              </p:cxnSp>
            </p:grpSp>
            <p:sp>
              <p:nvSpPr>
                <p:cNvPr id="151" name="Google Shape;151;p4"/>
                <p:cNvSpPr/>
                <p:nvPr/>
              </p:nvSpPr>
              <p:spPr>
                <a:xfrm>
                  <a:off x="8850450" y="990550"/>
                  <a:ext cx="114600" cy="114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50" name="Google Shape;150;p4"/>
              <p:cNvSpPr/>
              <p:nvPr/>
            </p:nvSpPr>
            <p:spPr>
              <a:xfrm rot="5400000">
                <a:off x="8861711" y="1534791"/>
                <a:ext cx="237300" cy="2052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52" name="Google Shape;152;p4"/>
            <p:cNvGrpSpPr/>
            <p:nvPr/>
          </p:nvGrpSpPr>
          <p:grpSpPr>
            <a:xfrm>
              <a:off x="-278087" y="3785300"/>
              <a:ext cx="1835863" cy="1646533"/>
              <a:chOff x="8352175" y="-274150"/>
              <a:chExt cx="1835863" cy="1646533"/>
            </a:xfrm>
          </p:grpSpPr>
          <p:grpSp>
            <p:nvGrpSpPr>
              <p:cNvPr id="153" name="Google Shape;153;p4"/>
              <p:cNvGrpSpPr/>
              <p:nvPr/>
            </p:nvGrpSpPr>
            <p:grpSpPr>
              <a:xfrm>
                <a:off x="9314994" y="616216"/>
                <a:ext cx="873044" cy="756167"/>
                <a:chOff x="8022925" y="186250"/>
                <a:chExt cx="815700" cy="706500"/>
              </a:xfrm>
            </p:grpSpPr>
            <p:sp>
              <p:nvSpPr>
                <p:cNvPr id="154" name="Google Shape;154;p4"/>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55" name="Google Shape;155;p4"/>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56" name="Google Shape;156;p4"/>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57" name="Google Shape;157;p4"/>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58" name="Google Shape;158;p4"/>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59" name="Google Shape;159;p4"/>
              <p:cNvGrpSpPr/>
              <p:nvPr/>
            </p:nvGrpSpPr>
            <p:grpSpPr>
              <a:xfrm>
                <a:off x="8408775" y="-274150"/>
                <a:ext cx="906219" cy="1300800"/>
                <a:chOff x="6860600" y="1707050"/>
                <a:chExt cx="906219" cy="1300800"/>
              </a:xfrm>
            </p:grpSpPr>
            <p:grpSp>
              <p:nvGrpSpPr>
                <p:cNvPr id="160" name="Google Shape;160;p4"/>
                <p:cNvGrpSpPr/>
                <p:nvPr/>
              </p:nvGrpSpPr>
              <p:grpSpPr>
                <a:xfrm>
                  <a:off x="6860600" y="2285500"/>
                  <a:ext cx="906219" cy="722350"/>
                  <a:chOff x="6860600" y="2285500"/>
                  <a:chExt cx="906219" cy="722350"/>
                </a:xfrm>
              </p:grpSpPr>
              <p:cxnSp>
                <p:nvCxnSpPr>
                  <p:cNvPr id="161" name="Google Shape;161;p4"/>
                  <p:cNvCxnSpPr>
                    <a:stCxn id="15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62" name="Google Shape;162;p4"/>
                  <p:cNvGrpSpPr/>
                  <p:nvPr/>
                </p:nvGrpSpPr>
                <p:grpSpPr>
                  <a:xfrm>
                    <a:off x="6860600" y="2285500"/>
                    <a:ext cx="755625" cy="690000"/>
                    <a:chOff x="6860600" y="2285500"/>
                    <a:chExt cx="755625" cy="690000"/>
                  </a:xfrm>
                </p:grpSpPr>
                <p:cxnSp>
                  <p:nvCxnSpPr>
                    <p:cNvPr id="163" name="Google Shape;163;p4"/>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4"/>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65" name="Google Shape;165;p4"/>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66" name="Google Shape;166;p4"/>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4"/>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68" name="Google Shape;168;p4"/>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69" name="Google Shape;169;p4"/>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89451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80"/>
        <p:cNvGrpSpPr/>
        <p:nvPr/>
      </p:nvGrpSpPr>
      <p:grpSpPr>
        <a:xfrm>
          <a:off x="0" y="0"/>
          <a:ext cx="0" cy="0"/>
          <a:chOff x="0" y="0"/>
          <a:chExt cx="0" cy="0"/>
        </a:xfrm>
      </p:grpSpPr>
      <p:grpSp>
        <p:nvGrpSpPr>
          <p:cNvPr id="481" name="Google Shape;481;p13"/>
          <p:cNvGrpSpPr/>
          <p:nvPr/>
        </p:nvGrpSpPr>
        <p:grpSpPr>
          <a:xfrm>
            <a:off x="-503765" y="-257727"/>
            <a:ext cx="13440256" cy="7500188"/>
            <a:chOff x="-377824" y="-193296"/>
            <a:chExt cx="10080192" cy="5625141"/>
          </a:xfrm>
        </p:grpSpPr>
        <p:grpSp>
          <p:nvGrpSpPr>
            <p:cNvPr id="482" name="Google Shape;482;p13"/>
            <p:cNvGrpSpPr/>
            <p:nvPr/>
          </p:nvGrpSpPr>
          <p:grpSpPr>
            <a:xfrm>
              <a:off x="7421427" y="-193296"/>
              <a:ext cx="2280941" cy="1580637"/>
              <a:chOff x="7421427" y="-193296"/>
              <a:chExt cx="2280941" cy="1580637"/>
            </a:xfrm>
          </p:grpSpPr>
          <p:grpSp>
            <p:nvGrpSpPr>
              <p:cNvPr id="483" name="Google Shape;483;p13"/>
              <p:cNvGrpSpPr/>
              <p:nvPr/>
            </p:nvGrpSpPr>
            <p:grpSpPr>
              <a:xfrm>
                <a:off x="8430777" y="-193296"/>
                <a:ext cx="1271591" cy="1580637"/>
                <a:chOff x="426827" y="-723871"/>
                <a:chExt cx="1271591" cy="1580637"/>
              </a:xfrm>
            </p:grpSpPr>
            <p:grpSp>
              <p:nvGrpSpPr>
                <p:cNvPr id="484" name="Google Shape;484;p13"/>
                <p:cNvGrpSpPr/>
                <p:nvPr/>
              </p:nvGrpSpPr>
              <p:grpSpPr>
                <a:xfrm>
                  <a:off x="436759" y="-723871"/>
                  <a:ext cx="1245819" cy="1079037"/>
                  <a:chOff x="8022925" y="186250"/>
                  <a:chExt cx="815700" cy="706500"/>
                </a:xfrm>
              </p:grpSpPr>
              <p:sp>
                <p:nvSpPr>
                  <p:cNvPr id="485" name="Google Shape;485;p1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86" name="Google Shape;486;p13"/>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87" name="Google Shape;487;p13"/>
                  <p:cNvSpPr/>
                  <p:nvPr/>
                </p:nvSpPr>
                <p:spPr>
                  <a:xfrm>
                    <a:off x="8245500" y="379072"/>
                    <a:ext cx="370500" cy="3210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488" name="Google Shape;488;p13"/>
                <p:cNvCxnSpPr>
                  <a:stCxn id="485" idx="1"/>
                </p:cNvCxnSpPr>
                <p:nvPr/>
              </p:nvCxnSpPr>
              <p:spPr>
                <a:xfrm>
                  <a:off x="1412818" y="355166"/>
                  <a:ext cx="285600" cy="501600"/>
                </a:xfrm>
                <a:prstGeom prst="straightConnector1">
                  <a:avLst/>
                </a:prstGeom>
                <a:noFill/>
                <a:ln w="9525" cap="flat" cmpd="sng">
                  <a:solidFill>
                    <a:schemeClr val="dk2"/>
                  </a:solidFill>
                  <a:prstDash val="solid"/>
                  <a:round/>
                  <a:headEnd type="none" w="med" len="med"/>
                  <a:tailEnd type="none" w="med" len="med"/>
                </a:ln>
              </p:spPr>
            </p:cxnSp>
            <p:sp>
              <p:nvSpPr>
                <p:cNvPr id="489" name="Google Shape;489;p13"/>
                <p:cNvSpPr/>
                <p:nvPr/>
              </p:nvSpPr>
              <p:spPr>
                <a:xfrm>
                  <a:off x="42682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490" name="Google Shape;490;p13"/>
              <p:cNvCxnSpPr>
                <a:stCxn id="485" idx="3"/>
                <a:endCxn id="491" idx="0"/>
              </p:cNvCxnSpPr>
              <p:nvPr/>
            </p:nvCxnSpPr>
            <p:spPr>
              <a:xfrm rot="10800000">
                <a:off x="7728509" y="346223"/>
                <a:ext cx="712200" cy="0"/>
              </a:xfrm>
              <a:prstGeom prst="straightConnector1">
                <a:avLst/>
              </a:prstGeom>
              <a:noFill/>
              <a:ln w="9525" cap="flat" cmpd="sng">
                <a:solidFill>
                  <a:schemeClr val="dk2"/>
                </a:solidFill>
                <a:prstDash val="solid"/>
                <a:round/>
                <a:headEnd type="none" w="med" len="med"/>
                <a:tailEnd type="none" w="med" len="med"/>
              </a:ln>
            </p:spPr>
          </p:cxnSp>
          <p:sp>
            <p:nvSpPr>
              <p:cNvPr id="491" name="Google Shape;491;p13"/>
              <p:cNvSpPr/>
              <p:nvPr/>
            </p:nvSpPr>
            <p:spPr>
              <a:xfrm>
                <a:off x="7421427" y="21317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92" name="Google Shape;492;p13"/>
            <p:cNvGrpSpPr/>
            <p:nvPr/>
          </p:nvGrpSpPr>
          <p:grpSpPr>
            <a:xfrm flipH="1">
              <a:off x="7607363" y="3785313"/>
              <a:ext cx="1835863" cy="1646533"/>
              <a:chOff x="8352175" y="-274150"/>
              <a:chExt cx="1835863" cy="1646533"/>
            </a:xfrm>
          </p:grpSpPr>
          <p:grpSp>
            <p:nvGrpSpPr>
              <p:cNvPr id="493" name="Google Shape;493;p13"/>
              <p:cNvGrpSpPr/>
              <p:nvPr/>
            </p:nvGrpSpPr>
            <p:grpSpPr>
              <a:xfrm>
                <a:off x="9314994" y="616216"/>
                <a:ext cx="873044" cy="756167"/>
                <a:chOff x="8022925" y="186250"/>
                <a:chExt cx="815700" cy="706500"/>
              </a:xfrm>
            </p:grpSpPr>
            <p:sp>
              <p:nvSpPr>
                <p:cNvPr id="494" name="Google Shape;494;p1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95" name="Google Shape;495;p1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96" name="Google Shape;496;p1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497" name="Google Shape;497;p13"/>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98" name="Google Shape;498;p13"/>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499" name="Google Shape;499;p13"/>
              <p:cNvGrpSpPr/>
              <p:nvPr/>
            </p:nvGrpSpPr>
            <p:grpSpPr>
              <a:xfrm>
                <a:off x="8408775" y="-274150"/>
                <a:ext cx="906219" cy="1300800"/>
                <a:chOff x="6860600" y="1707050"/>
                <a:chExt cx="906219" cy="1300800"/>
              </a:xfrm>
            </p:grpSpPr>
            <p:grpSp>
              <p:nvGrpSpPr>
                <p:cNvPr id="500" name="Google Shape;500;p13"/>
                <p:cNvGrpSpPr/>
                <p:nvPr/>
              </p:nvGrpSpPr>
              <p:grpSpPr>
                <a:xfrm>
                  <a:off x="6860600" y="2285500"/>
                  <a:ext cx="906219" cy="722350"/>
                  <a:chOff x="6860600" y="2285500"/>
                  <a:chExt cx="906219" cy="722350"/>
                </a:xfrm>
              </p:grpSpPr>
              <p:cxnSp>
                <p:nvCxnSpPr>
                  <p:cNvPr id="501" name="Google Shape;501;p13"/>
                  <p:cNvCxnSpPr>
                    <a:stCxn id="49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502" name="Google Shape;502;p13"/>
                  <p:cNvGrpSpPr/>
                  <p:nvPr/>
                </p:nvGrpSpPr>
                <p:grpSpPr>
                  <a:xfrm>
                    <a:off x="6860600" y="2285500"/>
                    <a:ext cx="755625" cy="690000"/>
                    <a:chOff x="6860600" y="2285500"/>
                    <a:chExt cx="755625" cy="690000"/>
                  </a:xfrm>
                </p:grpSpPr>
                <p:cxnSp>
                  <p:nvCxnSpPr>
                    <p:cNvPr id="503" name="Google Shape;503;p13"/>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504" name="Google Shape;504;p13"/>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505" name="Google Shape;505;p13"/>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506" name="Google Shape;506;p13"/>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507" name="Google Shape;507;p13"/>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08" name="Google Shape;508;p13"/>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09" name="Google Shape;509;p13"/>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10" name="Google Shape;510;p13"/>
            <p:cNvGrpSpPr/>
            <p:nvPr/>
          </p:nvGrpSpPr>
          <p:grpSpPr>
            <a:xfrm>
              <a:off x="-377824" y="3323825"/>
              <a:ext cx="1141616" cy="1740595"/>
              <a:chOff x="-377824" y="3323825"/>
              <a:chExt cx="1141616" cy="1740595"/>
            </a:xfrm>
          </p:grpSpPr>
          <p:grpSp>
            <p:nvGrpSpPr>
              <p:cNvPr id="511" name="Google Shape;511;p13"/>
              <p:cNvGrpSpPr/>
              <p:nvPr/>
            </p:nvGrpSpPr>
            <p:grpSpPr>
              <a:xfrm>
                <a:off x="-377824" y="3991865"/>
                <a:ext cx="1141616" cy="1072555"/>
                <a:chOff x="4046769" y="1482116"/>
                <a:chExt cx="1390180" cy="1306082"/>
              </a:xfrm>
            </p:grpSpPr>
            <p:grpSp>
              <p:nvGrpSpPr>
                <p:cNvPr id="512" name="Google Shape;512;p13"/>
                <p:cNvGrpSpPr/>
                <p:nvPr/>
              </p:nvGrpSpPr>
              <p:grpSpPr>
                <a:xfrm>
                  <a:off x="4046769" y="1482116"/>
                  <a:ext cx="1180258" cy="756167"/>
                  <a:chOff x="4046769" y="1482116"/>
                  <a:chExt cx="1180258" cy="756167"/>
                </a:xfrm>
              </p:grpSpPr>
              <p:grpSp>
                <p:nvGrpSpPr>
                  <p:cNvPr id="513" name="Google Shape;513;p13"/>
                  <p:cNvGrpSpPr/>
                  <p:nvPr/>
                </p:nvGrpSpPr>
                <p:grpSpPr>
                  <a:xfrm>
                    <a:off x="4046769" y="1482116"/>
                    <a:ext cx="873044" cy="756167"/>
                    <a:chOff x="8022925" y="186250"/>
                    <a:chExt cx="815700" cy="706500"/>
                  </a:xfrm>
                </p:grpSpPr>
                <p:sp>
                  <p:nvSpPr>
                    <p:cNvPr id="514" name="Google Shape;514;p1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15" name="Google Shape;515;p1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16" name="Google Shape;516;p1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17" name="Google Shape;517;p13"/>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18" name="Google Shape;518;p13"/>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519" name="Google Shape;519;p13"/>
                <p:cNvCxnSpPr>
                  <a:stCxn id="514" idx="1"/>
                  <a:endCxn id="520" idx="3"/>
                </p:cNvCxnSpPr>
                <p:nvPr/>
              </p:nvCxnSpPr>
              <p:spPr>
                <a:xfrm>
                  <a:off x="4730771" y="2238282"/>
                  <a:ext cx="206400" cy="333600"/>
                </a:xfrm>
                <a:prstGeom prst="straightConnector1">
                  <a:avLst/>
                </a:prstGeom>
                <a:noFill/>
                <a:ln w="9525" cap="flat" cmpd="sng">
                  <a:solidFill>
                    <a:schemeClr val="dk2"/>
                  </a:solidFill>
                  <a:prstDash val="solid"/>
                  <a:round/>
                  <a:headEnd type="none" w="med" len="med"/>
                  <a:tailEnd type="none" w="med" len="med"/>
                </a:ln>
              </p:spPr>
            </p:cxnSp>
            <p:sp>
              <p:nvSpPr>
                <p:cNvPr id="520" name="Google Shape;520;p13"/>
                <p:cNvSpPr/>
                <p:nvPr/>
              </p:nvSpPr>
              <p:spPr>
                <a:xfrm>
                  <a:off x="4937149" y="2355298"/>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21" name="Google Shape;521;p13"/>
                <p:cNvSpPr/>
                <p:nvPr/>
              </p:nvSpPr>
              <p:spPr>
                <a:xfrm>
                  <a:off x="4988000" y="2399325"/>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22" name="Google Shape;522;p13"/>
              <p:cNvSpPr/>
              <p:nvPr/>
            </p:nvSpPr>
            <p:spPr>
              <a:xfrm>
                <a:off x="39500" y="3323825"/>
                <a:ext cx="595500" cy="5157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23" name="Google Shape;523;p13"/>
              <p:cNvSpPr/>
              <p:nvPr/>
            </p:nvSpPr>
            <p:spPr>
              <a:xfrm>
                <a:off x="124250" y="3397200"/>
                <a:ext cx="426000" cy="369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24" name="Google Shape;524;p13"/>
            <p:cNvSpPr/>
            <p:nvPr/>
          </p:nvSpPr>
          <p:spPr>
            <a:xfrm flipH="1">
              <a:off x="8222213" y="122863"/>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25" name="Google Shape;525;p13"/>
            <p:cNvSpPr/>
            <p:nvPr/>
          </p:nvSpPr>
          <p:spPr>
            <a:xfrm flipH="1">
              <a:off x="8829538" y="1285038"/>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26" name="Google Shape;52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7" name="Google Shape;527;p13"/>
          <p:cNvSpPr txBox="1">
            <a:spLocks noGrp="1"/>
          </p:cNvSpPr>
          <p:nvPr>
            <p:ph type="subTitle" idx="1"/>
          </p:nvPr>
        </p:nvSpPr>
        <p:spPr>
          <a:xfrm>
            <a:off x="950967" y="3023421"/>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8" name="Google Shape;528;p13"/>
          <p:cNvSpPr txBox="1">
            <a:spLocks noGrp="1"/>
          </p:cNvSpPr>
          <p:nvPr>
            <p:ph type="subTitle" idx="2"/>
          </p:nvPr>
        </p:nvSpPr>
        <p:spPr>
          <a:xfrm>
            <a:off x="950967" y="5270375"/>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29" name="Google Shape;529;p13"/>
          <p:cNvSpPr txBox="1">
            <a:spLocks noGrp="1"/>
          </p:cNvSpPr>
          <p:nvPr>
            <p:ph type="subTitle" idx="3"/>
          </p:nvPr>
        </p:nvSpPr>
        <p:spPr>
          <a:xfrm>
            <a:off x="4559000" y="5270375"/>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0" name="Google Shape;530;p13"/>
          <p:cNvSpPr txBox="1">
            <a:spLocks noGrp="1"/>
          </p:cNvSpPr>
          <p:nvPr>
            <p:ph type="subTitle" idx="4"/>
          </p:nvPr>
        </p:nvSpPr>
        <p:spPr>
          <a:xfrm>
            <a:off x="4559000" y="3023421"/>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1" name="Google Shape;531;p13"/>
          <p:cNvSpPr txBox="1">
            <a:spLocks noGrp="1"/>
          </p:cNvSpPr>
          <p:nvPr>
            <p:ph type="title" idx="5" hasCustomPrompt="1"/>
          </p:nvPr>
        </p:nvSpPr>
        <p:spPr>
          <a:xfrm>
            <a:off x="1887167" y="180411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2" name="Google Shape;532;p13"/>
          <p:cNvSpPr txBox="1">
            <a:spLocks noGrp="1"/>
          </p:cNvSpPr>
          <p:nvPr>
            <p:ph type="title" idx="6" hasCustomPrompt="1"/>
          </p:nvPr>
        </p:nvSpPr>
        <p:spPr>
          <a:xfrm>
            <a:off x="5495200" y="40512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3" name="Google Shape;533;p13"/>
          <p:cNvSpPr txBox="1">
            <a:spLocks noGrp="1"/>
          </p:cNvSpPr>
          <p:nvPr>
            <p:ph type="title" idx="7" hasCustomPrompt="1"/>
          </p:nvPr>
        </p:nvSpPr>
        <p:spPr>
          <a:xfrm>
            <a:off x="1887167" y="40512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4" name="Google Shape;534;p13"/>
          <p:cNvSpPr txBox="1">
            <a:spLocks noGrp="1"/>
          </p:cNvSpPr>
          <p:nvPr>
            <p:ph type="title" idx="8" hasCustomPrompt="1"/>
          </p:nvPr>
        </p:nvSpPr>
        <p:spPr>
          <a:xfrm>
            <a:off x="5495200" y="180411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5" name="Google Shape;535;p13"/>
          <p:cNvSpPr txBox="1">
            <a:spLocks noGrp="1"/>
          </p:cNvSpPr>
          <p:nvPr>
            <p:ph type="subTitle" idx="9"/>
          </p:nvPr>
        </p:nvSpPr>
        <p:spPr>
          <a:xfrm>
            <a:off x="8167033" y="5270375"/>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6" name="Google Shape;536;p13"/>
          <p:cNvSpPr txBox="1">
            <a:spLocks noGrp="1"/>
          </p:cNvSpPr>
          <p:nvPr>
            <p:ph type="subTitle" idx="13"/>
          </p:nvPr>
        </p:nvSpPr>
        <p:spPr>
          <a:xfrm>
            <a:off x="8167033" y="3023421"/>
            <a:ext cx="3074000" cy="763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7" name="Google Shape;537;p13"/>
          <p:cNvSpPr txBox="1">
            <a:spLocks noGrp="1"/>
          </p:cNvSpPr>
          <p:nvPr>
            <p:ph type="title" idx="14" hasCustomPrompt="1"/>
          </p:nvPr>
        </p:nvSpPr>
        <p:spPr>
          <a:xfrm>
            <a:off x="9103233" y="405126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8" name="Google Shape;538;p13"/>
          <p:cNvSpPr txBox="1">
            <a:spLocks noGrp="1"/>
          </p:cNvSpPr>
          <p:nvPr>
            <p:ph type="title" idx="15" hasCustomPrompt="1"/>
          </p:nvPr>
        </p:nvSpPr>
        <p:spPr>
          <a:xfrm>
            <a:off x="9103233" y="1804117"/>
            <a:ext cx="1201600" cy="8224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9" name="Google Shape;539;p13"/>
          <p:cNvSpPr txBox="1">
            <a:spLocks noGrp="1"/>
          </p:cNvSpPr>
          <p:nvPr>
            <p:ph type="subTitle" idx="16"/>
          </p:nvPr>
        </p:nvSpPr>
        <p:spPr>
          <a:xfrm>
            <a:off x="950967" y="2582717"/>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540" name="Google Shape;540;p13"/>
          <p:cNvSpPr txBox="1">
            <a:spLocks noGrp="1"/>
          </p:cNvSpPr>
          <p:nvPr>
            <p:ph type="subTitle" idx="17"/>
          </p:nvPr>
        </p:nvSpPr>
        <p:spPr>
          <a:xfrm>
            <a:off x="950967" y="4829664"/>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541" name="Google Shape;541;p13"/>
          <p:cNvSpPr txBox="1">
            <a:spLocks noGrp="1"/>
          </p:cNvSpPr>
          <p:nvPr>
            <p:ph type="subTitle" idx="18"/>
          </p:nvPr>
        </p:nvSpPr>
        <p:spPr>
          <a:xfrm>
            <a:off x="4559000" y="4829664"/>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542" name="Google Shape;542;p13"/>
          <p:cNvSpPr txBox="1">
            <a:spLocks noGrp="1"/>
          </p:cNvSpPr>
          <p:nvPr>
            <p:ph type="subTitle" idx="19"/>
          </p:nvPr>
        </p:nvSpPr>
        <p:spPr>
          <a:xfrm>
            <a:off x="4559000" y="2582717"/>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543" name="Google Shape;543;p13"/>
          <p:cNvSpPr txBox="1">
            <a:spLocks noGrp="1"/>
          </p:cNvSpPr>
          <p:nvPr>
            <p:ph type="subTitle" idx="20"/>
          </p:nvPr>
        </p:nvSpPr>
        <p:spPr>
          <a:xfrm>
            <a:off x="8167033" y="4829664"/>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544" name="Google Shape;544;p13"/>
          <p:cNvSpPr txBox="1">
            <a:spLocks noGrp="1"/>
          </p:cNvSpPr>
          <p:nvPr>
            <p:ph type="subTitle" idx="21"/>
          </p:nvPr>
        </p:nvSpPr>
        <p:spPr>
          <a:xfrm>
            <a:off x="8167033" y="2582717"/>
            <a:ext cx="3074000" cy="513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Tree>
    <p:extLst>
      <p:ext uri="{BB962C8B-B14F-4D97-AF65-F5344CB8AC3E}">
        <p14:creationId xmlns:p14="http://schemas.microsoft.com/office/powerpoint/2010/main" val="119770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58"/>
        <p:cNvGrpSpPr/>
        <p:nvPr/>
      </p:nvGrpSpPr>
      <p:grpSpPr>
        <a:xfrm>
          <a:off x="0" y="0"/>
          <a:ext cx="0" cy="0"/>
          <a:chOff x="0" y="0"/>
          <a:chExt cx="0" cy="0"/>
        </a:xfrm>
      </p:grpSpPr>
      <p:grpSp>
        <p:nvGrpSpPr>
          <p:cNvPr id="59" name="Google Shape;59;p3"/>
          <p:cNvGrpSpPr/>
          <p:nvPr/>
        </p:nvGrpSpPr>
        <p:grpSpPr>
          <a:xfrm>
            <a:off x="-425937" y="-1222867"/>
            <a:ext cx="13147188" cy="7943867"/>
            <a:chOff x="-319453" y="-917150"/>
            <a:chExt cx="9860391" cy="5957900"/>
          </a:xfrm>
        </p:grpSpPr>
        <p:grpSp>
          <p:nvGrpSpPr>
            <p:cNvPr id="60" name="Google Shape;60;p3"/>
            <p:cNvGrpSpPr/>
            <p:nvPr/>
          </p:nvGrpSpPr>
          <p:grpSpPr>
            <a:xfrm rot="10800000" flipH="1">
              <a:off x="7467353" y="3080077"/>
              <a:ext cx="2073585" cy="1960673"/>
              <a:chOff x="7455765" y="-80873"/>
              <a:chExt cx="2073585" cy="1960673"/>
            </a:xfrm>
          </p:grpSpPr>
          <p:grpSp>
            <p:nvGrpSpPr>
              <p:cNvPr id="61" name="Google Shape;61;p3"/>
              <p:cNvGrpSpPr/>
              <p:nvPr/>
            </p:nvGrpSpPr>
            <p:grpSpPr>
              <a:xfrm>
                <a:off x="7455765" y="-80873"/>
                <a:ext cx="2073585" cy="1960673"/>
                <a:chOff x="7455765" y="-80873"/>
                <a:chExt cx="2073585" cy="1960673"/>
              </a:xfrm>
            </p:grpSpPr>
            <p:grpSp>
              <p:nvGrpSpPr>
                <p:cNvPr id="62" name="Google Shape;62;p3"/>
                <p:cNvGrpSpPr/>
                <p:nvPr/>
              </p:nvGrpSpPr>
              <p:grpSpPr>
                <a:xfrm>
                  <a:off x="7455765" y="-80873"/>
                  <a:ext cx="1935860" cy="557223"/>
                  <a:chOff x="1329040" y="2024002"/>
                  <a:chExt cx="1935860" cy="557223"/>
                </a:xfrm>
              </p:grpSpPr>
              <p:grpSp>
                <p:nvGrpSpPr>
                  <p:cNvPr id="63" name="Google Shape;63;p3"/>
                  <p:cNvGrpSpPr/>
                  <p:nvPr/>
                </p:nvGrpSpPr>
                <p:grpSpPr>
                  <a:xfrm rot="10800000">
                    <a:off x="2273907" y="2024002"/>
                    <a:ext cx="587793" cy="509104"/>
                    <a:chOff x="8022925" y="186250"/>
                    <a:chExt cx="815700" cy="706500"/>
                  </a:xfrm>
                </p:grpSpPr>
                <p:sp>
                  <p:nvSpPr>
                    <p:cNvPr id="64" name="Google Shape;64;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5" name="Google Shape;65;p3"/>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6" name="Google Shape;66;p3"/>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67" name="Google Shape;67;p3"/>
                  <p:cNvCxnSpPr>
                    <a:stCxn id="64" idx="3"/>
                  </p:cNvCxnSpPr>
                  <p:nvPr/>
                </p:nvCxnSpPr>
                <p:spPr>
                  <a:xfrm>
                    <a:off x="2861700" y="2278554"/>
                    <a:ext cx="4032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3"/>
                  <p:cNvCxnSpPr>
                    <a:stCxn id="64" idx="0"/>
                    <a:endCxn id="69" idx="2"/>
                  </p:cNvCxnSpPr>
                  <p:nvPr/>
                </p:nvCxnSpPr>
                <p:spPr>
                  <a:xfrm rot="10800000">
                    <a:off x="1407507" y="2278554"/>
                    <a:ext cx="866400" cy="0"/>
                  </a:xfrm>
                  <a:prstGeom prst="straightConnector1">
                    <a:avLst/>
                  </a:prstGeom>
                  <a:noFill/>
                  <a:ln w="9525" cap="flat" cmpd="sng">
                    <a:solidFill>
                      <a:schemeClr val="dk2"/>
                    </a:solidFill>
                    <a:prstDash val="solid"/>
                    <a:round/>
                    <a:headEnd type="none" w="med" len="med"/>
                    <a:tailEnd type="none" w="med" len="med"/>
                  </a:ln>
                </p:spPr>
              </p:cxnSp>
              <p:sp>
                <p:nvSpPr>
                  <p:cNvPr id="69" name="Google Shape;69;p3"/>
                  <p:cNvSpPr/>
                  <p:nvPr/>
                </p:nvSpPr>
                <p:spPr>
                  <a:xfrm rot="10800000">
                    <a:off x="1329040" y="2239213"/>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70" name="Google Shape;70;p3"/>
                <p:cNvGrpSpPr/>
                <p:nvPr/>
              </p:nvGrpSpPr>
              <p:grpSpPr>
                <a:xfrm>
                  <a:off x="7684015" y="528127"/>
                  <a:ext cx="1845335" cy="1351673"/>
                  <a:chOff x="1557290" y="2633002"/>
                  <a:chExt cx="1845335" cy="1351673"/>
                </a:xfrm>
              </p:grpSpPr>
              <p:grpSp>
                <p:nvGrpSpPr>
                  <p:cNvPr id="71" name="Google Shape;71;p3"/>
                  <p:cNvGrpSpPr/>
                  <p:nvPr/>
                </p:nvGrpSpPr>
                <p:grpSpPr>
                  <a:xfrm rot="10800000">
                    <a:off x="1673693" y="2677134"/>
                    <a:ext cx="917499" cy="794671"/>
                    <a:chOff x="8022925" y="186250"/>
                    <a:chExt cx="815700" cy="706500"/>
                  </a:xfrm>
                </p:grpSpPr>
                <p:sp>
                  <p:nvSpPr>
                    <p:cNvPr id="72" name="Google Shape;72;p3"/>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73" name="Google Shape;73;p3"/>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74" name="Google Shape;74;p3"/>
                  <p:cNvGrpSpPr/>
                  <p:nvPr/>
                </p:nvGrpSpPr>
                <p:grpSpPr>
                  <a:xfrm rot="10800000">
                    <a:off x="2814832" y="2633002"/>
                    <a:ext cx="587793" cy="509104"/>
                    <a:chOff x="8022925" y="186250"/>
                    <a:chExt cx="815700" cy="706500"/>
                  </a:xfrm>
                </p:grpSpPr>
                <p:sp>
                  <p:nvSpPr>
                    <p:cNvPr id="75" name="Google Shape;75;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76" name="Google Shape;76;p3"/>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77" name="Google Shape;77;p3"/>
                  <p:cNvCxnSpPr>
                    <a:stCxn id="75" idx="0"/>
                  </p:cNvCxnSpPr>
                  <p:nvPr/>
                </p:nvCxnSpPr>
                <p:spPr>
                  <a:xfrm rot="10800000">
                    <a:off x="2660332" y="288755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3"/>
                  <p:cNvCxnSpPr>
                    <a:stCxn id="72" idx="3"/>
                  </p:cNvCxnSpPr>
                  <p:nvPr/>
                </p:nvCxnSpPr>
                <p:spPr>
                  <a:xfrm rot="10800000" flipH="1">
                    <a:off x="2591192" y="288697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3"/>
                  <p:cNvCxnSpPr>
                    <a:stCxn id="72" idx="5"/>
                  </p:cNvCxnSpPr>
                  <p:nvPr/>
                </p:nvCxnSpPr>
                <p:spPr>
                  <a:xfrm flipH="1">
                    <a:off x="1596661" y="3471805"/>
                    <a:ext cx="275700" cy="477600"/>
                  </a:xfrm>
                  <a:prstGeom prst="straightConnector1">
                    <a:avLst/>
                  </a:prstGeom>
                  <a:noFill/>
                  <a:ln w="9525" cap="flat" cmpd="sng">
                    <a:solidFill>
                      <a:schemeClr val="dk2"/>
                    </a:solidFill>
                    <a:prstDash val="solid"/>
                    <a:round/>
                    <a:headEnd type="none" w="med" len="med"/>
                    <a:tailEnd type="none" w="med" len="med"/>
                  </a:ln>
                </p:spPr>
              </p:cxnSp>
              <p:sp>
                <p:nvSpPr>
                  <p:cNvPr id="80" name="Google Shape;80;p3"/>
                  <p:cNvSpPr/>
                  <p:nvPr/>
                </p:nvSpPr>
                <p:spPr>
                  <a:xfrm rot="10800000">
                    <a:off x="1557290" y="39060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
            <p:nvSpPr>
              <p:cNvPr id="81" name="Google Shape;81;p3"/>
              <p:cNvSpPr/>
              <p:nvPr/>
            </p:nvSpPr>
            <p:spPr>
              <a:xfrm>
                <a:off x="7637364" y="31412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2" name="Google Shape;82;p3"/>
            <p:cNvGrpSpPr/>
            <p:nvPr/>
          </p:nvGrpSpPr>
          <p:grpSpPr>
            <a:xfrm>
              <a:off x="-319453" y="-917150"/>
              <a:ext cx="4691116" cy="2444748"/>
              <a:chOff x="-319453" y="-917150"/>
              <a:chExt cx="4691116" cy="2444748"/>
            </a:xfrm>
          </p:grpSpPr>
          <p:grpSp>
            <p:nvGrpSpPr>
              <p:cNvPr id="83" name="Google Shape;83;p3"/>
              <p:cNvGrpSpPr/>
              <p:nvPr/>
            </p:nvGrpSpPr>
            <p:grpSpPr>
              <a:xfrm>
                <a:off x="-319453" y="-917150"/>
                <a:ext cx="4691116" cy="2444748"/>
                <a:chOff x="-326803" y="-829100"/>
                <a:chExt cx="4691116" cy="2444748"/>
              </a:xfrm>
            </p:grpSpPr>
            <p:grpSp>
              <p:nvGrpSpPr>
                <p:cNvPr id="84" name="Google Shape;84;p3"/>
                <p:cNvGrpSpPr/>
                <p:nvPr/>
              </p:nvGrpSpPr>
              <p:grpSpPr>
                <a:xfrm>
                  <a:off x="-326803" y="-829100"/>
                  <a:ext cx="3417803" cy="2444748"/>
                  <a:chOff x="5222059" y="1707050"/>
                  <a:chExt cx="3417803" cy="2444748"/>
                </a:xfrm>
              </p:grpSpPr>
              <p:grpSp>
                <p:nvGrpSpPr>
                  <p:cNvPr id="85" name="Google Shape;85;p3"/>
                  <p:cNvGrpSpPr/>
                  <p:nvPr/>
                </p:nvGrpSpPr>
                <p:grpSpPr>
                  <a:xfrm>
                    <a:off x="6230684" y="2436004"/>
                    <a:ext cx="1245819" cy="1079037"/>
                    <a:chOff x="8022925" y="186250"/>
                    <a:chExt cx="815700" cy="706500"/>
                  </a:xfrm>
                </p:grpSpPr>
                <p:sp>
                  <p:nvSpPr>
                    <p:cNvPr id="86" name="Google Shape;86;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7" name="Google Shape;87;p3"/>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8" name="Google Shape;88;p3"/>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9" name="Google Shape;89;p3"/>
                  <p:cNvGrpSpPr/>
                  <p:nvPr/>
                </p:nvGrpSpPr>
                <p:grpSpPr>
                  <a:xfrm>
                    <a:off x="5222059" y="3089020"/>
                    <a:ext cx="1008613" cy="873587"/>
                    <a:chOff x="8022925" y="186250"/>
                    <a:chExt cx="815700" cy="706500"/>
                  </a:xfrm>
                </p:grpSpPr>
                <p:sp>
                  <p:nvSpPr>
                    <p:cNvPr id="90" name="Google Shape;90;p3"/>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1" name="Google Shape;91;p3"/>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2" name="Google Shape;92;p3"/>
                  <p:cNvGrpSpPr/>
                  <p:nvPr/>
                </p:nvGrpSpPr>
                <p:grpSpPr>
                  <a:xfrm>
                    <a:off x="6286990" y="3642694"/>
                    <a:ext cx="587793" cy="509104"/>
                    <a:chOff x="8022925" y="186250"/>
                    <a:chExt cx="815700" cy="706500"/>
                  </a:xfrm>
                </p:grpSpPr>
                <p:sp>
                  <p:nvSpPr>
                    <p:cNvPr id="93" name="Google Shape;93;p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4" name="Google Shape;94;p3"/>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5" name="Google Shape;95;p3"/>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96" name="Google Shape;96;p3"/>
                  <p:cNvGrpSpPr/>
                  <p:nvPr/>
                </p:nvGrpSpPr>
                <p:grpSpPr>
                  <a:xfrm>
                    <a:off x="7766819" y="2597416"/>
                    <a:ext cx="873044" cy="756167"/>
                    <a:chOff x="8022925" y="186250"/>
                    <a:chExt cx="815700" cy="706500"/>
                  </a:xfrm>
                </p:grpSpPr>
                <p:sp>
                  <p:nvSpPr>
                    <p:cNvPr id="97" name="Google Shape;97;p3"/>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8" name="Google Shape;98;p3"/>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9" name="Google Shape;99;p3"/>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00" name="Google Shape;100;p3"/>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1" name="Google Shape;101;p3"/>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2" name="Google Shape;102;p3"/>
                  <p:cNvSpPr/>
                  <p:nvPr/>
                </p:nvSpPr>
                <p:spPr>
                  <a:xfrm>
                    <a:off x="7044827" y="3642703"/>
                    <a:ext cx="307200" cy="266100"/>
                  </a:xfrm>
                  <a:prstGeom prst="hexagon">
                    <a:avLst>
                      <a:gd name="adj" fmla="val 25000"/>
                      <a:gd name="vf" fmla="val 115470"/>
                    </a:avLst>
                  </a:prstGeom>
                  <a:solidFill>
                    <a:srgbClr val="AFE0BE">
                      <a:alpha val="715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03" name="Google Shape;103;p3"/>
                  <p:cNvGrpSpPr/>
                  <p:nvPr/>
                </p:nvGrpSpPr>
                <p:grpSpPr>
                  <a:xfrm>
                    <a:off x="6012275" y="1707050"/>
                    <a:ext cx="1754544" cy="1381970"/>
                    <a:chOff x="6012275" y="1707050"/>
                    <a:chExt cx="1754544" cy="1381970"/>
                  </a:xfrm>
                </p:grpSpPr>
                <p:grpSp>
                  <p:nvGrpSpPr>
                    <p:cNvPr id="104" name="Google Shape;104;p3"/>
                    <p:cNvGrpSpPr/>
                    <p:nvPr/>
                  </p:nvGrpSpPr>
                  <p:grpSpPr>
                    <a:xfrm>
                      <a:off x="6012275" y="2285500"/>
                      <a:ext cx="1754544" cy="803520"/>
                      <a:chOff x="6012275" y="2285500"/>
                      <a:chExt cx="1754544" cy="803520"/>
                    </a:xfrm>
                  </p:grpSpPr>
                  <p:cxnSp>
                    <p:nvCxnSpPr>
                      <p:cNvPr id="105" name="Google Shape;105;p3"/>
                      <p:cNvCxnSpPr>
                        <a:stCxn id="97"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06" name="Google Shape;106;p3"/>
                      <p:cNvGrpSpPr/>
                      <p:nvPr/>
                    </p:nvGrpSpPr>
                    <p:grpSpPr>
                      <a:xfrm>
                        <a:off x="6012275" y="2285500"/>
                        <a:ext cx="1603950" cy="803520"/>
                        <a:chOff x="6012275" y="2285500"/>
                        <a:chExt cx="1603950" cy="803520"/>
                      </a:xfrm>
                    </p:grpSpPr>
                    <p:cxnSp>
                      <p:nvCxnSpPr>
                        <p:cNvPr id="107" name="Google Shape;107;p3"/>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3"/>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3"/>
                        <p:cNvCxnSpPr>
                          <a:stCxn id="90"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110" name="Google Shape;110;p3"/>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1" name="Google Shape;111;p3"/>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12" name="Google Shape;112;p3"/>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3" name="Google Shape;113;p3"/>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4" name="Google Shape;114;p3"/>
                <p:cNvGrpSpPr/>
                <p:nvPr/>
              </p:nvGrpSpPr>
              <p:grpSpPr>
                <a:xfrm flipH="1">
                  <a:off x="3049403" y="525694"/>
                  <a:ext cx="1314910" cy="509104"/>
                  <a:chOff x="6536465" y="3032469"/>
                  <a:chExt cx="1314910" cy="509104"/>
                </a:xfrm>
              </p:grpSpPr>
              <p:grpSp>
                <p:nvGrpSpPr>
                  <p:cNvPr id="115" name="Google Shape;115;p3"/>
                  <p:cNvGrpSpPr/>
                  <p:nvPr/>
                </p:nvGrpSpPr>
                <p:grpSpPr>
                  <a:xfrm>
                    <a:off x="6536465" y="3032469"/>
                    <a:ext cx="587793" cy="509104"/>
                    <a:chOff x="8369130" y="-660579"/>
                    <a:chExt cx="815700" cy="706500"/>
                  </a:xfrm>
                </p:grpSpPr>
                <p:sp>
                  <p:nvSpPr>
                    <p:cNvPr id="116" name="Google Shape;116;p3"/>
                    <p:cNvSpPr/>
                    <p:nvPr/>
                  </p:nvSpPr>
                  <p:spPr>
                    <a:xfrm>
                      <a:off x="8369130" y="-660579"/>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7" name="Google Shape;117;p3"/>
                    <p:cNvSpPr/>
                    <p:nvPr/>
                  </p:nvSpPr>
                  <p:spPr>
                    <a:xfrm>
                      <a:off x="8460422" y="-581469"/>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8" name="Google Shape;118;p3"/>
                  <p:cNvSpPr/>
                  <p:nvPr/>
                </p:nvSpPr>
                <p:spPr>
                  <a:xfrm>
                    <a:off x="7394176" y="3089024"/>
                    <a:ext cx="457200" cy="396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9" name="Google Shape;119;p3"/>
                  <p:cNvSpPr/>
                  <p:nvPr/>
                </p:nvSpPr>
                <p:spPr>
                  <a:xfrm>
                    <a:off x="7469177" y="3153978"/>
                    <a:ext cx="307200" cy="2661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20" name="Google Shape;120;p3"/>
                <p:cNvCxnSpPr>
                  <a:stCxn id="118" idx="3"/>
                  <a:endCxn id="116" idx="0"/>
                </p:cNvCxnSpPr>
                <p:nvPr/>
              </p:nvCxnSpPr>
              <p:spPr>
                <a:xfrm>
                  <a:off x="3506603" y="780249"/>
                  <a:ext cx="270000" cy="0"/>
                </a:xfrm>
                <a:prstGeom prst="straightConnector1">
                  <a:avLst/>
                </a:prstGeom>
                <a:noFill/>
                <a:ln w="9525" cap="flat" cmpd="sng">
                  <a:solidFill>
                    <a:schemeClr val="dk2"/>
                  </a:solidFill>
                  <a:prstDash val="solid"/>
                  <a:round/>
                  <a:headEnd type="none" w="med" len="med"/>
                  <a:tailEnd type="none" w="med" len="med"/>
                </a:ln>
              </p:spPr>
            </p:cxnSp>
          </p:grpSp>
          <p:sp>
            <p:nvSpPr>
              <p:cNvPr id="121" name="Google Shape;121;p3"/>
              <p:cNvSpPr/>
              <p:nvPr/>
            </p:nvSpPr>
            <p:spPr>
              <a:xfrm>
                <a:off x="2315150" y="8647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
        <p:nvSpPr>
          <p:cNvPr id="122" name="Google Shape;122;p3"/>
          <p:cNvSpPr txBox="1">
            <a:spLocks noGrp="1"/>
          </p:cNvSpPr>
          <p:nvPr>
            <p:ph type="title"/>
          </p:nvPr>
        </p:nvSpPr>
        <p:spPr>
          <a:xfrm>
            <a:off x="950967" y="3536200"/>
            <a:ext cx="5419200" cy="112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23" name="Google Shape;123;p3"/>
          <p:cNvSpPr txBox="1">
            <a:spLocks noGrp="1"/>
          </p:cNvSpPr>
          <p:nvPr>
            <p:ph type="title" idx="2" hasCustomPrompt="1"/>
          </p:nvPr>
        </p:nvSpPr>
        <p:spPr>
          <a:xfrm>
            <a:off x="960000" y="2551517"/>
            <a:ext cx="17656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4" name="Google Shape;124;p3"/>
          <p:cNvSpPr txBox="1">
            <a:spLocks noGrp="1"/>
          </p:cNvSpPr>
          <p:nvPr>
            <p:ph type="subTitle" idx="1"/>
          </p:nvPr>
        </p:nvSpPr>
        <p:spPr>
          <a:xfrm>
            <a:off x="950967" y="4789504"/>
            <a:ext cx="5419200" cy="5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2133">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5" name="Google Shape;125;p3"/>
          <p:cNvSpPr>
            <a:spLocks noGrp="1"/>
          </p:cNvSpPr>
          <p:nvPr>
            <p:ph type="pic" idx="3"/>
          </p:nvPr>
        </p:nvSpPr>
        <p:spPr>
          <a:xfrm>
            <a:off x="6574300" y="1415733"/>
            <a:ext cx="4666800" cy="4026400"/>
          </a:xfrm>
          <a:prstGeom prst="rect">
            <a:avLst/>
          </a:prstGeom>
          <a:noFill/>
          <a:ln w="9525" cap="flat" cmpd="sng">
            <a:solidFill>
              <a:schemeClr val="dk2"/>
            </a:solidFill>
            <a:prstDash val="solid"/>
            <a:round/>
            <a:headEnd type="none" w="sm" len="sm"/>
            <a:tailEnd type="none" w="sm" len="sm"/>
          </a:ln>
        </p:spPr>
      </p:sp>
    </p:spTree>
    <p:extLst>
      <p:ext uri="{BB962C8B-B14F-4D97-AF65-F5344CB8AC3E}">
        <p14:creationId xmlns:p14="http://schemas.microsoft.com/office/powerpoint/2010/main" val="53419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03"/>
        <p:cNvGrpSpPr/>
        <p:nvPr/>
      </p:nvGrpSpPr>
      <p:grpSpPr>
        <a:xfrm>
          <a:off x="0" y="0"/>
          <a:ext cx="0" cy="0"/>
          <a:chOff x="0" y="0"/>
          <a:chExt cx="0" cy="0"/>
        </a:xfrm>
      </p:grpSpPr>
      <p:sp>
        <p:nvSpPr>
          <p:cNvPr id="604" name="Google Shape;604;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5" name="Google Shape;605;p15"/>
          <p:cNvGrpSpPr/>
          <p:nvPr/>
        </p:nvGrpSpPr>
        <p:grpSpPr>
          <a:xfrm>
            <a:off x="48894" y="-1091183"/>
            <a:ext cx="12946719" cy="7782093"/>
            <a:chOff x="36670" y="-818387"/>
            <a:chExt cx="9710039" cy="5836570"/>
          </a:xfrm>
        </p:grpSpPr>
        <p:grpSp>
          <p:nvGrpSpPr>
            <p:cNvPr id="606" name="Google Shape;606;p15"/>
            <p:cNvGrpSpPr/>
            <p:nvPr/>
          </p:nvGrpSpPr>
          <p:grpSpPr>
            <a:xfrm>
              <a:off x="6586639" y="-818387"/>
              <a:ext cx="3160070" cy="2326678"/>
              <a:chOff x="6586639" y="-781700"/>
              <a:chExt cx="3160070" cy="2326678"/>
            </a:xfrm>
          </p:grpSpPr>
          <p:grpSp>
            <p:nvGrpSpPr>
              <p:cNvPr id="607" name="Google Shape;607;p15"/>
              <p:cNvGrpSpPr/>
              <p:nvPr/>
            </p:nvGrpSpPr>
            <p:grpSpPr>
              <a:xfrm flipH="1">
                <a:off x="7382025" y="-781700"/>
                <a:ext cx="2364684" cy="2326678"/>
                <a:chOff x="5404368" y="-851325"/>
                <a:chExt cx="2364684" cy="2326678"/>
              </a:xfrm>
            </p:grpSpPr>
            <p:grpSp>
              <p:nvGrpSpPr>
                <p:cNvPr id="608" name="Google Shape;608;p15"/>
                <p:cNvGrpSpPr/>
                <p:nvPr/>
              </p:nvGrpSpPr>
              <p:grpSpPr>
                <a:xfrm>
                  <a:off x="6360273" y="-338456"/>
                  <a:ext cx="917499" cy="794671"/>
                  <a:chOff x="8022925" y="186250"/>
                  <a:chExt cx="815700" cy="706500"/>
                </a:xfrm>
              </p:grpSpPr>
              <p:sp>
                <p:nvSpPr>
                  <p:cNvPr id="609" name="Google Shape;609;p15"/>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10" name="Google Shape;610;p15"/>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11" name="Google Shape;611;p15"/>
                <p:cNvGrpSpPr/>
                <p:nvPr/>
              </p:nvGrpSpPr>
              <p:grpSpPr>
                <a:xfrm>
                  <a:off x="5548840" y="-8756"/>
                  <a:ext cx="587793" cy="509104"/>
                  <a:chOff x="8022925" y="186250"/>
                  <a:chExt cx="815700" cy="706500"/>
                </a:xfrm>
              </p:grpSpPr>
              <p:sp>
                <p:nvSpPr>
                  <p:cNvPr id="612" name="Google Shape;612;p15"/>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13" name="Google Shape;613;p15"/>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14" name="Google Shape;614;p15"/>
                <p:cNvGrpSpPr/>
                <p:nvPr/>
              </p:nvGrpSpPr>
              <p:grpSpPr>
                <a:xfrm>
                  <a:off x="6089765" y="600244"/>
                  <a:ext cx="587793" cy="509104"/>
                  <a:chOff x="8022925" y="186250"/>
                  <a:chExt cx="815700" cy="706500"/>
                </a:xfrm>
              </p:grpSpPr>
              <p:sp>
                <p:nvSpPr>
                  <p:cNvPr id="615" name="Google Shape;615;p15"/>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16" name="Google Shape;616;p15"/>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17" name="Google Shape;617;p15"/>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18" name="Google Shape;618;p15"/>
                <p:cNvSpPr/>
                <p:nvPr/>
              </p:nvSpPr>
              <p:spPr>
                <a:xfrm>
                  <a:off x="7461852" y="112753"/>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619" name="Google Shape;619;p15"/>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15"/>
                <p:cNvCxnSpPr>
                  <a:stCxn id="615"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621" name="Google Shape;621;p15"/>
                <p:cNvCxnSpPr>
                  <a:stCxn id="612"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15"/>
                <p:cNvCxnSpPr>
                  <a:stCxn id="609"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15"/>
                <p:cNvCxnSpPr>
                  <a:stCxn id="615" idx="1"/>
                  <a:endCxn id="624" idx="1"/>
                </p:cNvCxnSpPr>
                <p:nvPr/>
              </p:nvCxnSpPr>
              <p:spPr>
                <a:xfrm>
                  <a:off x="6550283" y="1109348"/>
                  <a:ext cx="56400" cy="94200"/>
                </a:xfrm>
                <a:prstGeom prst="straightConnector1">
                  <a:avLst/>
                </a:prstGeom>
                <a:noFill/>
                <a:ln w="9525" cap="flat" cmpd="sng">
                  <a:solidFill>
                    <a:schemeClr val="dk2"/>
                  </a:solidFill>
                  <a:prstDash val="solid"/>
                  <a:round/>
                  <a:headEnd type="none" w="med" len="med"/>
                  <a:tailEnd type="none" w="med" len="med"/>
                </a:ln>
              </p:spPr>
            </p:cxnSp>
            <p:sp>
              <p:nvSpPr>
                <p:cNvPr id="624" name="Google Shape;624;p15"/>
                <p:cNvSpPr/>
                <p:nvPr/>
              </p:nvSpPr>
              <p:spPr>
                <a:xfrm rot="1364276">
                  <a:off x="6582222" y="1200630"/>
                  <a:ext cx="78392" cy="78392"/>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625" name="Google Shape;625;p15"/>
                <p:cNvCxnSpPr>
                  <a:stCxn id="609"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626" name="Google Shape;626;p15"/>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27" name="Google Shape;627;p15"/>
                <p:cNvSpPr/>
                <p:nvPr/>
              </p:nvSpPr>
              <p:spPr>
                <a:xfrm>
                  <a:off x="6136627" y="12092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28" name="Google Shape;628;p15"/>
              <p:cNvGrpSpPr/>
              <p:nvPr/>
            </p:nvGrpSpPr>
            <p:grpSpPr>
              <a:xfrm flipH="1">
                <a:off x="6586639" y="-215983"/>
                <a:ext cx="795389" cy="688979"/>
                <a:chOff x="8022925" y="186250"/>
                <a:chExt cx="815700" cy="706500"/>
              </a:xfrm>
            </p:grpSpPr>
            <p:sp>
              <p:nvSpPr>
                <p:cNvPr id="629" name="Google Shape;629;p15"/>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30" name="Google Shape;630;p15"/>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31" name="Google Shape;631;p15"/>
                <p:cNvSpPr/>
                <p:nvPr/>
              </p:nvSpPr>
              <p:spPr>
                <a:xfrm>
                  <a:off x="8222718" y="359307"/>
                  <a:ext cx="416100" cy="360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632" name="Google Shape;632;p15"/>
              <p:cNvCxnSpPr>
                <a:stCxn id="629" idx="3"/>
                <a:endCxn id="609" idx="0"/>
              </p:cNvCxnSpPr>
              <p:nvPr/>
            </p:nvCxnSpPr>
            <p:spPr>
              <a:xfrm>
                <a:off x="7382028" y="128506"/>
                <a:ext cx="491400" cy="0"/>
              </a:xfrm>
              <a:prstGeom prst="straightConnector1">
                <a:avLst/>
              </a:prstGeom>
              <a:noFill/>
              <a:ln w="9525" cap="flat" cmpd="sng">
                <a:solidFill>
                  <a:schemeClr val="dk2"/>
                </a:solidFill>
                <a:prstDash val="solid"/>
                <a:round/>
                <a:headEnd type="none" w="med" len="med"/>
                <a:tailEnd type="none" w="med" len="med"/>
              </a:ln>
            </p:spPr>
          </p:cxnSp>
        </p:grpSp>
        <p:grpSp>
          <p:nvGrpSpPr>
            <p:cNvPr id="633" name="Google Shape;633;p15"/>
            <p:cNvGrpSpPr/>
            <p:nvPr/>
          </p:nvGrpSpPr>
          <p:grpSpPr>
            <a:xfrm flipH="1">
              <a:off x="8499344" y="3177041"/>
              <a:ext cx="1180258" cy="1390907"/>
              <a:chOff x="4046769" y="1482116"/>
              <a:chExt cx="1180258" cy="1390907"/>
            </a:xfrm>
          </p:grpSpPr>
          <p:grpSp>
            <p:nvGrpSpPr>
              <p:cNvPr id="634" name="Google Shape;634;p15"/>
              <p:cNvGrpSpPr/>
              <p:nvPr/>
            </p:nvGrpSpPr>
            <p:grpSpPr>
              <a:xfrm>
                <a:off x="4046769" y="1482116"/>
                <a:ext cx="1180258" cy="756167"/>
                <a:chOff x="4046769" y="1482116"/>
                <a:chExt cx="1180258" cy="756167"/>
              </a:xfrm>
            </p:grpSpPr>
            <p:grpSp>
              <p:nvGrpSpPr>
                <p:cNvPr id="635" name="Google Shape;635;p15"/>
                <p:cNvGrpSpPr/>
                <p:nvPr/>
              </p:nvGrpSpPr>
              <p:grpSpPr>
                <a:xfrm>
                  <a:off x="4046769" y="1482116"/>
                  <a:ext cx="873044" cy="756167"/>
                  <a:chOff x="8022925" y="186250"/>
                  <a:chExt cx="815700" cy="706500"/>
                </a:xfrm>
              </p:grpSpPr>
              <p:sp>
                <p:nvSpPr>
                  <p:cNvPr id="636" name="Google Shape;636;p15"/>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37" name="Google Shape;637;p15"/>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38" name="Google Shape;638;p15"/>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39" name="Google Shape;639;p15"/>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40" name="Google Shape;640;p15"/>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641" name="Google Shape;641;p15"/>
              <p:cNvCxnSpPr>
                <a:stCxn id="636" idx="1"/>
                <a:endCxn id="642" idx="0"/>
              </p:cNvCxnSpPr>
              <p:nvPr/>
            </p:nvCxnSpPr>
            <p:spPr>
              <a:xfrm>
                <a:off x="4730771" y="2238282"/>
                <a:ext cx="172800" cy="135000"/>
              </a:xfrm>
              <a:prstGeom prst="straightConnector1">
                <a:avLst/>
              </a:prstGeom>
              <a:noFill/>
              <a:ln w="9525" cap="flat" cmpd="sng">
                <a:solidFill>
                  <a:schemeClr val="dk2"/>
                </a:solidFill>
                <a:prstDash val="solid"/>
                <a:round/>
                <a:headEnd type="none" w="med" len="med"/>
                <a:tailEnd type="none" w="med" len="med"/>
              </a:ln>
            </p:spPr>
          </p:cxnSp>
          <p:sp>
            <p:nvSpPr>
              <p:cNvPr id="642" name="Google Shape;642;p15"/>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43" name="Google Shape;643;p15"/>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44" name="Google Shape;644;p15"/>
            <p:cNvGrpSpPr/>
            <p:nvPr/>
          </p:nvGrpSpPr>
          <p:grpSpPr>
            <a:xfrm rot="10800000" flipH="1">
              <a:off x="36670" y="3291158"/>
              <a:ext cx="1023526" cy="1727025"/>
              <a:chOff x="-5" y="2300632"/>
              <a:chExt cx="1023526" cy="1727025"/>
            </a:xfrm>
          </p:grpSpPr>
          <p:grpSp>
            <p:nvGrpSpPr>
              <p:cNvPr id="645" name="Google Shape;645;p15"/>
              <p:cNvGrpSpPr/>
              <p:nvPr/>
            </p:nvGrpSpPr>
            <p:grpSpPr>
              <a:xfrm rot="5400000">
                <a:off x="-417172" y="2717800"/>
                <a:ext cx="1413385" cy="579050"/>
                <a:chOff x="2195315" y="2002175"/>
                <a:chExt cx="1413385" cy="579050"/>
              </a:xfrm>
            </p:grpSpPr>
            <p:grpSp>
              <p:nvGrpSpPr>
                <p:cNvPr id="646" name="Google Shape;646;p15"/>
                <p:cNvGrpSpPr/>
                <p:nvPr/>
              </p:nvGrpSpPr>
              <p:grpSpPr>
                <a:xfrm rot="10800000">
                  <a:off x="2273907" y="2024002"/>
                  <a:ext cx="587793" cy="509104"/>
                  <a:chOff x="8022925" y="186250"/>
                  <a:chExt cx="815700" cy="706500"/>
                </a:xfrm>
              </p:grpSpPr>
              <p:sp>
                <p:nvSpPr>
                  <p:cNvPr id="647" name="Google Shape;647;p15"/>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48" name="Google Shape;648;p15"/>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49" name="Google Shape;649;p15"/>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650" name="Google Shape;650;p15"/>
                <p:cNvCxnSpPr>
                  <a:stCxn id="647" idx="3"/>
                  <a:endCxn id="651" idx="0"/>
                </p:cNvCxnSpPr>
                <p:nvPr/>
              </p:nvCxnSpPr>
              <p:spPr>
                <a:xfrm rot="10800000">
                  <a:off x="3235200" y="1905054"/>
                  <a:ext cx="0" cy="747000"/>
                </a:xfrm>
                <a:prstGeom prst="straightConnector1">
                  <a:avLst/>
                </a:prstGeom>
                <a:noFill/>
                <a:ln w="9525" cap="flat" cmpd="sng">
                  <a:solidFill>
                    <a:schemeClr val="dk2"/>
                  </a:solidFill>
                  <a:prstDash val="solid"/>
                  <a:round/>
                  <a:headEnd type="none" w="med" len="med"/>
                  <a:tailEnd type="none" w="med" len="med"/>
                </a:ln>
              </p:spPr>
            </p:cxnSp>
            <p:sp>
              <p:nvSpPr>
                <p:cNvPr id="652" name="Google Shape;652;p15"/>
                <p:cNvSpPr/>
                <p:nvPr/>
              </p:nvSpPr>
              <p:spPr>
                <a:xfrm rot="10800000">
                  <a:off x="2195315" y="20021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51" name="Google Shape;651;p15"/>
              <p:cNvSpPr/>
              <p:nvPr/>
            </p:nvSpPr>
            <p:spPr>
              <a:xfrm rot="-5400000">
                <a:off x="145946" y="3735157"/>
                <a:ext cx="313500" cy="271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53" name="Google Shape;653;p15"/>
              <p:cNvSpPr/>
              <p:nvPr/>
            </p:nvSpPr>
            <p:spPr>
              <a:xfrm rot="-5400000">
                <a:off x="731021" y="2321632"/>
                <a:ext cx="313500" cy="27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892522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31"/>
        <p:cNvGrpSpPr/>
        <p:nvPr/>
      </p:nvGrpSpPr>
      <p:grpSpPr>
        <a:xfrm>
          <a:off x="0" y="0"/>
          <a:ext cx="0" cy="0"/>
          <a:chOff x="0" y="0"/>
          <a:chExt cx="0" cy="0"/>
        </a:xfrm>
      </p:grpSpPr>
      <p:sp>
        <p:nvSpPr>
          <p:cNvPr id="932" name="Google Shape;932;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3" name="Google Shape;933;p22"/>
          <p:cNvSpPr txBox="1">
            <a:spLocks noGrp="1"/>
          </p:cNvSpPr>
          <p:nvPr>
            <p:ph type="subTitle" idx="1"/>
          </p:nvPr>
        </p:nvSpPr>
        <p:spPr>
          <a:xfrm>
            <a:off x="960033" y="2285617"/>
            <a:ext cx="10272000" cy="70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4" name="Google Shape;934;p22"/>
          <p:cNvSpPr txBox="1">
            <a:spLocks noGrp="1"/>
          </p:cNvSpPr>
          <p:nvPr>
            <p:ph type="subTitle" idx="2"/>
          </p:nvPr>
        </p:nvSpPr>
        <p:spPr>
          <a:xfrm>
            <a:off x="960033" y="3781207"/>
            <a:ext cx="102720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5" name="Google Shape;935;p22"/>
          <p:cNvSpPr txBox="1">
            <a:spLocks noGrp="1"/>
          </p:cNvSpPr>
          <p:nvPr>
            <p:ph type="subTitle" idx="3"/>
          </p:nvPr>
        </p:nvSpPr>
        <p:spPr>
          <a:xfrm>
            <a:off x="960033" y="5273195"/>
            <a:ext cx="102720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36" name="Google Shape;936;p22"/>
          <p:cNvSpPr txBox="1">
            <a:spLocks noGrp="1"/>
          </p:cNvSpPr>
          <p:nvPr>
            <p:ph type="subTitle" idx="4"/>
          </p:nvPr>
        </p:nvSpPr>
        <p:spPr>
          <a:xfrm>
            <a:off x="960033" y="1655028"/>
            <a:ext cx="10272000" cy="707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667" b="1">
                <a:latin typeface="Archivo"/>
                <a:ea typeface="Archivo"/>
                <a:cs typeface="Archivo"/>
                <a:sym typeface="Archivo"/>
              </a:defRPr>
            </a:lvl1pPr>
            <a:lvl2pPr lvl="1" rtl="0">
              <a:lnSpc>
                <a:spcPct val="115000"/>
              </a:lnSpc>
              <a:spcBef>
                <a:spcPts val="0"/>
              </a:spcBef>
              <a:spcAft>
                <a:spcPts val="0"/>
              </a:spcAft>
              <a:buSzPts val="2400"/>
              <a:buFont typeface="Archivo"/>
              <a:buNone/>
              <a:defRPr sz="3200" b="1">
                <a:latin typeface="Archivo"/>
                <a:ea typeface="Archivo"/>
                <a:cs typeface="Archivo"/>
                <a:sym typeface="Archivo"/>
              </a:defRPr>
            </a:lvl2pPr>
            <a:lvl3pPr lvl="2" rtl="0">
              <a:lnSpc>
                <a:spcPct val="115000"/>
              </a:lnSpc>
              <a:spcBef>
                <a:spcPts val="0"/>
              </a:spcBef>
              <a:spcAft>
                <a:spcPts val="0"/>
              </a:spcAft>
              <a:buSzPts val="2400"/>
              <a:buFont typeface="Archivo"/>
              <a:buNone/>
              <a:defRPr sz="3200" b="1">
                <a:latin typeface="Archivo"/>
                <a:ea typeface="Archivo"/>
                <a:cs typeface="Archivo"/>
                <a:sym typeface="Archivo"/>
              </a:defRPr>
            </a:lvl3pPr>
            <a:lvl4pPr lvl="3" rtl="0">
              <a:lnSpc>
                <a:spcPct val="115000"/>
              </a:lnSpc>
              <a:spcBef>
                <a:spcPts val="0"/>
              </a:spcBef>
              <a:spcAft>
                <a:spcPts val="0"/>
              </a:spcAft>
              <a:buSzPts val="2400"/>
              <a:buFont typeface="Archivo"/>
              <a:buNone/>
              <a:defRPr sz="3200" b="1">
                <a:latin typeface="Archivo"/>
                <a:ea typeface="Archivo"/>
                <a:cs typeface="Archivo"/>
                <a:sym typeface="Archivo"/>
              </a:defRPr>
            </a:lvl4pPr>
            <a:lvl5pPr lvl="4" rtl="0">
              <a:lnSpc>
                <a:spcPct val="115000"/>
              </a:lnSpc>
              <a:spcBef>
                <a:spcPts val="0"/>
              </a:spcBef>
              <a:spcAft>
                <a:spcPts val="0"/>
              </a:spcAft>
              <a:buSzPts val="2400"/>
              <a:buFont typeface="Archivo"/>
              <a:buNone/>
              <a:defRPr sz="3200" b="1">
                <a:latin typeface="Archivo"/>
                <a:ea typeface="Archivo"/>
                <a:cs typeface="Archivo"/>
                <a:sym typeface="Archivo"/>
              </a:defRPr>
            </a:lvl5pPr>
            <a:lvl6pPr lvl="5" rtl="0">
              <a:lnSpc>
                <a:spcPct val="115000"/>
              </a:lnSpc>
              <a:spcBef>
                <a:spcPts val="0"/>
              </a:spcBef>
              <a:spcAft>
                <a:spcPts val="0"/>
              </a:spcAft>
              <a:buSzPts val="2400"/>
              <a:buFont typeface="Archivo"/>
              <a:buNone/>
              <a:defRPr sz="3200" b="1">
                <a:latin typeface="Archivo"/>
                <a:ea typeface="Archivo"/>
                <a:cs typeface="Archivo"/>
                <a:sym typeface="Archivo"/>
              </a:defRPr>
            </a:lvl6pPr>
            <a:lvl7pPr lvl="6" rtl="0">
              <a:lnSpc>
                <a:spcPct val="115000"/>
              </a:lnSpc>
              <a:spcBef>
                <a:spcPts val="0"/>
              </a:spcBef>
              <a:spcAft>
                <a:spcPts val="0"/>
              </a:spcAft>
              <a:buSzPts val="2400"/>
              <a:buFont typeface="Archivo"/>
              <a:buNone/>
              <a:defRPr sz="3200" b="1">
                <a:latin typeface="Archivo"/>
                <a:ea typeface="Archivo"/>
                <a:cs typeface="Archivo"/>
                <a:sym typeface="Archivo"/>
              </a:defRPr>
            </a:lvl7pPr>
            <a:lvl8pPr lvl="7" rtl="0">
              <a:lnSpc>
                <a:spcPct val="115000"/>
              </a:lnSpc>
              <a:spcBef>
                <a:spcPts val="0"/>
              </a:spcBef>
              <a:spcAft>
                <a:spcPts val="0"/>
              </a:spcAft>
              <a:buSzPts val="2400"/>
              <a:buFont typeface="Archivo"/>
              <a:buNone/>
              <a:defRPr sz="3200" b="1">
                <a:latin typeface="Archivo"/>
                <a:ea typeface="Archivo"/>
                <a:cs typeface="Archivo"/>
                <a:sym typeface="Archivo"/>
              </a:defRPr>
            </a:lvl8pPr>
            <a:lvl9pPr lvl="8"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937" name="Google Shape;937;p22"/>
          <p:cNvSpPr txBox="1">
            <a:spLocks noGrp="1"/>
          </p:cNvSpPr>
          <p:nvPr>
            <p:ph type="subTitle" idx="5"/>
          </p:nvPr>
        </p:nvSpPr>
        <p:spPr>
          <a:xfrm>
            <a:off x="960033" y="3143064"/>
            <a:ext cx="10272000" cy="70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667" b="1">
                <a:latin typeface="Archivo"/>
                <a:ea typeface="Archivo"/>
                <a:cs typeface="Archivo"/>
                <a:sym typeface="Archivo"/>
              </a:defRPr>
            </a:lvl1pPr>
            <a:lvl2pPr lvl="1" rtl="0">
              <a:lnSpc>
                <a:spcPct val="115000"/>
              </a:lnSpc>
              <a:spcBef>
                <a:spcPts val="0"/>
              </a:spcBef>
              <a:spcAft>
                <a:spcPts val="0"/>
              </a:spcAft>
              <a:buSzPts val="2400"/>
              <a:buFont typeface="Archivo"/>
              <a:buNone/>
              <a:defRPr sz="3200" b="1">
                <a:latin typeface="Archivo"/>
                <a:ea typeface="Archivo"/>
                <a:cs typeface="Archivo"/>
                <a:sym typeface="Archivo"/>
              </a:defRPr>
            </a:lvl2pPr>
            <a:lvl3pPr lvl="2" rtl="0">
              <a:lnSpc>
                <a:spcPct val="115000"/>
              </a:lnSpc>
              <a:spcBef>
                <a:spcPts val="0"/>
              </a:spcBef>
              <a:spcAft>
                <a:spcPts val="0"/>
              </a:spcAft>
              <a:buSzPts val="2400"/>
              <a:buFont typeface="Archivo"/>
              <a:buNone/>
              <a:defRPr sz="3200" b="1">
                <a:latin typeface="Archivo"/>
                <a:ea typeface="Archivo"/>
                <a:cs typeface="Archivo"/>
                <a:sym typeface="Archivo"/>
              </a:defRPr>
            </a:lvl3pPr>
            <a:lvl4pPr lvl="3" rtl="0">
              <a:lnSpc>
                <a:spcPct val="115000"/>
              </a:lnSpc>
              <a:spcBef>
                <a:spcPts val="0"/>
              </a:spcBef>
              <a:spcAft>
                <a:spcPts val="0"/>
              </a:spcAft>
              <a:buSzPts val="2400"/>
              <a:buFont typeface="Archivo"/>
              <a:buNone/>
              <a:defRPr sz="3200" b="1">
                <a:latin typeface="Archivo"/>
                <a:ea typeface="Archivo"/>
                <a:cs typeface="Archivo"/>
                <a:sym typeface="Archivo"/>
              </a:defRPr>
            </a:lvl4pPr>
            <a:lvl5pPr lvl="4" rtl="0">
              <a:lnSpc>
                <a:spcPct val="115000"/>
              </a:lnSpc>
              <a:spcBef>
                <a:spcPts val="0"/>
              </a:spcBef>
              <a:spcAft>
                <a:spcPts val="0"/>
              </a:spcAft>
              <a:buSzPts val="2400"/>
              <a:buFont typeface="Archivo"/>
              <a:buNone/>
              <a:defRPr sz="3200" b="1">
                <a:latin typeface="Archivo"/>
                <a:ea typeface="Archivo"/>
                <a:cs typeface="Archivo"/>
                <a:sym typeface="Archivo"/>
              </a:defRPr>
            </a:lvl5pPr>
            <a:lvl6pPr lvl="5" rtl="0">
              <a:lnSpc>
                <a:spcPct val="115000"/>
              </a:lnSpc>
              <a:spcBef>
                <a:spcPts val="0"/>
              </a:spcBef>
              <a:spcAft>
                <a:spcPts val="0"/>
              </a:spcAft>
              <a:buSzPts val="2400"/>
              <a:buFont typeface="Archivo"/>
              <a:buNone/>
              <a:defRPr sz="3200" b="1">
                <a:latin typeface="Archivo"/>
                <a:ea typeface="Archivo"/>
                <a:cs typeface="Archivo"/>
                <a:sym typeface="Archivo"/>
              </a:defRPr>
            </a:lvl6pPr>
            <a:lvl7pPr lvl="6" rtl="0">
              <a:lnSpc>
                <a:spcPct val="115000"/>
              </a:lnSpc>
              <a:spcBef>
                <a:spcPts val="0"/>
              </a:spcBef>
              <a:spcAft>
                <a:spcPts val="0"/>
              </a:spcAft>
              <a:buSzPts val="2400"/>
              <a:buFont typeface="Archivo"/>
              <a:buNone/>
              <a:defRPr sz="3200" b="1">
                <a:latin typeface="Archivo"/>
                <a:ea typeface="Archivo"/>
                <a:cs typeface="Archivo"/>
                <a:sym typeface="Archivo"/>
              </a:defRPr>
            </a:lvl7pPr>
            <a:lvl8pPr lvl="7" rtl="0">
              <a:lnSpc>
                <a:spcPct val="115000"/>
              </a:lnSpc>
              <a:spcBef>
                <a:spcPts val="0"/>
              </a:spcBef>
              <a:spcAft>
                <a:spcPts val="0"/>
              </a:spcAft>
              <a:buSzPts val="2400"/>
              <a:buFont typeface="Archivo"/>
              <a:buNone/>
              <a:defRPr sz="3200" b="1">
                <a:latin typeface="Archivo"/>
                <a:ea typeface="Archivo"/>
                <a:cs typeface="Archivo"/>
                <a:sym typeface="Archivo"/>
              </a:defRPr>
            </a:lvl8pPr>
            <a:lvl9pPr lvl="8"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938" name="Google Shape;938;p22"/>
          <p:cNvSpPr txBox="1">
            <a:spLocks noGrp="1"/>
          </p:cNvSpPr>
          <p:nvPr>
            <p:ph type="subTitle" idx="6"/>
          </p:nvPr>
        </p:nvSpPr>
        <p:spPr>
          <a:xfrm>
            <a:off x="960033" y="4627500"/>
            <a:ext cx="10272000" cy="703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Archivo"/>
              <a:buNone/>
              <a:defRPr sz="2667" b="1">
                <a:latin typeface="Archivo"/>
                <a:ea typeface="Archivo"/>
                <a:cs typeface="Archivo"/>
                <a:sym typeface="Archivo"/>
              </a:defRPr>
            </a:lvl1pPr>
            <a:lvl2pPr lvl="1" rtl="0">
              <a:lnSpc>
                <a:spcPct val="115000"/>
              </a:lnSpc>
              <a:spcBef>
                <a:spcPts val="0"/>
              </a:spcBef>
              <a:spcAft>
                <a:spcPts val="0"/>
              </a:spcAft>
              <a:buSzPts val="2400"/>
              <a:buFont typeface="Archivo"/>
              <a:buNone/>
              <a:defRPr sz="3200" b="1">
                <a:latin typeface="Archivo"/>
                <a:ea typeface="Archivo"/>
                <a:cs typeface="Archivo"/>
                <a:sym typeface="Archivo"/>
              </a:defRPr>
            </a:lvl2pPr>
            <a:lvl3pPr lvl="2" rtl="0">
              <a:lnSpc>
                <a:spcPct val="115000"/>
              </a:lnSpc>
              <a:spcBef>
                <a:spcPts val="0"/>
              </a:spcBef>
              <a:spcAft>
                <a:spcPts val="0"/>
              </a:spcAft>
              <a:buSzPts val="2400"/>
              <a:buFont typeface="Archivo"/>
              <a:buNone/>
              <a:defRPr sz="3200" b="1">
                <a:latin typeface="Archivo"/>
                <a:ea typeface="Archivo"/>
                <a:cs typeface="Archivo"/>
                <a:sym typeface="Archivo"/>
              </a:defRPr>
            </a:lvl3pPr>
            <a:lvl4pPr lvl="3" rtl="0">
              <a:lnSpc>
                <a:spcPct val="115000"/>
              </a:lnSpc>
              <a:spcBef>
                <a:spcPts val="0"/>
              </a:spcBef>
              <a:spcAft>
                <a:spcPts val="0"/>
              </a:spcAft>
              <a:buSzPts val="2400"/>
              <a:buFont typeface="Archivo"/>
              <a:buNone/>
              <a:defRPr sz="3200" b="1">
                <a:latin typeface="Archivo"/>
                <a:ea typeface="Archivo"/>
                <a:cs typeface="Archivo"/>
                <a:sym typeface="Archivo"/>
              </a:defRPr>
            </a:lvl4pPr>
            <a:lvl5pPr lvl="4" rtl="0">
              <a:lnSpc>
                <a:spcPct val="115000"/>
              </a:lnSpc>
              <a:spcBef>
                <a:spcPts val="0"/>
              </a:spcBef>
              <a:spcAft>
                <a:spcPts val="0"/>
              </a:spcAft>
              <a:buSzPts val="2400"/>
              <a:buFont typeface="Archivo"/>
              <a:buNone/>
              <a:defRPr sz="3200" b="1">
                <a:latin typeface="Archivo"/>
                <a:ea typeface="Archivo"/>
                <a:cs typeface="Archivo"/>
                <a:sym typeface="Archivo"/>
              </a:defRPr>
            </a:lvl5pPr>
            <a:lvl6pPr lvl="5" rtl="0">
              <a:lnSpc>
                <a:spcPct val="115000"/>
              </a:lnSpc>
              <a:spcBef>
                <a:spcPts val="0"/>
              </a:spcBef>
              <a:spcAft>
                <a:spcPts val="0"/>
              </a:spcAft>
              <a:buSzPts val="2400"/>
              <a:buFont typeface="Archivo"/>
              <a:buNone/>
              <a:defRPr sz="3200" b="1">
                <a:latin typeface="Archivo"/>
                <a:ea typeface="Archivo"/>
                <a:cs typeface="Archivo"/>
                <a:sym typeface="Archivo"/>
              </a:defRPr>
            </a:lvl6pPr>
            <a:lvl7pPr lvl="6" rtl="0">
              <a:lnSpc>
                <a:spcPct val="115000"/>
              </a:lnSpc>
              <a:spcBef>
                <a:spcPts val="0"/>
              </a:spcBef>
              <a:spcAft>
                <a:spcPts val="0"/>
              </a:spcAft>
              <a:buSzPts val="2400"/>
              <a:buFont typeface="Archivo"/>
              <a:buNone/>
              <a:defRPr sz="3200" b="1">
                <a:latin typeface="Archivo"/>
                <a:ea typeface="Archivo"/>
                <a:cs typeface="Archivo"/>
                <a:sym typeface="Archivo"/>
              </a:defRPr>
            </a:lvl7pPr>
            <a:lvl8pPr lvl="7" rtl="0">
              <a:lnSpc>
                <a:spcPct val="115000"/>
              </a:lnSpc>
              <a:spcBef>
                <a:spcPts val="0"/>
              </a:spcBef>
              <a:spcAft>
                <a:spcPts val="0"/>
              </a:spcAft>
              <a:buSzPts val="2400"/>
              <a:buFont typeface="Archivo"/>
              <a:buNone/>
              <a:defRPr sz="3200" b="1">
                <a:latin typeface="Archivo"/>
                <a:ea typeface="Archivo"/>
                <a:cs typeface="Archivo"/>
                <a:sym typeface="Archivo"/>
              </a:defRPr>
            </a:lvl8pPr>
            <a:lvl9pPr lvl="8"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grpSp>
        <p:nvGrpSpPr>
          <p:cNvPr id="939" name="Google Shape;939;p22"/>
          <p:cNvGrpSpPr/>
          <p:nvPr/>
        </p:nvGrpSpPr>
        <p:grpSpPr>
          <a:xfrm>
            <a:off x="48894" y="-1091183"/>
            <a:ext cx="12946719" cy="7782093"/>
            <a:chOff x="36670" y="-818387"/>
            <a:chExt cx="9710039" cy="5836570"/>
          </a:xfrm>
        </p:grpSpPr>
        <p:grpSp>
          <p:nvGrpSpPr>
            <p:cNvPr id="940" name="Google Shape;940;p22"/>
            <p:cNvGrpSpPr/>
            <p:nvPr/>
          </p:nvGrpSpPr>
          <p:grpSpPr>
            <a:xfrm>
              <a:off x="6586639" y="-818387"/>
              <a:ext cx="3160070" cy="2392650"/>
              <a:chOff x="6586639" y="-781700"/>
              <a:chExt cx="3160070" cy="2392650"/>
            </a:xfrm>
          </p:grpSpPr>
          <p:grpSp>
            <p:nvGrpSpPr>
              <p:cNvPr id="941" name="Google Shape;941;p22"/>
              <p:cNvGrpSpPr/>
              <p:nvPr/>
            </p:nvGrpSpPr>
            <p:grpSpPr>
              <a:xfrm flipH="1">
                <a:off x="7382025" y="-781700"/>
                <a:ext cx="2364684" cy="2392650"/>
                <a:chOff x="5404368" y="-851325"/>
                <a:chExt cx="2364684" cy="2392650"/>
              </a:xfrm>
            </p:grpSpPr>
            <p:grpSp>
              <p:nvGrpSpPr>
                <p:cNvPr id="942" name="Google Shape;942;p22"/>
                <p:cNvGrpSpPr/>
                <p:nvPr/>
              </p:nvGrpSpPr>
              <p:grpSpPr>
                <a:xfrm>
                  <a:off x="6360273" y="-338456"/>
                  <a:ext cx="917499" cy="794671"/>
                  <a:chOff x="8022925" y="186250"/>
                  <a:chExt cx="815700" cy="706500"/>
                </a:xfrm>
              </p:grpSpPr>
              <p:sp>
                <p:nvSpPr>
                  <p:cNvPr id="943" name="Google Shape;943;p22"/>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44" name="Google Shape;944;p22"/>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45" name="Google Shape;945;p22"/>
                <p:cNvGrpSpPr/>
                <p:nvPr/>
              </p:nvGrpSpPr>
              <p:grpSpPr>
                <a:xfrm>
                  <a:off x="5548840" y="-8756"/>
                  <a:ext cx="587793" cy="509104"/>
                  <a:chOff x="8022925" y="186250"/>
                  <a:chExt cx="815700" cy="706500"/>
                </a:xfrm>
              </p:grpSpPr>
              <p:sp>
                <p:nvSpPr>
                  <p:cNvPr id="946" name="Google Shape;946;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47" name="Google Shape;947;p22"/>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48" name="Google Shape;948;p22"/>
                <p:cNvGrpSpPr/>
                <p:nvPr/>
              </p:nvGrpSpPr>
              <p:grpSpPr>
                <a:xfrm>
                  <a:off x="6089765" y="600244"/>
                  <a:ext cx="587793" cy="509104"/>
                  <a:chOff x="8022925" y="186250"/>
                  <a:chExt cx="815700" cy="706500"/>
                </a:xfrm>
              </p:grpSpPr>
              <p:sp>
                <p:nvSpPr>
                  <p:cNvPr id="949" name="Google Shape;949;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50" name="Google Shape;950;p2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51" name="Google Shape;951;p22"/>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52" name="Google Shape;952;p22"/>
                <p:cNvSpPr/>
                <p:nvPr/>
              </p:nvSpPr>
              <p:spPr>
                <a:xfrm>
                  <a:off x="7461852" y="112753"/>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953" name="Google Shape;953;p22"/>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p22"/>
                <p:cNvCxnSpPr>
                  <a:stCxn id="949"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p22"/>
                <p:cNvCxnSpPr>
                  <a:stCxn id="946"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22"/>
                <p:cNvCxnSpPr>
                  <a:stCxn id="943"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22"/>
                <p:cNvCxnSpPr>
                  <a:stCxn id="949"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958" name="Google Shape;958;p22"/>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959" name="Google Shape;959;p22"/>
                <p:cNvCxnSpPr>
                  <a:stCxn id="943"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960" name="Google Shape;960;p22"/>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61" name="Google Shape;961;p22"/>
                <p:cNvSpPr/>
                <p:nvPr/>
              </p:nvSpPr>
              <p:spPr>
                <a:xfrm>
                  <a:off x="6136627" y="12092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62" name="Google Shape;962;p22"/>
              <p:cNvGrpSpPr/>
              <p:nvPr/>
            </p:nvGrpSpPr>
            <p:grpSpPr>
              <a:xfrm flipH="1">
                <a:off x="6586639" y="-215983"/>
                <a:ext cx="795389" cy="688979"/>
                <a:chOff x="8022925" y="186250"/>
                <a:chExt cx="815700" cy="706500"/>
              </a:xfrm>
            </p:grpSpPr>
            <p:sp>
              <p:nvSpPr>
                <p:cNvPr id="963" name="Google Shape;963;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64" name="Google Shape;964;p22"/>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65" name="Google Shape;965;p22"/>
                <p:cNvSpPr/>
                <p:nvPr/>
              </p:nvSpPr>
              <p:spPr>
                <a:xfrm>
                  <a:off x="8222718" y="359307"/>
                  <a:ext cx="416100" cy="360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966" name="Google Shape;966;p22"/>
              <p:cNvCxnSpPr>
                <a:stCxn id="963" idx="3"/>
                <a:endCxn id="943" idx="0"/>
              </p:cNvCxnSpPr>
              <p:nvPr/>
            </p:nvCxnSpPr>
            <p:spPr>
              <a:xfrm>
                <a:off x="7382028" y="128506"/>
                <a:ext cx="491400" cy="0"/>
              </a:xfrm>
              <a:prstGeom prst="straightConnector1">
                <a:avLst/>
              </a:prstGeom>
              <a:noFill/>
              <a:ln w="9525" cap="flat" cmpd="sng">
                <a:solidFill>
                  <a:schemeClr val="dk2"/>
                </a:solidFill>
                <a:prstDash val="solid"/>
                <a:round/>
                <a:headEnd type="none" w="med" len="med"/>
                <a:tailEnd type="none" w="med" len="med"/>
              </a:ln>
            </p:spPr>
          </p:cxnSp>
        </p:grpSp>
        <p:grpSp>
          <p:nvGrpSpPr>
            <p:cNvPr id="967" name="Google Shape;967;p22"/>
            <p:cNvGrpSpPr/>
            <p:nvPr/>
          </p:nvGrpSpPr>
          <p:grpSpPr>
            <a:xfrm flipH="1">
              <a:off x="8430769" y="3177041"/>
              <a:ext cx="1180258" cy="1390907"/>
              <a:chOff x="4046769" y="1482116"/>
              <a:chExt cx="1180258" cy="1390907"/>
            </a:xfrm>
          </p:grpSpPr>
          <p:grpSp>
            <p:nvGrpSpPr>
              <p:cNvPr id="968" name="Google Shape;968;p22"/>
              <p:cNvGrpSpPr/>
              <p:nvPr/>
            </p:nvGrpSpPr>
            <p:grpSpPr>
              <a:xfrm>
                <a:off x="4046769" y="1482116"/>
                <a:ext cx="1180258" cy="756167"/>
                <a:chOff x="4046769" y="1482116"/>
                <a:chExt cx="1180258" cy="756167"/>
              </a:xfrm>
            </p:grpSpPr>
            <p:grpSp>
              <p:nvGrpSpPr>
                <p:cNvPr id="969" name="Google Shape;969;p22"/>
                <p:cNvGrpSpPr/>
                <p:nvPr/>
              </p:nvGrpSpPr>
              <p:grpSpPr>
                <a:xfrm>
                  <a:off x="4046769" y="1482116"/>
                  <a:ext cx="873044" cy="756167"/>
                  <a:chOff x="8022925" y="186250"/>
                  <a:chExt cx="815700" cy="706500"/>
                </a:xfrm>
              </p:grpSpPr>
              <p:sp>
                <p:nvSpPr>
                  <p:cNvPr id="970" name="Google Shape;970;p22"/>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71" name="Google Shape;971;p22"/>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72" name="Google Shape;972;p22"/>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73" name="Google Shape;973;p22"/>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74" name="Google Shape;974;p22"/>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975" name="Google Shape;975;p22"/>
              <p:cNvCxnSpPr>
                <a:stCxn id="970" idx="1"/>
                <a:endCxn id="976" idx="0"/>
              </p:cNvCxnSpPr>
              <p:nvPr/>
            </p:nvCxnSpPr>
            <p:spPr>
              <a:xfrm>
                <a:off x="4730771" y="2238282"/>
                <a:ext cx="172800" cy="135000"/>
              </a:xfrm>
              <a:prstGeom prst="straightConnector1">
                <a:avLst/>
              </a:prstGeom>
              <a:noFill/>
              <a:ln w="9525" cap="flat" cmpd="sng">
                <a:solidFill>
                  <a:schemeClr val="dk2"/>
                </a:solidFill>
                <a:prstDash val="solid"/>
                <a:round/>
                <a:headEnd type="none" w="med" len="med"/>
                <a:tailEnd type="none" w="med" len="med"/>
              </a:ln>
            </p:spPr>
          </p:cxnSp>
          <p:sp>
            <p:nvSpPr>
              <p:cNvPr id="976" name="Google Shape;976;p22"/>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77" name="Google Shape;977;p22"/>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78" name="Google Shape;978;p22"/>
            <p:cNvGrpSpPr/>
            <p:nvPr/>
          </p:nvGrpSpPr>
          <p:grpSpPr>
            <a:xfrm rot="10800000" flipH="1">
              <a:off x="36670" y="3291158"/>
              <a:ext cx="1023526" cy="1727025"/>
              <a:chOff x="-5" y="2300632"/>
              <a:chExt cx="1023526" cy="1727025"/>
            </a:xfrm>
          </p:grpSpPr>
          <p:grpSp>
            <p:nvGrpSpPr>
              <p:cNvPr id="979" name="Google Shape;979;p22"/>
              <p:cNvGrpSpPr/>
              <p:nvPr/>
            </p:nvGrpSpPr>
            <p:grpSpPr>
              <a:xfrm rot="5400000">
                <a:off x="-417172" y="2717800"/>
                <a:ext cx="1413385" cy="579050"/>
                <a:chOff x="2195315" y="2002175"/>
                <a:chExt cx="1413385" cy="579050"/>
              </a:xfrm>
            </p:grpSpPr>
            <p:grpSp>
              <p:nvGrpSpPr>
                <p:cNvPr id="980" name="Google Shape;980;p22"/>
                <p:cNvGrpSpPr/>
                <p:nvPr/>
              </p:nvGrpSpPr>
              <p:grpSpPr>
                <a:xfrm rot="10800000">
                  <a:off x="2273907" y="2024002"/>
                  <a:ext cx="587793" cy="509104"/>
                  <a:chOff x="8022925" y="186250"/>
                  <a:chExt cx="815700" cy="706500"/>
                </a:xfrm>
              </p:grpSpPr>
              <p:sp>
                <p:nvSpPr>
                  <p:cNvPr id="981" name="Google Shape;981;p22"/>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82" name="Google Shape;982;p22"/>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83" name="Google Shape;983;p22"/>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984" name="Google Shape;984;p22"/>
                <p:cNvCxnSpPr>
                  <a:stCxn id="981" idx="3"/>
                  <a:endCxn id="985" idx="0"/>
                </p:cNvCxnSpPr>
                <p:nvPr/>
              </p:nvCxnSpPr>
              <p:spPr>
                <a:xfrm rot="10800000">
                  <a:off x="3235200" y="1905054"/>
                  <a:ext cx="0" cy="747000"/>
                </a:xfrm>
                <a:prstGeom prst="straightConnector1">
                  <a:avLst/>
                </a:prstGeom>
                <a:noFill/>
                <a:ln w="9525" cap="flat" cmpd="sng">
                  <a:solidFill>
                    <a:schemeClr val="dk2"/>
                  </a:solidFill>
                  <a:prstDash val="solid"/>
                  <a:round/>
                  <a:headEnd type="none" w="med" len="med"/>
                  <a:tailEnd type="none" w="med" len="med"/>
                </a:ln>
              </p:spPr>
            </p:cxnSp>
            <p:sp>
              <p:nvSpPr>
                <p:cNvPr id="986" name="Google Shape;986;p22"/>
                <p:cNvSpPr/>
                <p:nvPr/>
              </p:nvSpPr>
              <p:spPr>
                <a:xfrm rot="10800000">
                  <a:off x="2195315" y="20021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85" name="Google Shape;985;p22"/>
              <p:cNvSpPr/>
              <p:nvPr/>
            </p:nvSpPr>
            <p:spPr>
              <a:xfrm rot="-5400000">
                <a:off x="145946" y="3735157"/>
                <a:ext cx="313500" cy="271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87" name="Google Shape;987;p22"/>
              <p:cNvSpPr/>
              <p:nvPr/>
            </p:nvSpPr>
            <p:spPr>
              <a:xfrm rot="-5400000">
                <a:off x="731021" y="2321632"/>
                <a:ext cx="313500" cy="27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1086398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45"/>
        <p:cNvGrpSpPr/>
        <p:nvPr/>
      </p:nvGrpSpPr>
      <p:grpSpPr>
        <a:xfrm>
          <a:off x="0" y="0"/>
          <a:ext cx="0" cy="0"/>
          <a:chOff x="0" y="0"/>
          <a:chExt cx="0" cy="0"/>
        </a:xfrm>
      </p:grpSpPr>
      <p:grpSp>
        <p:nvGrpSpPr>
          <p:cNvPr id="546" name="Google Shape;546;p14"/>
          <p:cNvGrpSpPr/>
          <p:nvPr/>
        </p:nvGrpSpPr>
        <p:grpSpPr>
          <a:xfrm>
            <a:off x="98051" y="-428112"/>
            <a:ext cx="12600184" cy="8236445"/>
            <a:chOff x="73538" y="-321084"/>
            <a:chExt cx="9450138" cy="6177334"/>
          </a:xfrm>
        </p:grpSpPr>
        <p:grpSp>
          <p:nvGrpSpPr>
            <p:cNvPr id="547" name="Google Shape;547;p14"/>
            <p:cNvGrpSpPr/>
            <p:nvPr/>
          </p:nvGrpSpPr>
          <p:grpSpPr>
            <a:xfrm rot="10800000" flipH="1">
              <a:off x="73538" y="-283763"/>
              <a:ext cx="1835863" cy="1646533"/>
              <a:chOff x="8352175" y="-274150"/>
              <a:chExt cx="1835863" cy="1646533"/>
            </a:xfrm>
          </p:grpSpPr>
          <p:grpSp>
            <p:nvGrpSpPr>
              <p:cNvPr id="548" name="Google Shape;548;p14"/>
              <p:cNvGrpSpPr/>
              <p:nvPr/>
            </p:nvGrpSpPr>
            <p:grpSpPr>
              <a:xfrm>
                <a:off x="9314994" y="616216"/>
                <a:ext cx="873044" cy="756167"/>
                <a:chOff x="8022925" y="186250"/>
                <a:chExt cx="815700" cy="706500"/>
              </a:xfrm>
            </p:grpSpPr>
            <p:sp>
              <p:nvSpPr>
                <p:cNvPr id="549" name="Google Shape;549;p14"/>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50" name="Google Shape;550;p14"/>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51" name="Google Shape;551;p14"/>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52" name="Google Shape;552;p14"/>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53" name="Google Shape;553;p14"/>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554" name="Google Shape;554;p14"/>
              <p:cNvGrpSpPr/>
              <p:nvPr/>
            </p:nvGrpSpPr>
            <p:grpSpPr>
              <a:xfrm>
                <a:off x="8408775" y="-274150"/>
                <a:ext cx="906219" cy="1300800"/>
                <a:chOff x="6860600" y="1707050"/>
                <a:chExt cx="906219" cy="1300800"/>
              </a:xfrm>
            </p:grpSpPr>
            <p:grpSp>
              <p:nvGrpSpPr>
                <p:cNvPr id="555" name="Google Shape;555;p14"/>
                <p:cNvGrpSpPr/>
                <p:nvPr/>
              </p:nvGrpSpPr>
              <p:grpSpPr>
                <a:xfrm>
                  <a:off x="6860600" y="2285500"/>
                  <a:ext cx="906219" cy="722350"/>
                  <a:chOff x="6860600" y="2285500"/>
                  <a:chExt cx="906219" cy="722350"/>
                </a:xfrm>
              </p:grpSpPr>
              <p:cxnSp>
                <p:nvCxnSpPr>
                  <p:cNvPr id="556" name="Google Shape;556;p14"/>
                  <p:cNvCxnSpPr>
                    <a:stCxn id="549"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557" name="Google Shape;557;p14"/>
                  <p:cNvGrpSpPr/>
                  <p:nvPr/>
                </p:nvGrpSpPr>
                <p:grpSpPr>
                  <a:xfrm>
                    <a:off x="6860600" y="2285500"/>
                    <a:ext cx="755625" cy="690000"/>
                    <a:chOff x="6860600" y="2285500"/>
                    <a:chExt cx="755625" cy="690000"/>
                  </a:xfrm>
                </p:grpSpPr>
                <p:cxnSp>
                  <p:nvCxnSpPr>
                    <p:cNvPr id="558" name="Google Shape;558;p14"/>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14"/>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560" name="Google Shape;560;p14"/>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561" name="Google Shape;561;p14"/>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562" name="Google Shape;562;p14"/>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63" name="Google Shape;563;p14"/>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64" name="Google Shape;564;p14"/>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65" name="Google Shape;565;p14"/>
            <p:cNvGrpSpPr/>
            <p:nvPr/>
          </p:nvGrpSpPr>
          <p:grpSpPr>
            <a:xfrm>
              <a:off x="7573915" y="3604191"/>
              <a:ext cx="1949760" cy="2252059"/>
              <a:chOff x="7573915" y="3604191"/>
              <a:chExt cx="1949760" cy="2252059"/>
            </a:xfrm>
          </p:grpSpPr>
          <p:grpSp>
            <p:nvGrpSpPr>
              <p:cNvPr id="566" name="Google Shape;566;p14"/>
              <p:cNvGrpSpPr/>
              <p:nvPr/>
            </p:nvGrpSpPr>
            <p:grpSpPr>
              <a:xfrm>
                <a:off x="7573915" y="3604191"/>
                <a:ext cx="1949760" cy="2252059"/>
                <a:chOff x="1557290" y="1732616"/>
                <a:chExt cx="1949760" cy="2252059"/>
              </a:xfrm>
            </p:grpSpPr>
            <p:grpSp>
              <p:nvGrpSpPr>
                <p:cNvPr id="567" name="Google Shape;567;p14"/>
                <p:cNvGrpSpPr/>
                <p:nvPr/>
              </p:nvGrpSpPr>
              <p:grpSpPr>
                <a:xfrm>
                  <a:off x="2516057" y="1732616"/>
                  <a:ext cx="990993" cy="848609"/>
                  <a:chOff x="2516057" y="1732616"/>
                  <a:chExt cx="990993" cy="848609"/>
                </a:xfrm>
              </p:grpSpPr>
              <p:grpSp>
                <p:nvGrpSpPr>
                  <p:cNvPr id="568" name="Google Shape;568;p14"/>
                  <p:cNvGrpSpPr/>
                  <p:nvPr/>
                </p:nvGrpSpPr>
                <p:grpSpPr>
                  <a:xfrm rot="10800000">
                    <a:off x="2516057" y="2024002"/>
                    <a:ext cx="587793" cy="509104"/>
                    <a:chOff x="7686886" y="186250"/>
                    <a:chExt cx="815700" cy="706500"/>
                  </a:xfrm>
                </p:grpSpPr>
                <p:sp>
                  <p:nvSpPr>
                    <p:cNvPr id="569" name="Google Shape;569;p14"/>
                    <p:cNvSpPr/>
                    <p:nvPr/>
                  </p:nvSpPr>
                  <p:spPr>
                    <a:xfrm>
                      <a:off x="7686886"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70" name="Google Shape;570;p14"/>
                    <p:cNvSpPr/>
                    <p:nvPr/>
                  </p:nvSpPr>
                  <p:spPr>
                    <a:xfrm>
                      <a:off x="7877263"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571" name="Google Shape;571;p14"/>
                  <p:cNvSpPr/>
                  <p:nvPr/>
                </p:nvSpPr>
                <p:spPr>
                  <a:xfrm rot="10800000">
                    <a:off x="259207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572" name="Google Shape;572;p14"/>
                  <p:cNvCxnSpPr>
                    <a:stCxn id="569" idx="3"/>
                  </p:cNvCxnSpPr>
                  <p:nvPr/>
                </p:nvCxnSpPr>
                <p:spPr>
                  <a:xfrm>
                    <a:off x="3103850" y="2278554"/>
                    <a:ext cx="403200" cy="0"/>
                  </a:xfrm>
                  <a:prstGeom prst="straightConnector1">
                    <a:avLst/>
                  </a:prstGeom>
                  <a:noFill/>
                  <a:ln w="9525" cap="flat" cmpd="sng">
                    <a:solidFill>
                      <a:schemeClr val="dk2"/>
                    </a:solidFill>
                    <a:prstDash val="solid"/>
                    <a:round/>
                    <a:headEnd type="none" w="med" len="med"/>
                    <a:tailEnd type="none" w="med" len="med"/>
                  </a:ln>
                </p:spPr>
              </p:cxnSp>
              <p:cxnSp>
                <p:nvCxnSpPr>
                  <p:cNvPr id="573" name="Google Shape;573;p14"/>
                  <p:cNvCxnSpPr>
                    <a:stCxn id="569" idx="2"/>
                    <a:endCxn id="574" idx="6"/>
                  </p:cNvCxnSpPr>
                  <p:nvPr/>
                </p:nvCxnSpPr>
                <p:spPr>
                  <a:xfrm rot="10800000" flipH="1">
                    <a:off x="2976574" y="1820302"/>
                    <a:ext cx="95400" cy="203700"/>
                  </a:xfrm>
                  <a:prstGeom prst="straightConnector1">
                    <a:avLst/>
                  </a:prstGeom>
                  <a:noFill/>
                  <a:ln w="9525" cap="flat" cmpd="sng">
                    <a:solidFill>
                      <a:schemeClr val="dk2"/>
                    </a:solidFill>
                    <a:prstDash val="solid"/>
                    <a:round/>
                    <a:headEnd type="none" w="med" len="med"/>
                    <a:tailEnd type="none" w="med" len="med"/>
                  </a:ln>
                </p:spPr>
              </p:cxnSp>
              <p:sp>
                <p:nvSpPr>
                  <p:cNvPr id="574" name="Google Shape;574;p14"/>
                  <p:cNvSpPr/>
                  <p:nvPr/>
                </p:nvSpPr>
                <p:spPr>
                  <a:xfrm rot="7199335">
                    <a:off x="3052346" y="1747002"/>
                    <a:ext cx="78626" cy="78626"/>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75" name="Google Shape;575;p14"/>
                <p:cNvGrpSpPr/>
                <p:nvPr/>
              </p:nvGrpSpPr>
              <p:grpSpPr>
                <a:xfrm>
                  <a:off x="1557290" y="2633002"/>
                  <a:ext cx="1845335" cy="1351673"/>
                  <a:chOff x="1557290" y="2633002"/>
                  <a:chExt cx="1845335" cy="1351673"/>
                </a:xfrm>
              </p:grpSpPr>
              <p:grpSp>
                <p:nvGrpSpPr>
                  <p:cNvPr id="576" name="Google Shape;576;p14"/>
                  <p:cNvGrpSpPr/>
                  <p:nvPr/>
                </p:nvGrpSpPr>
                <p:grpSpPr>
                  <a:xfrm rot="10800000">
                    <a:off x="1711513" y="2709892"/>
                    <a:ext cx="841913" cy="729208"/>
                    <a:chOff x="8056501" y="215327"/>
                    <a:chExt cx="748500" cy="648300"/>
                  </a:xfrm>
                </p:grpSpPr>
                <p:sp>
                  <p:nvSpPr>
                    <p:cNvPr id="577" name="Google Shape;577;p14"/>
                    <p:cNvSpPr/>
                    <p:nvPr/>
                  </p:nvSpPr>
                  <p:spPr>
                    <a:xfrm>
                      <a:off x="8056501" y="215327"/>
                      <a:ext cx="748500" cy="6483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78" name="Google Shape;578;p14"/>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79" name="Google Shape;579;p14"/>
                  <p:cNvGrpSpPr/>
                  <p:nvPr/>
                </p:nvGrpSpPr>
                <p:grpSpPr>
                  <a:xfrm rot="10800000">
                    <a:off x="2814832" y="2633002"/>
                    <a:ext cx="587793" cy="509104"/>
                    <a:chOff x="8022925" y="186250"/>
                    <a:chExt cx="815700" cy="706500"/>
                  </a:xfrm>
                </p:grpSpPr>
                <p:sp>
                  <p:nvSpPr>
                    <p:cNvPr id="580" name="Google Shape;580;p1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81" name="Google Shape;581;p14"/>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582" name="Google Shape;582;p14"/>
                  <p:cNvCxnSpPr>
                    <a:stCxn id="580" idx="0"/>
                  </p:cNvCxnSpPr>
                  <p:nvPr/>
                </p:nvCxnSpPr>
                <p:spPr>
                  <a:xfrm rot="10800000">
                    <a:off x="2660332" y="288755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583" name="Google Shape;583;p14"/>
                  <p:cNvCxnSpPr>
                    <a:stCxn id="577" idx="3"/>
                  </p:cNvCxnSpPr>
                  <p:nvPr/>
                </p:nvCxnSpPr>
                <p:spPr>
                  <a:xfrm rot="10800000" flipH="1">
                    <a:off x="2553425" y="2886696"/>
                    <a:ext cx="108900" cy="18780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14"/>
                  <p:cNvCxnSpPr>
                    <a:stCxn id="577" idx="5"/>
                  </p:cNvCxnSpPr>
                  <p:nvPr/>
                </p:nvCxnSpPr>
                <p:spPr>
                  <a:xfrm flipH="1">
                    <a:off x="1618115" y="3439099"/>
                    <a:ext cx="275700" cy="477600"/>
                  </a:xfrm>
                  <a:prstGeom prst="straightConnector1">
                    <a:avLst/>
                  </a:prstGeom>
                  <a:noFill/>
                  <a:ln w="9525" cap="flat" cmpd="sng">
                    <a:solidFill>
                      <a:schemeClr val="dk2"/>
                    </a:solidFill>
                    <a:prstDash val="solid"/>
                    <a:round/>
                    <a:headEnd type="none" w="med" len="med"/>
                    <a:tailEnd type="none" w="med" len="med"/>
                  </a:ln>
                </p:spPr>
              </p:cxnSp>
              <p:sp>
                <p:nvSpPr>
                  <p:cNvPr id="585" name="Google Shape;585;p14"/>
                  <p:cNvSpPr/>
                  <p:nvPr/>
                </p:nvSpPr>
                <p:spPr>
                  <a:xfrm rot="10800000">
                    <a:off x="1557290" y="39060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
            <p:nvSpPr>
              <p:cNvPr id="586" name="Google Shape;586;p14"/>
              <p:cNvSpPr/>
              <p:nvPr/>
            </p:nvSpPr>
            <p:spPr>
              <a:xfrm rot="10800000">
                <a:off x="8650576" y="4730950"/>
                <a:ext cx="54600" cy="54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87" name="Google Shape;587;p14"/>
            <p:cNvGrpSpPr/>
            <p:nvPr/>
          </p:nvGrpSpPr>
          <p:grpSpPr>
            <a:xfrm>
              <a:off x="3949071" y="4578504"/>
              <a:ext cx="1245819" cy="1079037"/>
              <a:chOff x="8022925" y="186250"/>
              <a:chExt cx="815700" cy="706500"/>
            </a:xfrm>
          </p:grpSpPr>
          <p:sp>
            <p:nvSpPr>
              <p:cNvPr id="588" name="Google Shape;588;p14"/>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89" name="Google Shape;589;p14"/>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90" name="Google Shape;590;p14"/>
              <p:cNvSpPr/>
              <p:nvPr/>
            </p:nvSpPr>
            <p:spPr>
              <a:xfrm>
                <a:off x="8194799" y="335187"/>
                <a:ext cx="471900" cy="408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91" name="Google Shape;591;p14"/>
            <p:cNvGrpSpPr/>
            <p:nvPr/>
          </p:nvGrpSpPr>
          <p:grpSpPr>
            <a:xfrm>
              <a:off x="6487988" y="-321084"/>
              <a:ext cx="1514976" cy="1058593"/>
              <a:chOff x="6487988" y="-321084"/>
              <a:chExt cx="1514976" cy="1058593"/>
            </a:xfrm>
          </p:grpSpPr>
          <p:grpSp>
            <p:nvGrpSpPr>
              <p:cNvPr id="592" name="Google Shape;592;p14"/>
              <p:cNvGrpSpPr/>
              <p:nvPr/>
            </p:nvGrpSpPr>
            <p:grpSpPr>
              <a:xfrm>
                <a:off x="6809206" y="-321084"/>
                <a:ext cx="873044" cy="756167"/>
                <a:chOff x="8022925" y="186250"/>
                <a:chExt cx="815700" cy="706500"/>
              </a:xfrm>
            </p:grpSpPr>
            <p:sp>
              <p:nvSpPr>
                <p:cNvPr id="593" name="Google Shape;593;p14"/>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94" name="Google Shape;594;p14"/>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95" name="Google Shape;595;p14"/>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596" name="Google Shape;596;p14"/>
              <p:cNvGrpSpPr/>
              <p:nvPr/>
            </p:nvGrpSpPr>
            <p:grpSpPr>
              <a:xfrm rot="10800000" flipH="1">
                <a:off x="6487988" y="89717"/>
                <a:ext cx="1514976" cy="647792"/>
                <a:chOff x="7297201" y="45061"/>
                <a:chExt cx="1514976" cy="647792"/>
              </a:xfrm>
            </p:grpSpPr>
            <p:sp>
              <p:nvSpPr>
                <p:cNvPr id="597" name="Google Shape;597;p14"/>
                <p:cNvSpPr/>
                <p:nvPr/>
              </p:nvSpPr>
              <p:spPr>
                <a:xfrm>
                  <a:off x="7297201" y="45061"/>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98" name="Google Shape;598;p14"/>
                <p:cNvSpPr/>
                <p:nvPr/>
              </p:nvSpPr>
              <p:spPr>
                <a:xfrm>
                  <a:off x="8047438" y="191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599" name="Google Shape;599;p14"/>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grpSp>
      <p:sp>
        <p:nvSpPr>
          <p:cNvPr id="600" name="Google Shape;600;p14"/>
          <p:cNvSpPr>
            <a:spLocks noGrp="1"/>
          </p:cNvSpPr>
          <p:nvPr>
            <p:ph type="pic" idx="2"/>
          </p:nvPr>
        </p:nvSpPr>
        <p:spPr>
          <a:xfrm>
            <a:off x="950967" y="1047000"/>
            <a:ext cx="3827200" cy="4764000"/>
          </a:xfrm>
          <a:prstGeom prst="rect">
            <a:avLst/>
          </a:prstGeom>
          <a:noFill/>
          <a:ln w="9525" cap="flat" cmpd="sng">
            <a:solidFill>
              <a:schemeClr val="dk2"/>
            </a:solidFill>
            <a:prstDash val="solid"/>
            <a:round/>
            <a:headEnd type="none" w="sm" len="sm"/>
            <a:tailEnd type="none" w="sm" len="sm"/>
          </a:ln>
        </p:spPr>
      </p:sp>
      <p:sp>
        <p:nvSpPr>
          <p:cNvPr id="601" name="Google Shape;601;p14"/>
          <p:cNvSpPr txBox="1">
            <a:spLocks noGrp="1"/>
          </p:cNvSpPr>
          <p:nvPr>
            <p:ph type="title"/>
          </p:nvPr>
        </p:nvSpPr>
        <p:spPr>
          <a:xfrm>
            <a:off x="5889033" y="4854899"/>
            <a:ext cx="5352000" cy="709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602" name="Google Shape;602;p14"/>
          <p:cNvSpPr txBox="1">
            <a:spLocks noGrp="1"/>
          </p:cNvSpPr>
          <p:nvPr>
            <p:ph type="subTitle" idx="1"/>
          </p:nvPr>
        </p:nvSpPr>
        <p:spPr>
          <a:xfrm>
            <a:off x="5889033" y="1304333"/>
            <a:ext cx="5352000" cy="365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Tree>
    <p:extLst>
      <p:ext uri="{BB962C8B-B14F-4D97-AF65-F5344CB8AC3E}">
        <p14:creationId xmlns:p14="http://schemas.microsoft.com/office/powerpoint/2010/main" val="435188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9"/>
        <p:cNvGrpSpPr/>
        <p:nvPr/>
      </p:nvGrpSpPr>
      <p:grpSpPr>
        <a:xfrm>
          <a:off x="0" y="0"/>
          <a:ext cx="0" cy="0"/>
          <a:chOff x="0" y="0"/>
          <a:chExt cx="0" cy="0"/>
        </a:xfrm>
      </p:grpSpPr>
      <p:sp>
        <p:nvSpPr>
          <p:cNvPr id="420" name="Google Shape;420;p11"/>
          <p:cNvSpPr>
            <a:spLocks noGrp="1"/>
          </p:cNvSpPr>
          <p:nvPr>
            <p:ph type="pic" idx="2"/>
          </p:nvPr>
        </p:nvSpPr>
        <p:spPr>
          <a:xfrm>
            <a:off x="2762800" y="3267567"/>
            <a:ext cx="6666400" cy="2877200"/>
          </a:xfrm>
          <a:prstGeom prst="rect">
            <a:avLst/>
          </a:prstGeom>
          <a:noFill/>
          <a:ln w="9525" cap="flat" cmpd="sng">
            <a:solidFill>
              <a:schemeClr val="dk2"/>
            </a:solidFill>
            <a:prstDash val="solid"/>
            <a:round/>
            <a:headEnd type="none" w="sm" len="sm"/>
            <a:tailEnd type="none" w="sm" len="sm"/>
          </a:ln>
        </p:spPr>
      </p:sp>
      <p:sp>
        <p:nvSpPr>
          <p:cNvPr id="421" name="Google Shape;421;p11"/>
          <p:cNvSpPr txBox="1">
            <a:spLocks noGrp="1"/>
          </p:cNvSpPr>
          <p:nvPr>
            <p:ph type="title" hasCustomPrompt="1"/>
          </p:nvPr>
        </p:nvSpPr>
        <p:spPr>
          <a:xfrm>
            <a:off x="2643633" y="1098800"/>
            <a:ext cx="6904800" cy="13864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22" name="Google Shape;422;p11"/>
          <p:cNvSpPr txBox="1">
            <a:spLocks noGrp="1"/>
          </p:cNvSpPr>
          <p:nvPr>
            <p:ph type="subTitle" idx="1"/>
          </p:nvPr>
        </p:nvSpPr>
        <p:spPr>
          <a:xfrm>
            <a:off x="2643633" y="2449101"/>
            <a:ext cx="69048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423" name="Google Shape;423;p11"/>
          <p:cNvGrpSpPr/>
          <p:nvPr/>
        </p:nvGrpSpPr>
        <p:grpSpPr>
          <a:xfrm>
            <a:off x="-1112595" y="-1357466"/>
            <a:ext cx="14382113" cy="3928487"/>
            <a:chOff x="-834447" y="-1018100"/>
            <a:chExt cx="10786585" cy="2946365"/>
          </a:xfrm>
        </p:grpSpPr>
        <p:grpSp>
          <p:nvGrpSpPr>
            <p:cNvPr id="424" name="Google Shape;424;p11"/>
            <p:cNvGrpSpPr/>
            <p:nvPr/>
          </p:nvGrpSpPr>
          <p:grpSpPr>
            <a:xfrm flipH="1">
              <a:off x="6534334" y="-1018100"/>
              <a:ext cx="3417803" cy="2444748"/>
              <a:chOff x="5222059" y="1707050"/>
              <a:chExt cx="3417803" cy="2444748"/>
            </a:xfrm>
          </p:grpSpPr>
          <p:grpSp>
            <p:nvGrpSpPr>
              <p:cNvPr id="425" name="Google Shape;425;p11"/>
              <p:cNvGrpSpPr/>
              <p:nvPr/>
            </p:nvGrpSpPr>
            <p:grpSpPr>
              <a:xfrm>
                <a:off x="6230684" y="2436004"/>
                <a:ext cx="1245819" cy="1079037"/>
                <a:chOff x="8022925" y="186250"/>
                <a:chExt cx="815700" cy="706500"/>
              </a:xfrm>
            </p:grpSpPr>
            <p:sp>
              <p:nvSpPr>
                <p:cNvPr id="426" name="Google Shape;426;p11"/>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27" name="Google Shape;427;p11"/>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28" name="Google Shape;428;p11"/>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29" name="Google Shape;429;p11"/>
              <p:cNvGrpSpPr/>
              <p:nvPr/>
            </p:nvGrpSpPr>
            <p:grpSpPr>
              <a:xfrm>
                <a:off x="5222059" y="3089020"/>
                <a:ext cx="1008613" cy="873587"/>
                <a:chOff x="8022925" y="186250"/>
                <a:chExt cx="815700" cy="706500"/>
              </a:xfrm>
            </p:grpSpPr>
            <p:sp>
              <p:nvSpPr>
                <p:cNvPr id="430" name="Google Shape;430;p11"/>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31" name="Google Shape;431;p11"/>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32" name="Google Shape;432;p11"/>
              <p:cNvGrpSpPr/>
              <p:nvPr/>
            </p:nvGrpSpPr>
            <p:grpSpPr>
              <a:xfrm>
                <a:off x="6286990" y="3642694"/>
                <a:ext cx="587793" cy="509104"/>
                <a:chOff x="8022925" y="186250"/>
                <a:chExt cx="815700" cy="706500"/>
              </a:xfrm>
            </p:grpSpPr>
            <p:sp>
              <p:nvSpPr>
                <p:cNvPr id="433" name="Google Shape;433;p11"/>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34" name="Google Shape;434;p11"/>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435" name="Google Shape;435;p11"/>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436" name="Google Shape;436;p11"/>
              <p:cNvGrpSpPr/>
              <p:nvPr/>
            </p:nvGrpSpPr>
            <p:grpSpPr>
              <a:xfrm>
                <a:off x="7766819" y="2597416"/>
                <a:ext cx="873044" cy="756167"/>
                <a:chOff x="8022925" y="186250"/>
                <a:chExt cx="815700" cy="706500"/>
              </a:xfrm>
            </p:grpSpPr>
            <p:sp>
              <p:nvSpPr>
                <p:cNvPr id="437" name="Google Shape;437;p11"/>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38" name="Google Shape;438;p11"/>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39" name="Google Shape;439;p11"/>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440" name="Google Shape;440;p11"/>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41" name="Google Shape;441;p11"/>
              <p:cNvSpPr/>
              <p:nvPr/>
            </p:nvSpPr>
            <p:spPr>
              <a:xfrm>
                <a:off x="7640363" y="275957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42" name="Google Shape;442;p11"/>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443" name="Google Shape;443;p11"/>
              <p:cNvGrpSpPr/>
              <p:nvPr/>
            </p:nvGrpSpPr>
            <p:grpSpPr>
              <a:xfrm>
                <a:off x="6012275" y="1707050"/>
                <a:ext cx="1754544" cy="1381970"/>
                <a:chOff x="6012275" y="1707050"/>
                <a:chExt cx="1754544" cy="1381970"/>
              </a:xfrm>
            </p:grpSpPr>
            <p:grpSp>
              <p:nvGrpSpPr>
                <p:cNvPr id="444" name="Google Shape;444;p11"/>
                <p:cNvGrpSpPr/>
                <p:nvPr/>
              </p:nvGrpSpPr>
              <p:grpSpPr>
                <a:xfrm>
                  <a:off x="6012275" y="2285500"/>
                  <a:ext cx="1754544" cy="803520"/>
                  <a:chOff x="6012275" y="2285500"/>
                  <a:chExt cx="1754544" cy="803520"/>
                </a:xfrm>
              </p:grpSpPr>
              <p:cxnSp>
                <p:nvCxnSpPr>
                  <p:cNvPr id="445" name="Google Shape;445;p11"/>
                  <p:cNvCxnSpPr>
                    <a:stCxn id="437"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446" name="Google Shape;446;p11"/>
                  <p:cNvGrpSpPr/>
                  <p:nvPr/>
                </p:nvGrpSpPr>
                <p:grpSpPr>
                  <a:xfrm>
                    <a:off x="6012275" y="2285500"/>
                    <a:ext cx="1603950" cy="803520"/>
                    <a:chOff x="6012275" y="2285500"/>
                    <a:chExt cx="1603950" cy="803520"/>
                  </a:xfrm>
                </p:grpSpPr>
                <p:cxnSp>
                  <p:nvCxnSpPr>
                    <p:cNvPr id="447" name="Google Shape;447;p11"/>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11"/>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11"/>
                    <p:cNvCxnSpPr>
                      <a:stCxn id="430"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450" name="Google Shape;450;p11"/>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451" name="Google Shape;451;p11"/>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452" name="Google Shape;452;p11"/>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453" name="Google Shape;453;p11"/>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54" name="Google Shape;454;p11"/>
            <p:cNvGrpSpPr/>
            <p:nvPr/>
          </p:nvGrpSpPr>
          <p:grpSpPr>
            <a:xfrm>
              <a:off x="-834447" y="-181574"/>
              <a:ext cx="2615301" cy="2109839"/>
              <a:chOff x="4428309" y="-851325"/>
              <a:chExt cx="2965866" cy="2392650"/>
            </a:xfrm>
          </p:grpSpPr>
          <p:grpSp>
            <p:nvGrpSpPr>
              <p:cNvPr id="455" name="Google Shape;455;p11"/>
              <p:cNvGrpSpPr/>
              <p:nvPr/>
            </p:nvGrpSpPr>
            <p:grpSpPr>
              <a:xfrm>
                <a:off x="4428309" y="-723871"/>
                <a:ext cx="1245819" cy="1079037"/>
                <a:chOff x="8022925" y="186250"/>
                <a:chExt cx="815700" cy="706500"/>
              </a:xfrm>
            </p:grpSpPr>
            <p:sp>
              <p:nvSpPr>
                <p:cNvPr id="456" name="Google Shape;456;p11"/>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57" name="Google Shape;457;p11"/>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58" name="Google Shape;458;p11"/>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59" name="Google Shape;459;p11"/>
              <p:cNvGrpSpPr/>
              <p:nvPr/>
            </p:nvGrpSpPr>
            <p:grpSpPr>
              <a:xfrm>
                <a:off x="6360273" y="-338456"/>
                <a:ext cx="917499" cy="794671"/>
                <a:chOff x="8022925" y="186250"/>
                <a:chExt cx="815700" cy="706500"/>
              </a:xfrm>
            </p:grpSpPr>
            <p:sp>
              <p:nvSpPr>
                <p:cNvPr id="460" name="Google Shape;460;p11"/>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61" name="Google Shape;461;p11"/>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62" name="Google Shape;462;p11"/>
              <p:cNvGrpSpPr/>
              <p:nvPr/>
            </p:nvGrpSpPr>
            <p:grpSpPr>
              <a:xfrm>
                <a:off x="5548840" y="-8756"/>
                <a:ext cx="587793" cy="509104"/>
                <a:chOff x="8022925" y="186250"/>
                <a:chExt cx="815700" cy="706500"/>
              </a:xfrm>
            </p:grpSpPr>
            <p:sp>
              <p:nvSpPr>
                <p:cNvPr id="463" name="Google Shape;463;p11"/>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64" name="Google Shape;464;p11"/>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465" name="Google Shape;465;p11"/>
              <p:cNvGrpSpPr/>
              <p:nvPr/>
            </p:nvGrpSpPr>
            <p:grpSpPr>
              <a:xfrm>
                <a:off x="6089765" y="600244"/>
                <a:ext cx="587793" cy="509104"/>
                <a:chOff x="8022925" y="186250"/>
                <a:chExt cx="815700" cy="706500"/>
              </a:xfrm>
            </p:grpSpPr>
            <p:sp>
              <p:nvSpPr>
                <p:cNvPr id="466" name="Google Shape;466;p11"/>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67" name="Google Shape;467;p11"/>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468" name="Google Shape;468;p11"/>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69" name="Google Shape;469;p11"/>
              <p:cNvSpPr/>
              <p:nvPr/>
            </p:nvSpPr>
            <p:spPr>
              <a:xfrm>
                <a:off x="5734552" y="-494440"/>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470" name="Google Shape;470;p11"/>
              <p:cNvCxnSpPr>
                <a:stCxn id="456"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471" name="Google Shape;471;p11"/>
              <p:cNvCxnSpPr>
                <a:stCxn id="466"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11"/>
              <p:cNvCxnSpPr>
                <a:stCxn id="463"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473" name="Google Shape;473;p11"/>
              <p:cNvCxnSpPr>
                <a:stCxn id="460"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11"/>
              <p:cNvCxnSpPr>
                <a:stCxn id="466"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475" name="Google Shape;475;p11"/>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476" name="Google Shape;476;p11"/>
              <p:cNvCxnSpPr>
                <a:stCxn id="460"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477" name="Google Shape;477;p11"/>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478" name="Google Shape;478;p11"/>
              <p:cNvSpPr/>
              <p:nvPr/>
            </p:nvSpPr>
            <p:spPr>
              <a:xfrm>
                <a:off x="5478244" y="972475"/>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3011425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33"/>
        <p:cNvGrpSpPr/>
        <p:nvPr/>
      </p:nvGrpSpPr>
      <p:grpSpPr>
        <a:xfrm>
          <a:off x="0" y="0"/>
          <a:ext cx="0" cy="0"/>
          <a:chOff x="0" y="0"/>
          <a:chExt cx="0" cy="0"/>
        </a:xfrm>
      </p:grpSpPr>
      <p:sp>
        <p:nvSpPr>
          <p:cNvPr id="1134" name="Google Shape;1134;p26"/>
          <p:cNvSpPr txBox="1">
            <a:spLocks noGrp="1"/>
          </p:cNvSpPr>
          <p:nvPr>
            <p:ph type="title" hasCustomPrompt="1"/>
          </p:nvPr>
        </p:nvSpPr>
        <p:spPr>
          <a:xfrm>
            <a:off x="5765833" y="719328"/>
            <a:ext cx="5475200" cy="1025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135" name="Google Shape;1135;p26"/>
          <p:cNvSpPr txBox="1">
            <a:spLocks noGrp="1"/>
          </p:cNvSpPr>
          <p:nvPr>
            <p:ph type="subTitle" idx="1"/>
          </p:nvPr>
        </p:nvSpPr>
        <p:spPr>
          <a:xfrm>
            <a:off x="5765833" y="1651156"/>
            <a:ext cx="5475200" cy="5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endParaRPr/>
          </a:p>
        </p:txBody>
      </p:sp>
      <p:sp>
        <p:nvSpPr>
          <p:cNvPr id="1136" name="Google Shape;1136;p26"/>
          <p:cNvSpPr txBox="1">
            <a:spLocks noGrp="1"/>
          </p:cNvSpPr>
          <p:nvPr>
            <p:ph type="title" idx="2" hasCustomPrompt="1"/>
          </p:nvPr>
        </p:nvSpPr>
        <p:spPr>
          <a:xfrm>
            <a:off x="5765833" y="2707127"/>
            <a:ext cx="5475200" cy="1025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137" name="Google Shape;1137;p26"/>
          <p:cNvSpPr txBox="1">
            <a:spLocks noGrp="1"/>
          </p:cNvSpPr>
          <p:nvPr>
            <p:ph type="subTitle" idx="3"/>
          </p:nvPr>
        </p:nvSpPr>
        <p:spPr>
          <a:xfrm>
            <a:off x="5765833" y="3638961"/>
            <a:ext cx="5475200" cy="5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endParaRPr/>
          </a:p>
        </p:txBody>
      </p:sp>
      <p:sp>
        <p:nvSpPr>
          <p:cNvPr id="1138" name="Google Shape;1138;p26"/>
          <p:cNvSpPr txBox="1">
            <a:spLocks noGrp="1"/>
          </p:cNvSpPr>
          <p:nvPr>
            <p:ph type="title" idx="4" hasCustomPrompt="1"/>
          </p:nvPr>
        </p:nvSpPr>
        <p:spPr>
          <a:xfrm>
            <a:off x="5765833" y="4694927"/>
            <a:ext cx="5475200" cy="1025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139" name="Google Shape;1139;p26"/>
          <p:cNvSpPr txBox="1">
            <a:spLocks noGrp="1"/>
          </p:cNvSpPr>
          <p:nvPr>
            <p:ph type="subTitle" idx="5"/>
          </p:nvPr>
        </p:nvSpPr>
        <p:spPr>
          <a:xfrm>
            <a:off x="5765833" y="5626765"/>
            <a:ext cx="5475200" cy="51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None/>
              <a:defRPr sz="2800">
                <a:solidFill>
                  <a:schemeClr val="dk1"/>
                </a:solidFill>
              </a:defRPr>
            </a:lvl4pPr>
            <a:lvl5pPr lvl="4" algn="ctr" rtl="0">
              <a:lnSpc>
                <a:spcPct val="100000"/>
              </a:lnSpc>
              <a:spcBef>
                <a:spcPts val="0"/>
              </a:spcBef>
              <a:spcAft>
                <a:spcPts val="0"/>
              </a:spcAft>
              <a:buClr>
                <a:schemeClr val="dk1"/>
              </a:buClr>
              <a:buSzPts val="2100"/>
              <a:buNone/>
              <a:defRPr sz="2800">
                <a:solidFill>
                  <a:schemeClr val="dk1"/>
                </a:solidFill>
              </a:defRPr>
            </a:lvl5pPr>
            <a:lvl6pPr lvl="5" algn="ctr" rtl="0">
              <a:lnSpc>
                <a:spcPct val="100000"/>
              </a:lnSpc>
              <a:spcBef>
                <a:spcPts val="0"/>
              </a:spcBef>
              <a:spcAft>
                <a:spcPts val="0"/>
              </a:spcAft>
              <a:buClr>
                <a:schemeClr val="dk1"/>
              </a:buClr>
              <a:buSzPts val="2100"/>
              <a:buNone/>
              <a:defRPr sz="2800">
                <a:solidFill>
                  <a:schemeClr val="dk1"/>
                </a:solidFill>
              </a:defRPr>
            </a:lvl6pPr>
            <a:lvl7pPr lvl="6" algn="ctr" rtl="0">
              <a:lnSpc>
                <a:spcPct val="100000"/>
              </a:lnSpc>
              <a:spcBef>
                <a:spcPts val="0"/>
              </a:spcBef>
              <a:spcAft>
                <a:spcPts val="0"/>
              </a:spcAft>
              <a:buClr>
                <a:schemeClr val="dk1"/>
              </a:buClr>
              <a:buSzPts val="2100"/>
              <a:buNone/>
              <a:defRPr sz="2800">
                <a:solidFill>
                  <a:schemeClr val="dk1"/>
                </a:solidFill>
              </a:defRPr>
            </a:lvl7pPr>
            <a:lvl8pPr lvl="7" algn="ctr" rtl="0">
              <a:lnSpc>
                <a:spcPct val="100000"/>
              </a:lnSpc>
              <a:spcBef>
                <a:spcPts val="0"/>
              </a:spcBef>
              <a:spcAft>
                <a:spcPts val="0"/>
              </a:spcAft>
              <a:buClr>
                <a:schemeClr val="dk1"/>
              </a:buClr>
              <a:buSzPts val="2100"/>
              <a:buNone/>
              <a:defRPr sz="2800">
                <a:solidFill>
                  <a:schemeClr val="dk1"/>
                </a:solidFill>
              </a:defRPr>
            </a:lvl8pPr>
            <a:lvl9pPr lvl="8" algn="ctr" rtl="0">
              <a:lnSpc>
                <a:spcPct val="100000"/>
              </a:lnSpc>
              <a:spcBef>
                <a:spcPts val="0"/>
              </a:spcBef>
              <a:spcAft>
                <a:spcPts val="0"/>
              </a:spcAft>
              <a:buClr>
                <a:schemeClr val="dk1"/>
              </a:buClr>
              <a:buSzPts val="2100"/>
              <a:buNone/>
              <a:defRPr sz="2800">
                <a:solidFill>
                  <a:schemeClr val="dk1"/>
                </a:solidFill>
              </a:defRPr>
            </a:lvl9pPr>
          </a:lstStyle>
          <a:p>
            <a:endParaRPr/>
          </a:p>
        </p:txBody>
      </p:sp>
      <p:sp>
        <p:nvSpPr>
          <p:cNvPr id="1140" name="Google Shape;1140;p26"/>
          <p:cNvSpPr>
            <a:spLocks noGrp="1"/>
          </p:cNvSpPr>
          <p:nvPr>
            <p:ph type="pic" idx="6"/>
          </p:nvPr>
        </p:nvSpPr>
        <p:spPr>
          <a:xfrm>
            <a:off x="950967" y="719333"/>
            <a:ext cx="4724400" cy="5419200"/>
          </a:xfrm>
          <a:prstGeom prst="rect">
            <a:avLst/>
          </a:prstGeom>
          <a:noFill/>
          <a:ln w="9525" cap="flat" cmpd="sng">
            <a:solidFill>
              <a:schemeClr val="dk2"/>
            </a:solidFill>
            <a:prstDash val="solid"/>
            <a:round/>
            <a:headEnd type="none" w="sm" len="sm"/>
            <a:tailEnd type="none" w="sm" len="sm"/>
          </a:ln>
        </p:spPr>
      </p:sp>
      <p:grpSp>
        <p:nvGrpSpPr>
          <p:cNvPr id="1141" name="Google Shape;1141;p26"/>
          <p:cNvGrpSpPr/>
          <p:nvPr/>
        </p:nvGrpSpPr>
        <p:grpSpPr>
          <a:xfrm>
            <a:off x="-571198" y="-431461"/>
            <a:ext cx="13635689" cy="7673904"/>
            <a:chOff x="-428399" y="-323596"/>
            <a:chExt cx="10226767" cy="5755428"/>
          </a:xfrm>
        </p:grpSpPr>
        <p:grpSp>
          <p:nvGrpSpPr>
            <p:cNvPr id="1142" name="Google Shape;1142;p26"/>
            <p:cNvGrpSpPr/>
            <p:nvPr/>
          </p:nvGrpSpPr>
          <p:grpSpPr>
            <a:xfrm>
              <a:off x="7517427" y="-323596"/>
              <a:ext cx="2280941" cy="1580637"/>
              <a:chOff x="7421427" y="-193296"/>
              <a:chExt cx="2280941" cy="1580637"/>
            </a:xfrm>
          </p:grpSpPr>
          <p:grpSp>
            <p:nvGrpSpPr>
              <p:cNvPr id="1143" name="Google Shape;1143;p26"/>
              <p:cNvGrpSpPr/>
              <p:nvPr/>
            </p:nvGrpSpPr>
            <p:grpSpPr>
              <a:xfrm>
                <a:off x="8440709" y="-193296"/>
                <a:ext cx="1261659" cy="1580637"/>
                <a:chOff x="436759" y="-723871"/>
                <a:chExt cx="1261659" cy="1580637"/>
              </a:xfrm>
            </p:grpSpPr>
            <p:grpSp>
              <p:nvGrpSpPr>
                <p:cNvPr id="1144" name="Google Shape;1144;p26"/>
                <p:cNvGrpSpPr/>
                <p:nvPr/>
              </p:nvGrpSpPr>
              <p:grpSpPr>
                <a:xfrm>
                  <a:off x="436759" y="-723871"/>
                  <a:ext cx="1245819" cy="1079037"/>
                  <a:chOff x="8022925" y="186250"/>
                  <a:chExt cx="815700" cy="706500"/>
                </a:xfrm>
              </p:grpSpPr>
              <p:sp>
                <p:nvSpPr>
                  <p:cNvPr id="1145" name="Google Shape;1145;p26"/>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46" name="Google Shape;1146;p26"/>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47" name="Google Shape;1147;p26"/>
                  <p:cNvSpPr/>
                  <p:nvPr/>
                </p:nvSpPr>
                <p:spPr>
                  <a:xfrm>
                    <a:off x="8245500" y="379072"/>
                    <a:ext cx="370500" cy="3210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48" name="Google Shape;1148;p26"/>
                <p:cNvCxnSpPr>
                  <a:stCxn id="1145" idx="1"/>
                </p:cNvCxnSpPr>
                <p:nvPr/>
              </p:nvCxnSpPr>
              <p:spPr>
                <a:xfrm>
                  <a:off x="1412818" y="355166"/>
                  <a:ext cx="285600" cy="501600"/>
                </a:xfrm>
                <a:prstGeom prst="straightConnector1">
                  <a:avLst/>
                </a:prstGeom>
                <a:noFill/>
                <a:ln w="9525" cap="flat" cmpd="sng">
                  <a:solidFill>
                    <a:schemeClr val="dk2"/>
                  </a:solidFill>
                  <a:prstDash val="solid"/>
                  <a:round/>
                  <a:headEnd type="none" w="med" len="med"/>
                  <a:tailEnd type="none" w="med" len="med"/>
                </a:ln>
              </p:spPr>
            </p:cxnSp>
            <p:sp>
              <p:nvSpPr>
                <p:cNvPr id="1149" name="Google Shape;1149;p26"/>
                <p:cNvSpPr/>
                <p:nvPr/>
              </p:nvSpPr>
              <p:spPr>
                <a:xfrm>
                  <a:off x="58457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50" name="Google Shape;1150;p26"/>
              <p:cNvCxnSpPr>
                <a:stCxn id="1145" idx="3"/>
                <a:endCxn id="1151" idx="0"/>
              </p:cNvCxnSpPr>
              <p:nvPr/>
            </p:nvCxnSpPr>
            <p:spPr>
              <a:xfrm rot="10800000">
                <a:off x="7728509" y="346223"/>
                <a:ext cx="712200" cy="0"/>
              </a:xfrm>
              <a:prstGeom prst="straightConnector1">
                <a:avLst/>
              </a:prstGeom>
              <a:noFill/>
              <a:ln w="9525" cap="flat" cmpd="sng">
                <a:solidFill>
                  <a:schemeClr val="dk2"/>
                </a:solidFill>
                <a:prstDash val="solid"/>
                <a:round/>
                <a:headEnd type="none" w="med" len="med"/>
                <a:tailEnd type="none" w="med" len="med"/>
              </a:ln>
            </p:spPr>
          </p:cxnSp>
          <p:sp>
            <p:nvSpPr>
              <p:cNvPr id="1151" name="Google Shape;1151;p26"/>
              <p:cNvSpPr/>
              <p:nvPr/>
            </p:nvSpPr>
            <p:spPr>
              <a:xfrm>
                <a:off x="7421427" y="21317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52" name="Google Shape;1152;p26"/>
            <p:cNvGrpSpPr/>
            <p:nvPr/>
          </p:nvGrpSpPr>
          <p:grpSpPr>
            <a:xfrm flipH="1">
              <a:off x="7641663" y="3785300"/>
              <a:ext cx="1835863" cy="1646533"/>
              <a:chOff x="8352175" y="-274150"/>
              <a:chExt cx="1835863" cy="1646533"/>
            </a:xfrm>
          </p:grpSpPr>
          <p:grpSp>
            <p:nvGrpSpPr>
              <p:cNvPr id="1153" name="Google Shape;1153;p26"/>
              <p:cNvGrpSpPr/>
              <p:nvPr/>
            </p:nvGrpSpPr>
            <p:grpSpPr>
              <a:xfrm>
                <a:off x="9314994" y="616216"/>
                <a:ext cx="873044" cy="756167"/>
                <a:chOff x="8022925" y="186250"/>
                <a:chExt cx="815700" cy="706500"/>
              </a:xfrm>
            </p:grpSpPr>
            <p:sp>
              <p:nvSpPr>
                <p:cNvPr id="1154" name="Google Shape;1154;p26"/>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55" name="Google Shape;1155;p26"/>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56" name="Google Shape;1156;p26"/>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57" name="Google Shape;1157;p26"/>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58" name="Google Shape;1158;p26"/>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159" name="Google Shape;1159;p26"/>
              <p:cNvGrpSpPr/>
              <p:nvPr/>
            </p:nvGrpSpPr>
            <p:grpSpPr>
              <a:xfrm>
                <a:off x="8408775" y="-274150"/>
                <a:ext cx="906219" cy="1300800"/>
                <a:chOff x="6860600" y="1707050"/>
                <a:chExt cx="906219" cy="1300800"/>
              </a:xfrm>
            </p:grpSpPr>
            <p:grpSp>
              <p:nvGrpSpPr>
                <p:cNvPr id="1160" name="Google Shape;1160;p26"/>
                <p:cNvGrpSpPr/>
                <p:nvPr/>
              </p:nvGrpSpPr>
              <p:grpSpPr>
                <a:xfrm>
                  <a:off x="6860600" y="2285500"/>
                  <a:ext cx="906219" cy="722350"/>
                  <a:chOff x="6860600" y="2285500"/>
                  <a:chExt cx="906219" cy="722350"/>
                </a:xfrm>
              </p:grpSpPr>
              <p:cxnSp>
                <p:nvCxnSpPr>
                  <p:cNvPr id="1161" name="Google Shape;1161;p26"/>
                  <p:cNvCxnSpPr>
                    <a:stCxn id="1154"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162" name="Google Shape;1162;p26"/>
                  <p:cNvGrpSpPr/>
                  <p:nvPr/>
                </p:nvGrpSpPr>
                <p:grpSpPr>
                  <a:xfrm>
                    <a:off x="6860600" y="2285500"/>
                    <a:ext cx="755625" cy="690000"/>
                    <a:chOff x="6860600" y="2285500"/>
                    <a:chExt cx="755625" cy="690000"/>
                  </a:xfrm>
                </p:grpSpPr>
                <p:cxnSp>
                  <p:nvCxnSpPr>
                    <p:cNvPr id="1163" name="Google Shape;1163;p26"/>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164" name="Google Shape;1164;p26"/>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165" name="Google Shape;1165;p26"/>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66" name="Google Shape;1166;p26"/>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167" name="Google Shape;1167;p26"/>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68" name="Google Shape;1168;p26"/>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69" name="Google Shape;1169;p26"/>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70" name="Google Shape;1170;p26"/>
            <p:cNvGrpSpPr/>
            <p:nvPr/>
          </p:nvGrpSpPr>
          <p:grpSpPr>
            <a:xfrm rot="10800000" flipH="1">
              <a:off x="-428399" y="66250"/>
              <a:ext cx="1141616" cy="1740595"/>
              <a:chOff x="-377824" y="3323825"/>
              <a:chExt cx="1141616" cy="1740595"/>
            </a:xfrm>
          </p:grpSpPr>
          <p:grpSp>
            <p:nvGrpSpPr>
              <p:cNvPr id="1171" name="Google Shape;1171;p26"/>
              <p:cNvGrpSpPr/>
              <p:nvPr/>
            </p:nvGrpSpPr>
            <p:grpSpPr>
              <a:xfrm>
                <a:off x="-377824" y="3991865"/>
                <a:ext cx="1141616" cy="1072555"/>
                <a:chOff x="4046769" y="1482116"/>
                <a:chExt cx="1390180" cy="1306082"/>
              </a:xfrm>
            </p:grpSpPr>
            <p:grpSp>
              <p:nvGrpSpPr>
                <p:cNvPr id="1172" name="Google Shape;1172;p26"/>
                <p:cNvGrpSpPr/>
                <p:nvPr/>
              </p:nvGrpSpPr>
              <p:grpSpPr>
                <a:xfrm>
                  <a:off x="4046769" y="1482116"/>
                  <a:ext cx="1180258" cy="756167"/>
                  <a:chOff x="4046769" y="1482116"/>
                  <a:chExt cx="1180258" cy="756167"/>
                </a:xfrm>
              </p:grpSpPr>
              <p:grpSp>
                <p:nvGrpSpPr>
                  <p:cNvPr id="1173" name="Google Shape;1173;p26"/>
                  <p:cNvGrpSpPr/>
                  <p:nvPr/>
                </p:nvGrpSpPr>
                <p:grpSpPr>
                  <a:xfrm>
                    <a:off x="4046769" y="1482116"/>
                    <a:ext cx="873044" cy="756167"/>
                    <a:chOff x="8022925" y="186250"/>
                    <a:chExt cx="815700" cy="706500"/>
                  </a:xfrm>
                </p:grpSpPr>
                <p:sp>
                  <p:nvSpPr>
                    <p:cNvPr id="1174" name="Google Shape;1174;p26"/>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75" name="Google Shape;1175;p26"/>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76" name="Google Shape;1176;p26"/>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77" name="Google Shape;1177;p26"/>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78" name="Google Shape;1178;p26"/>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79" name="Google Shape;1179;p26"/>
                <p:cNvCxnSpPr>
                  <a:stCxn id="1174" idx="1"/>
                  <a:endCxn id="1180" idx="3"/>
                </p:cNvCxnSpPr>
                <p:nvPr/>
              </p:nvCxnSpPr>
              <p:spPr>
                <a:xfrm>
                  <a:off x="4730771" y="2238282"/>
                  <a:ext cx="206400" cy="333600"/>
                </a:xfrm>
                <a:prstGeom prst="straightConnector1">
                  <a:avLst/>
                </a:prstGeom>
                <a:noFill/>
                <a:ln w="9525" cap="flat" cmpd="sng">
                  <a:solidFill>
                    <a:schemeClr val="dk2"/>
                  </a:solidFill>
                  <a:prstDash val="solid"/>
                  <a:round/>
                  <a:headEnd type="none" w="med" len="med"/>
                  <a:tailEnd type="none" w="med" len="med"/>
                </a:ln>
              </p:spPr>
            </p:cxnSp>
            <p:sp>
              <p:nvSpPr>
                <p:cNvPr id="1180" name="Google Shape;1180;p26"/>
                <p:cNvSpPr/>
                <p:nvPr/>
              </p:nvSpPr>
              <p:spPr>
                <a:xfrm>
                  <a:off x="4937149" y="2355298"/>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81" name="Google Shape;1181;p26"/>
                <p:cNvSpPr/>
                <p:nvPr/>
              </p:nvSpPr>
              <p:spPr>
                <a:xfrm>
                  <a:off x="4988000" y="2399325"/>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82" name="Google Shape;1182;p26"/>
              <p:cNvSpPr/>
              <p:nvPr/>
            </p:nvSpPr>
            <p:spPr>
              <a:xfrm>
                <a:off x="-90850" y="3323825"/>
                <a:ext cx="595500" cy="5157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83" name="Google Shape;1183;p26"/>
              <p:cNvSpPr/>
              <p:nvPr/>
            </p:nvSpPr>
            <p:spPr>
              <a:xfrm>
                <a:off x="-6100" y="3397200"/>
                <a:ext cx="426000" cy="369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70704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0661-05FA-EEDD-1EE9-E085724FC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4407E9-0CA1-E876-BC46-D56056B6E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D136B-C71E-E0D4-2820-8E910ED42616}"/>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485DB22B-614F-733E-59BA-45E078468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A0FA4-46CA-422C-85F5-EAA1873C8E96}"/>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525489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54"/>
        <p:cNvGrpSpPr/>
        <p:nvPr/>
      </p:nvGrpSpPr>
      <p:grpSpPr>
        <a:xfrm>
          <a:off x="0" y="0"/>
          <a:ext cx="0" cy="0"/>
          <a:chOff x="0" y="0"/>
          <a:chExt cx="0" cy="0"/>
        </a:xfrm>
      </p:grpSpPr>
      <p:sp>
        <p:nvSpPr>
          <p:cNvPr id="655" name="Google Shape;655;p16"/>
          <p:cNvSpPr txBox="1">
            <a:spLocks noGrp="1"/>
          </p:cNvSpPr>
          <p:nvPr>
            <p:ph type="title"/>
          </p:nvPr>
        </p:nvSpPr>
        <p:spPr>
          <a:xfrm>
            <a:off x="960000" y="1732551"/>
            <a:ext cx="4692800" cy="222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6" name="Google Shape;656;p16"/>
          <p:cNvSpPr txBox="1">
            <a:spLocks noGrp="1"/>
          </p:cNvSpPr>
          <p:nvPr>
            <p:ph type="subTitle" idx="1"/>
          </p:nvPr>
        </p:nvSpPr>
        <p:spPr>
          <a:xfrm>
            <a:off x="960000" y="3953117"/>
            <a:ext cx="4692800" cy="117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7" name="Google Shape;657;p16"/>
          <p:cNvSpPr>
            <a:spLocks noGrp="1"/>
          </p:cNvSpPr>
          <p:nvPr>
            <p:ph type="pic" idx="2"/>
          </p:nvPr>
        </p:nvSpPr>
        <p:spPr>
          <a:xfrm>
            <a:off x="6095967" y="711833"/>
            <a:ext cx="5145200" cy="5434400"/>
          </a:xfrm>
          <a:prstGeom prst="rect">
            <a:avLst/>
          </a:prstGeom>
          <a:noFill/>
          <a:ln w="9525" cap="flat" cmpd="sng">
            <a:solidFill>
              <a:schemeClr val="dk2"/>
            </a:solidFill>
            <a:prstDash val="solid"/>
            <a:round/>
            <a:headEnd type="none" w="sm" len="sm"/>
            <a:tailEnd type="none" w="sm" len="sm"/>
          </a:ln>
        </p:spPr>
      </p:sp>
      <p:grpSp>
        <p:nvGrpSpPr>
          <p:cNvPr id="658" name="Google Shape;658;p16"/>
          <p:cNvGrpSpPr/>
          <p:nvPr/>
        </p:nvGrpSpPr>
        <p:grpSpPr>
          <a:xfrm>
            <a:off x="162300" y="173103"/>
            <a:ext cx="13054587" cy="6549029"/>
            <a:chOff x="121725" y="129827"/>
            <a:chExt cx="9790940" cy="4911772"/>
          </a:xfrm>
        </p:grpSpPr>
        <p:grpSp>
          <p:nvGrpSpPr>
            <p:cNvPr id="659" name="Google Shape;659;p16"/>
            <p:cNvGrpSpPr/>
            <p:nvPr/>
          </p:nvGrpSpPr>
          <p:grpSpPr>
            <a:xfrm>
              <a:off x="8584540" y="4012900"/>
              <a:ext cx="1128460" cy="989200"/>
              <a:chOff x="2136440" y="1592025"/>
              <a:chExt cx="1128460" cy="989200"/>
            </a:xfrm>
          </p:grpSpPr>
          <p:grpSp>
            <p:nvGrpSpPr>
              <p:cNvPr id="660" name="Google Shape;660;p16"/>
              <p:cNvGrpSpPr/>
              <p:nvPr/>
            </p:nvGrpSpPr>
            <p:grpSpPr>
              <a:xfrm rot="10800000">
                <a:off x="2273907" y="2024002"/>
                <a:ext cx="587793" cy="509104"/>
                <a:chOff x="8022925" y="186250"/>
                <a:chExt cx="815700" cy="706500"/>
              </a:xfrm>
            </p:grpSpPr>
            <p:sp>
              <p:nvSpPr>
                <p:cNvPr id="661" name="Google Shape;661;p16"/>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62" name="Google Shape;662;p16"/>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63" name="Google Shape;663;p16"/>
              <p:cNvSpPr/>
              <p:nvPr/>
            </p:nvSpPr>
            <p:spPr>
              <a:xfrm rot="10800000">
                <a:off x="2349928" y="2478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664" name="Google Shape;664;p16"/>
              <p:cNvCxnSpPr>
                <a:stCxn id="661" idx="3"/>
              </p:cNvCxnSpPr>
              <p:nvPr/>
            </p:nvCxnSpPr>
            <p:spPr>
              <a:xfrm>
                <a:off x="2861700" y="2278554"/>
                <a:ext cx="403200" cy="0"/>
              </a:xfrm>
              <a:prstGeom prst="straightConnector1">
                <a:avLst/>
              </a:prstGeom>
              <a:noFill/>
              <a:ln w="9525" cap="flat" cmpd="sng">
                <a:solidFill>
                  <a:schemeClr val="dk2"/>
                </a:solidFill>
                <a:prstDash val="solid"/>
                <a:round/>
                <a:headEnd type="none" w="med" len="med"/>
                <a:tailEnd type="none" w="med" len="med"/>
              </a:ln>
            </p:spPr>
          </p:cxnSp>
          <p:cxnSp>
            <p:nvCxnSpPr>
              <p:cNvPr id="665" name="Google Shape;665;p16"/>
              <p:cNvCxnSpPr>
                <a:stCxn id="661" idx="1"/>
              </p:cNvCxnSpPr>
              <p:nvPr/>
            </p:nvCxnSpPr>
            <p:spPr>
              <a:xfrm rot="10800000">
                <a:off x="2174983" y="1632202"/>
                <a:ext cx="226200" cy="391800"/>
              </a:xfrm>
              <a:prstGeom prst="straightConnector1">
                <a:avLst/>
              </a:prstGeom>
              <a:noFill/>
              <a:ln w="9525" cap="flat" cmpd="sng">
                <a:solidFill>
                  <a:schemeClr val="dk2"/>
                </a:solidFill>
                <a:prstDash val="solid"/>
                <a:round/>
                <a:headEnd type="none" w="med" len="med"/>
                <a:tailEnd type="none" w="med" len="med"/>
              </a:ln>
            </p:spPr>
          </p:cxnSp>
          <p:sp>
            <p:nvSpPr>
              <p:cNvPr id="666" name="Google Shape;666;p16"/>
              <p:cNvSpPr/>
              <p:nvPr/>
            </p:nvSpPr>
            <p:spPr>
              <a:xfrm rot="10800000">
                <a:off x="2136440" y="15920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67" name="Google Shape;667;p16"/>
            <p:cNvGrpSpPr/>
            <p:nvPr/>
          </p:nvGrpSpPr>
          <p:grpSpPr>
            <a:xfrm>
              <a:off x="178840" y="129827"/>
              <a:ext cx="1845335" cy="1351673"/>
              <a:chOff x="1557290" y="2633002"/>
              <a:chExt cx="1845335" cy="1351673"/>
            </a:xfrm>
          </p:grpSpPr>
          <p:grpSp>
            <p:nvGrpSpPr>
              <p:cNvPr id="668" name="Google Shape;668;p16"/>
              <p:cNvGrpSpPr/>
              <p:nvPr/>
            </p:nvGrpSpPr>
            <p:grpSpPr>
              <a:xfrm rot="10800000">
                <a:off x="1673693" y="2677134"/>
                <a:ext cx="917499" cy="794671"/>
                <a:chOff x="8022925" y="186250"/>
                <a:chExt cx="815700" cy="706500"/>
              </a:xfrm>
            </p:grpSpPr>
            <p:sp>
              <p:nvSpPr>
                <p:cNvPr id="669" name="Google Shape;669;p16"/>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70" name="Google Shape;670;p16"/>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71" name="Google Shape;671;p16"/>
              <p:cNvGrpSpPr/>
              <p:nvPr/>
            </p:nvGrpSpPr>
            <p:grpSpPr>
              <a:xfrm rot="10800000">
                <a:off x="2814832" y="2633002"/>
                <a:ext cx="587793" cy="509104"/>
                <a:chOff x="8022925" y="186250"/>
                <a:chExt cx="815700" cy="706500"/>
              </a:xfrm>
            </p:grpSpPr>
            <p:sp>
              <p:nvSpPr>
                <p:cNvPr id="672" name="Google Shape;672;p16"/>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73" name="Google Shape;673;p16"/>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674" name="Google Shape;674;p16"/>
              <p:cNvCxnSpPr>
                <a:stCxn id="672" idx="0"/>
              </p:cNvCxnSpPr>
              <p:nvPr/>
            </p:nvCxnSpPr>
            <p:spPr>
              <a:xfrm rot="10800000">
                <a:off x="2660332" y="2887554"/>
                <a:ext cx="154500" cy="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16"/>
              <p:cNvCxnSpPr>
                <a:stCxn id="669" idx="3"/>
              </p:cNvCxnSpPr>
              <p:nvPr/>
            </p:nvCxnSpPr>
            <p:spPr>
              <a:xfrm rot="10800000" flipH="1">
                <a:off x="2591192" y="288697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676" name="Google Shape;676;p16"/>
              <p:cNvCxnSpPr>
                <a:stCxn id="669" idx="5"/>
              </p:cNvCxnSpPr>
              <p:nvPr/>
            </p:nvCxnSpPr>
            <p:spPr>
              <a:xfrm flipH="1">
                <a:off x="1596661" y="3471805"/>
                <a:ext cx="275700" cy="477600"/>
              </a:xfrm>
              <a:prstGeom prst="straightConnector1">
                <a:avLst/>
              </a:prstGeom>
              <a:noFill/>
              <a:ln w="9525" cap="flat" cmpd="sng">
                <a:solidFill>
                  <a:schemeClr val="dk2"/>
                </a:solidFill>
                <a:prstDash val="solid"/>
                <a:round/>
                <a:headEnd type="none" w="med" len="med"/>
                <a:tailEnd type="none" w="med" len="med"/>
              </a:ln>
            </p:spPr>
          </p:cxnSp>
          <p:sp>
            <p:nvSpPr>
              <p:cNvPr id="677" name="Google Shape;677;p16"/>
              <p:cNvSpPr/>
              <p:nvPr/>
            </p:nvSpPr>
            <p:spPr>
              <a:xfrm rot="10800000">
                <a:off x="1557290" y="39060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78" name="Google Shape;678;p16"/>
            <p:cNvGrpSpPr/>
            <p:nvPr/>
          </p:nvGrpSpPr>
          <p:grpSpPr>
            <a:xfrm>
              <a:off x="121725" y="3806450"/>
              <a:ext cx="1835863" cy="1235149"/>
              <a:chOff x="8352175" y="268675"/>
              <a:chExt cx="1835863" cy="1235149"/>
            </a:xfrm>
          </p:grpSpPr>
          <p:grpSp>
            <p:nvGrpSpPr>
              <p:cNvPr id="679" name="Google Shape;679;p16"/>
              <p:cNvGrpSpPr/>
              <p:nvPr/>
            </p:nvGrpSpPr>
            <p:grpSpPr>
              <a:xfrm>
                <a:off x="9314994" y="616216"/>
                <a:ext cx="873044" cy="756167"/>
                <a:chOff x="8022925" y="186250"/>
                <a:chExt cx="815700" cy="706500"/>
              </a:xfrm>
            </p:grpSpPr>
            <p:sp>
              <p:nvSpPr>
                <p:cNvPr id="680" name="Google Shape;680;p16"/>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81" name="Google Shape;681;p16"/>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82" name="Google Shape;682;p16"/>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83" name="Google Shape;683;p16"/>
              <p:cNvSpPr/>
              <p:nvPr/>
            </p:nvSpPr>
            <p:spPr>
              <a:xfrm>
                <a:off x="8942351" y="11078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84" name="Google Shape;684;p16"/>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685" name="Google Shape;685;p16"/>
              <p:cNvGrpSpPr/>
              <p:nvPr/>
            </p:nvGrpSpPr>
            <p:grpSpPr>
              <a:xfrm>
                <a:off x="8408775" y="304300"/>
                <a:ext cx="906219" cy="722350"/>
                <a:chOff x="6860600" y="2285500"/>
                <a:chExt cx="906219" cy="722350"/>
              </a:xfrm>
            </p:grpSpPr>
            <p:cxnSp>
              <p:nvCxnSpPr>
                <p:cNvPr id="686" name="Google Shape;686;p16"/>
                <p:cNvCxnSpPr>
                  <a:stCxn id="680"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687" name="Google Shape;687;p16"/>
                <p:cNvGrpSpPr/>
                <p:nvPr/>
              </p:nvGrpSpPr>
              <p:grpSpPr>
                <a:xfrm>
                  <a:off x="6860600" y="2285500"/>
                  <a:ext cx="755625" cy="690000"/>
                  <a:chOff x="6860600" y="2285500"/>
                  <a:chExt cx="755625" cy="690000"/>
                </a:xfrm>
              </p:grpSpPr>
              <p:cxnSp>
                <p:nvCxnSpPr>
                  <p:cNvPr id="688" name="Google Shape;688;p16"/>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689" name="Google Shape;689;p16"/>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690" name="Google Shape;690;p16"/>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691" name="Google Shape;691;p16"/>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92" name="Google Shape;692;p16"/>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693" name="Google Shape;693;p16"/>
            <p:cNvGrpSpPr/>
            <p:nvPr/>
          </p:nvGrpSpPr>
          <p:grpSpPr>
            <a:xfrm>
              <a:off x="8666846" y="3218679"/>
              <a:ext cx="1245819" cy="1079037"/>
              <a:chOff x="8022925" y="186250"/>
              <a:chExt cx="815700" cy="706500"/>
            </a:xfrm>
          </p:grpSpPr>
          <p:sp>
            <p:nvSpPr>
              <p:cNvPr id="694" name="Google Shape;694;p16"/>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95" name="Google Shape;695;p16"/>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696" name="Google Shape;696;p16"/>
              <p:cNvSpPr/>
              <p:nvPr/>
            </p:nvSpPr>
            <p:spPr>
              <a:xfrm>
                <a:off x="8194799" y="335187"/>
                <a:ext cx="471900" cy="4086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863379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6"/>
        <p:cNvGrpSpPr/>
        <p:nvPr/>
      </p:nvGrpSpPr>
      <p:grpSpPr>
        <a:xfrm>
          <a:off x="0" y="0"/>
          <a:ext cx="0" cy="0"/>
          <a:chOff x="0" y="0"/>
          <a:chExt cx="0" cy="0"/>
        </a:xfrm>
      </p:grpSpPr>
      <p:sp>
        <p:nvSpPr>
          <p:cNvPr id="417" name="Google Shape;417;p10"/>
          <p:cNvSpPr>
            <a:spLocks noGrp="1"/>
          </p:cNvSpPr>
          <p:nvPr>
            <p:ph type="pic" idx="2"/>
          </p:nvPr>
        </p:nvSpPr>
        <p:spPr>
          <a:xfrm>
            <a:off x="-33" y="0"/>
            <a:ext cx="12192000" cy="6858000"/>
          </a:xfrm>
          <a:prstGeom prst="rect">
            <a:avLst/>
          </a:prstGeom>
          <a:noFill/>
          <a:ln>
            <a:noFill/>
          </a:ln>
        </p:spPr>
      </p:sp>
      <p:sp>
        <p:nvSpPr>
          <p:cNvPr id="418" name="Google Shape;418;p10"/>
          <p:cNvSpPr txBox="1">
            <a:spLocks noGrp="1"/>
          </p:cNvSpPr>
          <p:nvPr>
            <p:ph type="title"/>
          </p:nvPr>
        </p:nvSpPr>
        <p:spPr>
          <a:xfrm>
            <a:off x="960000" y="4619567"/>
            <a:ext cx="4847200" cy="1525200"/>
          </a:xfrm>
          <a:prstGeom prst="rect">
            <a:avLst/>
          </a:prstGeom>
          <a:solidFill>
            <a:schemeClr val="lt1"/>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297519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3"/>
        <p:cNvGrpSpPr/>
        <p:nvPr/>
      </p:nvGrpSpPr>
      <p:grpSpPr>
        <a:xfrm>
          <a:off x="0" y="0"/>
          <a:ext cx="0" cy="0"/>
          <a:chOff x="0" y="0"/>
          <a:chExt cx="0" cy="0"/>
        </a:xfrm>
      </p:grpSpPr>
      <p:sp>
        <p:nvSpPr>
          <p:cNvPr id="314" name="Google Shape;314;p8"/>
          <p:cNvSpPr txBox="1">
            <a:spLocks noGrp="1"/>
          </p:cNvSpPr>
          <p:nvPr>
            <p:ph type="title"/>
          </p:nvPr>
        </p:nvSpPr>
        <p:spPr>
          <a:xfrm>
            <a:off x="6343033" y="2046000"/>
            <a:ext cx="4897600" cy="204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5" name="Google Shape;315;p8"/>
          <p:cNvSpPr>
            <a:spLocks noGrp="1"/>
          </p:cNvSpPr>
          <p:nvPr>
            <p:ph type="pic" idx="2"/>
          </p:nvPr>
        </p:nvSpPr>
        <p:spPr>
          <a:xfrm>
            <a:off x="950967" y="1047000"/>
            <a:ext cx="5144800" cy="4764000"/>
          </a:xfrm>
          <a:prstGeom prst="rect">
            <a:avLst/>
          </a:prstGeom>
          <a:noFill/>
          <a:ln w="9525" cap="flat" cmpd="sng">
            <a:solidFill>
              <a:schemeClr val="dk2"/>
            </a:solidFill>
            <a:prstDash val="solid"/>
            <a:round/>
            <a:headEnd type="none" w="sm" len="sm"/>
            <a:tailEnd type="none" w="sm" len="sm"/>
          </a:ln>
        </p:spPr>
      </p:sp>
      <p:grpSp>
        <p:nvGrpSpPr>
          <p:cNvPr id="316" name="Google Shape;316;p8"/>
          <p:cNvGrpSpPr/>
          <p:nvPr/>
        </p:nvGrpSpPr>
        <p:grpSpPr>
          <a:xfrm>
            <a:off x="4602438" y="-1132898"/>
            <a:ext cx="8429380" cy="9095196"/>
            <a:chOff x="3451828" y="-849674"/>
            <a:chExt cx="6322035" cy="6821397"/>
          </a:xfrm>
        </p:grpSpPr>
        <p:grpSp>
          <p:nvGrpSpPr>
            <p:cNvPr id="317" name="Google Shape;317;p8"/>
            <p:cNvGrpSpPr/>
            <p:nvPr/>
          </p:nvGrpSpPr>
          <p:grpSpPr>
            <a:xfrm rot="10800000">
              <a:off x="6356059" y="3526975"/>
              <a:ext cx="3417803" cy="2444748"/>
              <a:chOff x="5222059" y="1707050"/>
              <a:chExt cx="3417803" cy="2444748"/>
            </a:xfrm>
          </p:grpSpPr>
          <p:grpSp>
            <p:nvGrpSpPr>
              <p:cNvPr id="318" name="Google Shape;318;p8"/>
              <p:cNvGrpSpPr/>
              <p:nvPr/>
            </p:nvGrpSpPr>
            <p:grpSpPr>
              <a:xfrm>
                <a:off x="6230684" y="2436004"/>
                <a:ext cx="1245819" cy="1079037"/>
                <a:chOff x="8022925" y="186250"/>
                <a:chExt cx="815700" cy="706500"/>
              </a:xfrm>
            </p:grpSpPr>
            <p:sp>
              <p:nvSpPr>
                <p:cNvPr id="319" name="Google Shape;319;p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20" name="Google Shape;320;p8"/>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21" name="Google Shape;321;p8"/>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22" name="Google Shape;322;p8"/>
              <p:cNvGrpSpPr/>
              <p:nvPr/>
            </p:nvGrpSpPr>
            <p:grpSpPr>
              <a:xfrm>
                <a:off x="5222059" y="3089020"/>
                <a:ext cx="1008613" cy="873587"/>
                <a:chOff x="8022925" y="186250"/>
                <a:chExt cx="815700" cy="706500"/>
              </a:xfrm>
            </p:grpSpPr>
            <p:sp>
              <p:nvSpPr>
                <p:cNvPr id="323" name="Google Shape;323;p8"/>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24" name="Google Shape;324;p8"/>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25" name="Google Shape;325;p8"/>
              <p:cNvGrpSpPr/>
              <p:nvPr/>
            </p:nvGrpSpPr>
            <p:grpSpPr>
              <a:xfrm>
                <a:off x="6286990" y="3642694"/>
                <a:ext cx="587793" cy="509104"/>
                <a:chOff x="8022925" y="186250"/>
                <a:chExt cx="815700" cy="706500"/>
              </a:xfrm>
            </p:grpSpPr>
            <p:sp>
              <p:nvSpPr>
                <p:cNvPr id="326" name="Google Shape;326;p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27" name="Google Shape;327;p8"/>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328" name="Google Shape;328;p8"/>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329" name="Google Shape;329;p8"/>
              <p:cNvGrpSpPr/>
              <p:nvPr/>
            </p:nvGrpSpPr>
            <p:grpSpPr>
              <a:xfrm>
                <a:off x="7766819" y="2597416"/>
                <a:ext cx="873044" cy="756167"/>
                <a:chOff x="8022925" y="186250"/>
                <a:chExt cx="815700" cy="706500"/>
              </a:xfrm>
            </p:grpSpPr>
            <p:sp>
              <p:nvSpPr>
                <p:cNvPr id="330" name="Google Shape;330;p8"/>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31" name="Google Shape;331;p8"/>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32" name="Google Shape;332;p8"/>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333" name="Google Shape;333;p8"/>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34" name="Google Shape;334;p8"/>
              <p:cNvSpPr/>
              <p:nvPr/>
            </p:nvSpPr>
            <p:spPr>
              <a:xfrm>
                <a:off x="7640363" y="275957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35" name="Google Shape;335;p8"/>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336" name="Google Shape;336;p8"/>
              <p:cNvGrpSpPr/>
              <p:nvPr/>
            </p:nvGrpSpPr>
            <p:grpSpPr>
              <a:xfrm>
                <a:off x="6012275" y="1707050"/>
                <a:ext cx="1754544" cy="1381970"/>
                <a:chOff x="6012275" y="1707050"/>
                <a:chExt cx="1754544" cy="1381970"/>
              </a:xfrm>
            </p:grpSpPr>
            <p:grpSp>
              <p:nvGrpSpPr>
                <p:cNvPr id="337" name="Google Shape;337;p8"/>
                <p:cNvGrpSpPr/>
                <p:nvPr/>
              </p:nvGrpSpPr>
              <p:grpSpPr>
                <a:xfrm>
                  <a:off x="6012275" y="2285500"/>
                  <a:ext cx="1754544" cy="803520"/>
                  <a:chOff x="6012275" y="2285500"/>
                  <a:chExt cx="1754544" cy="803520"/>
                </a:xfrm>
              </p:grpSpPr>
              <p:cxnSp>
                <p:nvCxnSpPr>
                  <p:cNvPr id="338" name="Google Shape;338;p8"/>
                  <p:cNvCxnSpPr>
                    <a:stCxn id="330"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339" name="Google Shape;339;p8"/>
                  <p:cNvGrpSpPr/>
                  <p:nvPr/>
                </p:nvGrpSpPr>
                <p:grpSpPr>
                  <a:xfrm>
                    <a:off x="6012275" y="2285500"/>
                    <a:ext cx="1603950" cy="803520"/>
                    <a:chOff x="6012275" y="2285500"/>
                    <a:chExt cx="1603950" cy="803520"/>
                  </a:xfrm>
                </p:grpSpPr>
                <p:cxnSp>
                  <p:nvCxnSpPr>
                    <p:cNvPr id="340" name="Google Shape;340;p8"/>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8"/>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8"/>
                    <p:cNvCxnSpPr>
                      <a:stCxn id="323"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343" name="Google Shape;343;p8"/>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344" name="Google Shape;344;p8"/>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345" name="Google Shape;345;p8"/>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346" name="Google Shape;346;p8"/>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47" name="Google Shape;347;p8"/>
            <p:cNvGrpSpPr/>
            <p:nvPr/>
          </p:nvGrpSpPr>
          <p:grpSpPr>
            <a:xfrm>
              <a:off x="3451828" y="-849674"/>
              <a:ext cx="2615301" cy="2109839"/>
              <a:chOff x="4428309" y="-851325"/>
              <a:chExt cx="2965866" cy="2392650"/>
            </a:xfrm>
          </p:grpSpPr>
          <p:grpSp>
            <p:nvGrpSpPr>
              <p:cNvPr id="348" name="Google Shape;348;p8"/>
              <p:cNvGrpSpPr/>
              <p:nvPr/>
            </p:nvGrpSpPr>
            <p:grpSpPr>
              <a:xfrm>
                <a:off x="4428309" y="-723871"/>
                <a:ext cx="1245819" cy="1079037"/>
                <a:chOff x="8022925" y="186250"/>
                <a:chExt cx="815700" cy="706500"/>
              </a:xfrm>
            </p:grpSpPr>
            <p:sp>
              <p:nvSpPr>
                <p:cNvPr id="349" name="Google Shape;349;p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50" name="Google Shape;350;p8"/>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51" name="Google Shape;351;p8"/>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52" name="Google Shape;352;p8"/>
              <p:cNvGrpSpPr/>
              <p:nvPr/>
            </p:nvGrpSpPr>
            <p:grpSpPr>
              <a:xfrm>
                <a:off x="6360273" y="-338456"/>
                <a:ext cx="917499" cy="794671"/>
                <a:chOff x="8022925" y="186250"/>
                <a:chExt cx="815700" cy="706500"/>
              </a:xfrm>
            </p:grpSpPr>
            <p:sp>
              <p:nvSpPr>
                <p:cNvPr id="353" name="Google Shape;353;p8"/>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54" name="Google Shape;354;p8"/>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55" name="Google Shape;355;p8"/>
              <p:cNvGrpSpPr/>
              <p:nvPr/>
            </p:nvGrpSpPr>
            <p:grpSpPr>
              <a:xfrm>
                <a:off x="5548840" y="-8756"/>
                <a:ext cx="587793" cy="509104"/>
                <a:chOff x="8022925" y="186250"/>
                <a:chExt cx="815700" cy="706500"/>
              </a:xfrm>
            </p:grpSpPr>
            <p:sp>
              <p:nvSpPr>
                <p:cNvPr id="356" name="Google Shape;356;p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57" name="Google Shape;357;p8"/>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358" name="Google Shape;358;p8"/>
              <p:cNvGrpSpPr/>
              <p:nvPr/>
            </p:nvGrpSpPr>
            <p:grpSpPr>
              <a:xfrm>
                <a:off x="6089765" y="600244"/>
                <a:ext cx="587793" cy="509104"/>
                <a:chOff x="8022925" y="186250"/>
                <a:chExt cx="815700" cy="706500"/>
              </a:xfrm>
            </p:grpSpPr>
            <p:sp>
              <p:nvSpPr>
                <p:cNvPr id="359" name="Google Shape;359;p8"/>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60" name="Google Shape;360;p8"/>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361" name="Google Shape;361;p8"/>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62" name="Google Shape;362;p8"/>
              <p:cNvSpPr/>
              <p:nvPr/>
            </p:nvSpPr>
            <p:spPr>
              <a:xfrm>
                <a:off x="6053077" y="-723872"/>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363" name="Google Shape;363;p8"/>
              <p:cNvCxnSpPr>
                <a:stCxn id="349"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8"/>
              <p:cNvCxnSpPr>
                <a:stCxn id="359"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8"/>
              <p:cNvCxnSpPr>
                <a:stCxn id="356"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8"/>
              <p:cNvCxnSpPr>
                <a:stCxn id="353"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8"/>
              <p:cNvCxnSpPr>
                <a:stCxn id="359"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368" name="Google Shape;368;p8"/>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369" name="Google Shape;369;p8"/>
              <p:cNvCxnSpPr>
                <a:stCxn id="353"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370" name="Google Shape;370;p8"/>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371" name="Google Shape;371;p8"/>
              <p:cNvSpPr/>
              <p:nvPr/>
            </p:nvSpPr>
            <p:spPr>
              <a:xfrm>
                <a:off x="5097177" y="47292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793363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988"/>
        <p:cNvGrpSpPr/>
        <p:nvPr/>
      </p:nvGrpSpPr>
      <p:grpSpPr>
        <a:xfrm>
          <a:off x="0" y="0"/>
          <a:ext cx="0" cy="0"/>
          <a:chOff x="0" y="0"/>
          <a:chExt cx="0" cy="0"/>
        </a:xfrm>
      </p:grpSpPr>
      <p:sp>
        <p:nvSpPr>
          <p:cNvPr id="989" name="Google Shape;989;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0" name="Google Shape;990;p23"/>
          <p:cNvSpPr txBox="1">
            <a:spLocks noGrp="1"/>
          </p:cNvSpPr>
          <p:nvPr>
            <p:ph type="subTitle" idx="1"/>
          </p:nvPr>
        </p:nvSpPr>
        <p:spPr>
          <a:xfrm>
            <a:off x="1725833" y="2206983"/>
            <a:ext cx="95152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91" name="Google Shape;991;p23"/>
          <p:cNvSpPr txBox="1">
            <a:spLocks noGrp="1"/>
          </p:cNvSpPr>
          <p:nvPr>
            <p:ph type="subTitle" idx="2"/>
          </p:nvPr>
        </p:nvSpPr>
        <p:spPr>
          <a:xfrm>
            <a:off x="1725847" y="3730983"/>
            <a:ext cx="95152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92" name="Google Shape;992;p23"/>
          <p:cNvSpPr txBox="1">
            <a:spLocks noGrp="1"/>
          </p:cNvSpPr>
          <p:nvPr>
            <p:ph type="subTitle" idx="3"/>
          </p:nvPr>
        </p:nvSpPr>
        <p:spPr>
          <a:xfrm>
            <a:off x="1725847" y="5254983"/>
            <a:ext cx="9515200" cy="70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7"/>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993" name="Google Shape;993;p23"/>
          <p:cNvSpPr txBox="1">
            <a:spLocks noGrp="1"/>
          </p:cNvSpPr>
          <p:nvPr>
            <p:ph type="subTitle" idx="4"/>
          </p:nvPr>
        </p:nvSpPr>
        <p:spPr>
          <a:xfrm>
            <a:off x="1725833" y="1833969"/>
            <a:ext cx="95152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Archivo"/>
              <a:buNone/>
              <a:defRPr sz="2667" b="1">
                <a:latin typeface="Archivo"/>
                <a:ea typeface="Archivo"/>
                <a:cs typeface="Archivo"/>
                <a:sym typeface="Archivo"/>
              </a:defRPr>
            </a:lvl1pPr>
            <a:lvl2pPr lvl="1" rtl="0">
              <a:lnSpc>
                <a:spcPct val="115000"/>
              </a:lnSpc>
              <a:spcBef>
                <a:spcPts val="0"/>
              </a:spcBef>
              <a:spcAft>
                <a:spcPts val="0"/>
              </a:spcAft>
              <a:buSzPts val="2600"/>
              <a:buFont typeface="Archivo"/>
              <a:buNone/>
              <a:defRPr sz="3467" b="1">
                <a:latin typeface="Archivo"/>
                <a:ea typeface="Archivo"/>
                <a:cs typeface="Archivo"/>
                <a:sym typeface="Archivo"/>
              </a:defRPr>
            </a:lvl2pPr>
            <a:lvl3pPr lvl="2" rtl="0">
              <a:lnSpc>
                <a:spcPct val="115000"/>
              </a:lnSpc>
              <a:spcBef>
                <a:spcPts val="0"/>
              </a:spcBef>
              <a:spcAft>
                <a:spcPts val="0"/>
              </a:spcAft>
              <a:buSzPts val="2600"/>
              <a:buFont typeface="Archivo"/>
              <a:buNone/>
              <a:defRPr sz="3467" b="1">
                <a:latin typeface="Archivo"/>
                <a:ea typeface="Archivo"/>
                <a:cs typeface="Archivo"/>
                <a:sym typeface="Archivo"/>
              </a:defRPr>
            </a:lvl3pPr>
            <a:lvl4pPr lvl="3" rtl="0">
              <a:lnSpc>
                <a:spcPct val="115000"/>
              </a:lnSpc>
              <a:spcBef>
                <a:spcPts val="0"/>
              </a:spcBef>
              <a:spcAft>
                <a:spcPts val="0"/>
              </a:spcAft>
              <a:buSzPts val="2600"/>
              <a:buFont typeface="Archivo"/>
              <a:buNone/>
              <a:defRPr sz="3467" b="1">
                <a:latin typeface="Archivo"/>
                <a:ea typeface="Archivo"/>
                <a:cs typeface="Archivo"/>
                <a:sym typeface="Archivo"/>
              </a:defRPr>
            </a:lvl4pPr>
            <a:lvl5pPr lvl="4" rtl="0">
              <a:lnSpc>
                <a:spcPct val="115000"/>
              </a:lnSpc>
              <a:spcBef>
                <a:spcPts val="0"/>
              </a:spcBef>
              <a:spcAft>
                <a:spcPts val="0"/>
              </a:spcAft>
              <a:buSzPts val="2600"/>
              <a:buFont typeface="Archivo"/>
              <a:buNone/>
              <a:defRPr sz="3467" b="1">
                <a:latin typeface="Archivo"/>
                <a:ea typeface="Archivo"/>
                <a:cs typeface="Archivo"/>
                <a:sym typeface="Archivo"/>
              </a:defRPr>
            </a:lvl5pPr>
            <a:lvl6pPr lvl="5" rtl="0">
              <a:lnSpc>
                <a:spcPct val="115000"/>
              </a:lnSpc>
              <a:spcBef>
                <a:spcPts val="0"/>
              </a:spcBef>
              <a:spcAft>
                <a:spcPts val="0"/>
              </a:spcAft>
              <a:buSzPts val="2600"/>
              <a:buFont typeface="Archivo"/>
              <a:buNone/>
              <a:defRPr sz="3467" b="1">
                <a:latin typeface="Archivo"/>
                <a:ea typeface="Archivo"/>
                <a:cs typeface="Archivo"/>
                <a:sym typeface="Archivo"/>
              </a:defRPr>
            </a:lvl6pPr>
            <a:lvl7pPr lvl="6" rtl="0">
              <a:lnSpc>
                <a:spcPct val="115000"/>
              </a:lnSpc>
              <a:spcBef>
                <a:spcPts val="0"/>
              </a:spcBef>
              <a:spcAft>
                <a:spcPts val="0"/>
              </a:spcAft>
              <a:buSzPts val="2600"/>
              <a:buFont typeface="Archivo"/>
              <a:buNone/>
              <a:defRPr sz="3467" b="1">
                <a:latin typeface="Archivo"/>
                <a:ea typeface="Archivo"/>
                <a:cs typeface="Archivo"/>
                <a:sym typeface="Archivo"/>
              </a:defRPr>
            </a:lvl7pPr>
            <a:lvl8pPr lvl="7" rtl="0">
              <a:lnSpc>
                <a:spcPct val="115000"/>
              </a:lnSpc>
              <a:spcBef>
                <a:spcPts val="0"/>
              </a:spcBef>
              <a:spcAft>
                <a:spcPts val="0"/>
              </a:spcAft>
              <a:buSzPts val="2600"/>
              <a:buFont typeface="Archivo"/>
              <a:buNone/>
              <a:defRPr sz="3467" b="1">
                <a:latin typeface="Archivo"/>
                <a:ea typeface="Archivo"/>
                <a:cs typeface="Archivo"/>
                <a:sym typeface="Archivo"/>
              </a:defRPr>
            </a:lvl8pPr>
            <a:lvl9pPr lvl="8"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sp>
        <p:nvSpPr>
          <p:cNvPr id="994" name="Google Shape;994;p23"/>
          <p:cNvSpPr txBox="1">
            <a:spLocks noGrp="1"/>
          </p:cNvSpPr>
          <p:nvPr>
            <p:ph type="subTitle" idx="5"/>
          </p:nvPr>
        </p:nvSpPr>
        <p:spPr>
          <a:xfrm>
            <a:off x="1725833" y="3328036"/>
            <a:ext cx="95152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Archivo"/>
              <a:buNone/>
              <a:defRPr sz="2667" b="1">
                <a:latin typeface="Archivo"/>
                <a:ea typeface="Archivo"/>
                <a:cs typeface="Archivo"/>
                <a:sym typeface="Archivo"/>
              </a:defRPr>
            </a:lvl1pPr>
            <a:lvl2pPr lvl="1" rtl="0">
              <a:lnSpc>
                <a:spcPct val="115000"/>
              </a:lnSpc>
              <a:spcBef>
                <a:spcPts val="0"/>
              </a:spcBef>
              <a:spcAft>
                <a:spcPts val="0"/>
              </a:spcAft>
              <a:buSzPts val="2600"/>
              <a:buFont typeface="Archivo"/>
              <a:buNone/>
              <a:defRPr sz="3467" b="1">
                <a:latin typeface="Archivo"/>
                <a:ea typeface="Archivo"/>
                <a:cs typeface="Archivo"/>
                <a:sym typeface="Archivo"/>
              </a:defRPr>
            </a:lvl2pPr>
            <a:lvl3pPr lvl="2" rtl="0">
              <a:lnSpc>
                <a:spcPct val="115000"/>
              </a:lnSpc>
              <a:spcBef>
                <a:spcPts val="0"/>
              </a:spcBef>
              <a:spcAft>
                <a:spcPts val="0"/>
              </a:spcAft>
              <a:buSzPts val="2600"/>
              <a:buFont typeface="Archivo"/>
              <a:buNone/>
              <a:defRPr sz="3467" b="1">
                <a:latin typeface="Archivo"/>
                <a:ea typeface="Archivo"/>
                <a:cs typeface="Archivo"/>
                <a:sym typeface="Archivo"/>
              </a:defRPr>
            </a:lvl3pPr>
            <a:lvl4pPr lvl="3" rtl="0">
              <a:lnSpc>
                <a:spcPct val="115000"/>
              </a:lnSpc>
              <a:spcBef>
                <a:spcPts val="0"/>
              </a:spcBef>
              <a:spcAft>
                <a:spcPts val="0"/>
              </a:spcAft>
              <a:buSzPts val="2600"/>
              <a:buFont typeface="Archivo"/>
              <a:buNone/>
              <a:defRPr sz="3467" b="1">
                <a:latin typeface="Archivo"/>
                <a:ea typeface="Archivo"/>
                <a:cs typeface="Archivo"/>
                <a:sym typeface="Archivo"/>
              </a:defRPr>
            </a:lvl4pPr>
            <a:lvl5pPr lvl="4" rtl="0">
              <a:lnSpc>
                <a:spcPct val="115000"/>
              </a:lnSpc>
              <a:spcBef>
                <a:spcPts val="0"/>
              </a:spcBef>
              <a:spcAft>
                <a:spcPts val="0"/>
              </a:spcAft>
              <a:buSzPts val="2600"/>
              <a:buFont typeface="Archivo"/>
              <a:buNone/>
              <a:defRPr sz="3467" b="1">
                <a:latin typeface="Archivo"/>
                <a:ea typeface="Archivo"/>
                <a:cs typeface="Archivo"/>
                <a:sym typeface="Archivo"/>
              </a:defRPr>
            </a:lvl5pPr>
            <a:lvl6pPr lvl="5" rtl="0">
              <a:lnSpc>
                <a:spcPct val="115000"/>
              </a:lnSpc>
              <a:spcBef>
                <a:spcPts val="0"/>
              </a:spcBef>
              <a:spcAft>
                <a:spcPts val="0"/>
              </a:spcAft>
              <a:buSzPts val="2600"/>
              <a:buFont typeface="Archivo"/>
              <a:buNone/>
              <a:defRPr sz="3467" b="1">
                <a:latin typeface="Archivo"/>
                <a:ea typeface="Archivo"/>
                <a:cs typeface="Archivo"/>
                <a:sym typeface="Archivo"/>
              </a:defRPr>
            </a:lvl6pPr>
            <a:lvl7pPr lvl="6" rtl="0">
              <a:lnSpc>
                <a:spcPct val="115000"/>
              </a:lnSpc>
              <a:spcBef>
                <a:spcPts val="0"/>
              </a:spcBef>
              <a:spcAft>
                <a:spcPts val="0"/>
              </a:spcAft>
              <a:buSzPts val="2600"/>
              <a:buFont typeface="Archivo"/>
              <a:buNone/>
              <a:defRPr sz="3467" b="1">
                <a:latin typeface="Archivo"/>
                <a:ea typeface="Archivo"/>
                <a:cs typeface="Archivo"/>
                <a:sym typeface="Archivo"/>
              </a:defRPr>
            </a:lvl7pPr>
            <a:lvl8pPr lvl="7" rtl="0">
              <a:lnSpc>
                <a:spcPct val="115000"/>
              </a:lnSpc>
              <a:spcBef>
                <a:spcPts val="0"/>
              </a:spcBef>
              <a:spcAft>
                <a:spcPts val="0"/>
              </a:spcAft>
              <a:buSzPts val="2600"/>
              <a:buFont typeface="Archivo"/>
              <a:buNone/>
              <a:defRPr sz="3467" b="1">
                <a:latin typeface="Archivo"/>
                <a:ea typeface="Archivo"/>
                <a:cs typeface="Archivo"/>
                <a:sym typeface="Archivo"/>
              </a:defRPr>
            </a:lvl8pPr>
            <a:lvl9pPr lvl="8"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sp>
        <p:nvSpPr>
          <p:cNvPr id="995" name="Google Shape;995;p23"/>
          <p:cNvSpPr txBox="1">
            <a:spLocks noGrp="1"/>
          </p:cNvSpPr>
          <p:nvPr>
            <p:ph type="subTitle" idx="6"/>
          </p:nvPr>
        </p:nvSpPr>
        <p:spPr>
          <a:xfrm>
            <a:off x="1725833" y="4822103"/>
            <a:ext cx="9515200" cy="570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600"/>
              <a:buFont typeface="Archivo"/>
              <a:buNone/>
              <a:defRPr sz="2667" b="1">
                <a:latin typeface="Archivo"/>
                <a:ea typeface="Archivo"/>
                <a:cs typeface="Archivo"/>
                <a:sym typeface="Archivo"/>
              </a:defRPr>
            </a:lvl1pPr>
            <a:lvl2pPr lvl="1" rtl="0">
              <a:lnSpc>
                <a:spcPct val="115000"/>
              </a:lnSpc>
              <a:spcBef>
                <a:spcPts val="0"/>
              </a:spcBef>
              <a:spcAft>
                <a:spcPts val="0"/>
              </a:spcAft>
              <a:buSzPts val="2600"/>
              <a:buFont typeface="Archivo"/>
              <a:buNone/>
              <a:defRPr sz="3467" b="1">
                <a:latin typeface="Archivo"/>
                <a:ea typeface="Archivo"/>
                <a:cs typeface="Archivo"/>
                <a:sym typeface="Archivo"/>
              </a:defRPr>
            </a:lvl2pPr>
            <a:lvl3pPr lvl="2" rtl="0">
              <a:lnSpc>
                <a:spcPct val="115000"/>
              </a:lnSpc>
              <a:spcBef>
                <a:spcPts val="0"/>
              </a:spcBef>
              <a:spcAft>
                <a:spcPts val="0"/>
              </a:spcAft>
              <a:buSzPts val="2600"/>
              <a:buFont typeface="Archivo"/>
              <a:buNone/>
              <a:defRPr sz="3467" b="1">
                <a:latin typeface="Archivo"/>
                <a:ea typeface="Archivo"/>
                <a:cs typeface="Archivo"/>
                <a:sym typeface="Archivo"/>
              </a:defRPr>
            </a:lvl3pPr>
            <a:lvl4pPr lvl="3" rtl="0">
              <a:lnSpc>
                <a:spcPct val="115000"/>
              </a:lnSpc>
              <a:spcBef>
                <a:spcPts val="0"/>
              </a:spcBef>
              <a:spcAft>
                <a:spcPts val="0"/>
              </a:spcAft>
              <a:buSzPts val="2600"/>
              <a:buFont typeface="Archivo"/>
              <a:buNone/>
              <a:defRPr sz="3467" b="1">
                <a:latin typeface="Archivo"/>
                <a:ea typeface="Archivo"/>
                <a:cs typeface="Archivo"/>
                <a:sym typeface="Archivo"/>
              </a:defRPr>
            </a:lvl4pPr>
            <a:lvl5pPr lvl="4" rtl="0">
              <a:lnSpc>
                <a:spcPct val="115000"/>
              </a:lnSpc>
              <a:spcBef>
                <a:spcPts val="0"/>
              </a:spcBef>
              <a:spcAft>
                <a:spcPts val="0"/>
              </a:spcAft>
              <a:buSzPts val="2600"/>
              <a:buFont typeface="Archivo"/>
              <a:buNone/>
              <a:defRPr sz="3467" b="1">
                <a:latin typeface="Archivo"/>
                <a:ea typeface="Archivo"/>
                <a:cs typeface="Archivo"/>
                <a:sym typeface="Archivo"/>
              </a:defRPr>
            </a:lvl5pPr>
            <a:lvl6pPr lvl="5" rtl="0">
              <a:lnSpc>
                <a:spcPct val="115000"/>
              </a:lnSpc>
              <a:spcBef>
                <a:spcPts val="0"/>
              </a:spcBef>
              <a:spcAft>
                <a:spcPts val="0"/>
              </a:spcAft>
              <a:buSzPts val="2600"/>
              <a:buFont typeface="Archivo"/>
              <a:buNone/>
              <a:defRPr sz="3467" b="1">
                <a:latin typeface="Archivo"/>
                <a:ea typeface="Archivo"/>
                <a:cs typeface="Archivo"/>
                <a:sym typeface="Archivo"/>
              </a:defRPr>
            </a:lvl6pPr>
            <a:lvl7pPr lvl="6" rtl="0">
              <a:lnSpc>
                <a:spcPct val="115000"/>
              </a:lnSpc>
              <a:spcBef>
                <a:spcPts val="0"/>
              </a:spcBef>
              <a:spcAft>
                <a:spcPts val="0"/>
              </a:spcAft>
              <a:buSzPts val="2600"/>
              <a:buFont typeface="Archivo"/>
              <a:buNone/>
              <a:defRPr sz="3467" b="1">
                <a:latin typeface="Archivo"/>
                <a:ea typeface="Archivo"/>
                <a:cs typeface="Archivo"/>
                <a:sym typeface="Archivo"/>
              </a:defRPr>
            </a:lvl7pPr>
            <a:lvl8pPr lvl="7" rtl="0">
              <a:lnSpc>
                <a:spcPct val="115000"/>
              </a:lnSpc>
              <a:spcBef>
                <a:spcPts val="0"/>
              </a:spcBef>
              <a:spcAft>
                <a:spcPts val="0"/>
              </a:spcAft>
              <a:buSzPts val="2600"/>
              <a:buFont typeface="Archivo"/>
              <a:buNone/>
              <a:defRPr sz="3467" b="1">
                <a:latin typeface="Archivo"/>
                <a:ea typeface="Archivo"/>
                <a:cs typeface="Archivo"/>
                <a:sym typeface="Archivo"/>
              </a:defRPr>
            </a:lvl8pPr>
            <a:lvl9pPr lvl="8"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grpSp>
        <p:nvGrpSpPr>
          <p:cNvPr id="996" name="Google Shape;996;p23"/>
          <p:cNvGrpSpPr/>
          <p:nvPr/>
        </p:nvGrpSpPr>
        <p:grpSpPr>
          <a:xfrm>
            <a:off x="-591743" y="-1264866"/>
            <a:ext cx="13275443" cy="8069100"/>
            <a:chOff x="-443807" y="-948650"/>
            <a:chExt cx="9956582" cy="6051825"/>
          </a:xfrm>
        </p:grpSpPr>
        <p:grpSp>
          <p:nvGrpSpPr>
            <p:cNvPr id="997" name="Google Shape;997;p23"/>
            <p:cNvGrpSpPr/>
            <p:nvPr/>
          </p:nvGrpSpPr>
          <p:grpSpPr>
            <a:xfrm>
              <a:off x="6093702" y="-948650"/>
              <a:ext cx="3419073" cy="1782378"/>
              <a:chOff x="3975102" y="-851325"/>
              <a:chExt cx="3419073" cy="1782378"/>
            </a:xfrm>
          </p:grpSpPr>
          <p:grpSp>
            <p:nvGrpSpPr>
              <p:cNvPr id="998" name="Google Shape;998;p23"/>
              <p:cNvGrpSpPr/>
              <p:nvPr/>
            </p:nvGrpSpPr>
            <p:grpSpPr>
              <a:xfrm>
                <a:off x="4368809" y="-635621"/>
                <a:ext cx="1245819" cy="1079037"/>
                <a:chOff x="7983967" y="244032"/>
                <a:chExt cx="815700" cy="706500"/>
              </a:xfrm>
            </p:grpSpPr>
            <p:sp>
              <p:nvSpPr>
                <p:cNvPr id="999" name="Google Shape;999;p23"/>
                <p:cNvSpPr/>
                <p:nvPr/>
              </p:nvSpPr>
              <p:spPr>
                <a:xfrm>
                  <a:off x="7983967" y="244032"/>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00" name="Google Shape;1000;p23"/>
                <p:cNvSpPr/>
                <p:nvPr/>
              </p:nvSpPr>
              <p:spPr>
                <a:xfrm>
                  <a:off x="8027224" y="281546"/>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01" name="Google Shape;1001;p23"/>
                <p:cNvSpPr/>
                <p:nvPr/>
              </p:nvSpPr>
              <p:spPr>
                <a:xfrm>
                  <a:off x="8316706" y="532281"/>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002" name="Google Shape;1002;p23"/>
              <p:cNvGrpSpPr/>
              <p:nvPr/>
            </p:nvGrpSpPr>
            <p:grpSpPr>
              <a:xfrm>
                <a:off x="6360273" y="-338456"/>
                <a:ext cx="917499" cy="794671"/>
                <a:chOff x="8022925" y="186250"/>
                <a:chExt cx="815700" cy="706500"/>
              </a:xfrm>
            </p:grpSpPr>
            <p:sp>
              <p:nvSpPr>
                <p:cNvPr id="1003" name="Google Shape;1003;p23"/>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04" name="Google Shape;1004;p23"/>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005" name="Google Shape;1005;p23"/>
              <p:cNvGrpSpPr/>
              <p:nvPr/>
            </p:nvGrpSpPr>
            <p:grpSpPr>
              <a:xfrm>
                <a:off x="5548840" y="-8756"/>
                <a:ext cx="587793" cy="509104"/>
                <a:chOff x="8022925" y="186250"/>
                <a:chExt cx="815700" cy="706500"/>
              </a:xfrm>
            </p:grpSpPr>
            <p:sp>
              <p:nvSpPr>
                <p:cNvPr id="1006" name="Google Shape;1006;p23"/>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07" name="Google Shape;1007;p23"/>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008" name="Google Shape;1008;p23"/>
              <p:cNvSpPr/>
              <p:nvPr/>
            </p:nvSpPr>
            <p:spPr>
              <a:xfrm>
                <a:off x="3975102" y="-19647"/>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1009" name="Google Shape;1009;p23"/>
              <p:cNvCxnSpPr>
                <a:stCxn id="1006"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1010" name="Google Shape;1010;p23"/>
              <p:cNvCxnSpPr>
                <a:stCxn id="1003"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sp>
            <p:nvSpPr>
              <p:cNvPr id="1011" name="Google Shape;1011;p23"/>
              <p:cNvSpPr/>
              <p:nvPr/>
            </p:nvSpPr>
            <p:spPr>
              <a:xfrm>
                <a:off x="6393525" y="50035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1012" name="Google Shape;1012;p23"/>
              <p:cNvCxnSpPr>
                <a:stCxn id="1003"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1013" name="Google Shape;1013;p23"/>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14" name="Google Shape;1014;p23"/>
              <p:cNvSpPr/>
              <p:nvPr/>
            </p:nvSpPr>
            <p:spPr>
              <a:xfrm>
                <a:off x="6525052" y="6649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015" name="Google Shape;1015;p23"/>
            <p:cNvGrpSpPr/>
            <p:nvPr/>
          </p:nvGrpSpPr>
          <p:grpSpPr>
            <a:xfrm rot="10800000">
              <a:off x="-443807" y="2829059"/>
              <a:ext cx="917499" cy="794671"/>
              <a:chOff x="8022925" y="186250"/>
              <a:chExt cx="815700" cy="706500"/>
            </a:xfrm>
          </p:grpSpPr>
          <p:sp>
            <p:nvSpPr>
              <p:cNvPr id="1016" name="Google Shape;1016;p23"/>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17" name="Google Shape;1017;p23"/>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018" name="Google Shape;1018;p23"/>
            <p:cNvGrpSpPr/>
            <p:nvPr/>
          </p:nvGrpSpPr>
          <p:grpSpPr>
            <a:xfrm flipH="1">
              <a:off x="8055928" y="4390325"/>
              <a:ext cx="990993" cy="712850"/>
              <a:chOff x="-54031" y="3864675"/>
              <a:chExt cx="990993" cy="712850"/>
            </a:xfrm>
          </p:grpSpPr>
          <p:grpSp>
            <p:nvGrpSpPr>
              <p:cNvPr id="1019" name="Google Shape;1019;p23"/>
              <p:cNvGrpSpPr/>
              <p:nvPr/>
            </p:nvGrpSpPr>
            <p:grpSpPr>
              <a:xfrm rot="10800000">
                <a:off x="-54031" y="4020302"/>
                <a:ext cx="587793" cy="509104"/>
                <a:chOff x="8219133" y="114261"/>
                <a:chExt cx="815700" cy="706500"/>
              </a:xfrm>
            </p:grpSpPr>
            <p:sp>
              <p:nvSpPr>
                <p:cNvPr id="1020" name="Google Shape;1020;p23"/>
                <p:cNvSpPr/>
                <p:nvPr/>
              </p:nvSpPr>
              <p:spPr>
                <a:xfrm>
                  <a:off x="8219133" y="114261"/>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21" name="Google Shape;1021;p23"/>
                <p:cNvSpPr/>
                <p:nvPr/>
              </p:nvSpPr>
              <p:spPr>
                <a:xfrm>
                  <a:off x="8409510" y="279167"/>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022" name="Google Shape;1022;p23"/>
              <p:cNvSpPr/>
              <p:nvPr/>
            </p:nvSpPr>
            <p:spPr>
              <a:xfrm rot="10800000">
                <a:off x="21990" y="44752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1023" name="Google Shape;1023;p23"/>
              <p:cNvCxnSpPr>
                <a:stCxn id="1020" idx="3"/>
              </p:cNvCxnSpPr>
              <p:nvPr/>
            </p:nvCxnSpPr>
            <p:spPr>
              <a:xfrm>
                <a:off x="533763" y="4274854"/>
                <a:ext cx="403200" cy="0"/>
              </a:xfrm>
              <a:prstGeom prst="straightConnector1">
                <a:avLst/>
              </a:prstGeom>
              <a:noFill/>
              <a:ln w="9525" cap="flat" cmpd="sng">
                <a:solidFill>
                  <a:schemeClr val="dk2"/>
                </a:solidFill>
                <a:prstDash val="solid"/>
                <a:round/>
                <a:headEnd type="none" w="med" len="med"/>
                <a:tailEnd type="none" w="med" len="med"/>
              </a:ln>
            </p:spPr>
          </p:cxnSp>
          <p:sp>
            <p:nvSpPr>
              <p:cNvPr id="1024" name="Google Shape;1024;p23"/>
              <p:cNvSpPr/>
              <p:nvPr/>
            </p:nvSpPr>
            <p:spPr>
              <a:xfrm rot="10800000">
                <a:off x="87603" y="3864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156379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80"/>
        <p:cNvGrpSpPr/>
        <p:nvPr/>
      </p:nvGrpSpPr>
      <p:grpSpPr>
        <a:xfrm>
          <a:off x="0" y="0"/>
          <a:ext cx="0" cy="0"/>
          <a:chOff x="0" y="0"/>
          <a:chExt cx="0" cy="0"/>
        </a:xfrm>
      </p:grpSpPr>
      <p:sp>
        <p:nvSpPr>
          <p:cNvPr id="881" name="Google Shape;88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2" name="Google Shape;882;p21"/>
          <p:cNvSpPr txBox="1">
            <a:spLocks noGrp="1"/>
          </p:cNvSpPr>
          <p:nvPr>
            <p:ph type="subTitle" idx="1"/>
          </p:nvPr>
        </p:nvSpPr>
        <p:spPr>
          <a:xfrm>
            <a:off x="1250167" y="3835400"/>
            <a:ext cx="2900400" cy="115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3" name="Google Shape;883;p21"/>
          <p:cNvSpPr txBox="1">
            <a:spLocks noGrp="1"/>
          </p:cNvSpPr>
          <p:nvPr>
            <p:ph type="subTitle" idx="2"/>
          </p:nvPr>
        </p:nvSpPr>
        <p:spPr>
          <a:xfrm>
            <a:off x="4645795" y="3835400"/>
            <a:ext cx="2900400" cy="115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4" name="Google Shape;884;p21"/>
          <p:cNvSpPr txBox="1">
            <a:spLocks noGrp="1"/>
          </p:cNvSpPr>
          <p:nvPr>
            <p:ph type="subTitle" idx="3"/>
          </p:nvPr>
        </p:nvSpPr>
        <p:spPr>
          <a:xfrm>
            <a:off x="8041432" y="3835400"/>
            <a:ext cx="2900400" cy="1159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5" name="Google Shape;885;p21"/>
          <p:cNvSpPr txBox="1">
            <a:spLocks noGrp="1"/>
          </p:cNvSpPr>
          <p:nvPr>
            <p:ph type="subTitle" idx="4"/>
          </p:nvPr>
        </p:nvSpPr>
        <p:spPr>
          <a:xfrm>
            <a:off x="1250167" y="3429000"/>
            <a:ext cx="29004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3467"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3467"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3467"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3467"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3467"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3467"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3467"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sp>
        <p:nvSpPr>
          <p:cNvPr id="886" name="Google Shape;886;p21"/>
          <p:cNvSpPr txBox="1">
            <a:spLocks noGrp="1"/>
          </p:cNvSpPr>
          <p:nvPr>
            <p:ph type="subTitle" idx="5"/>
          </p:nvPr>
        </p:nvSpPr>
        <p:spPr>
          <a:xfrm>
            <a:off x="4645796" y="3429000"/>
            <a:ext cx="29004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3467"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3467"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3467"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3467"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3467"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3467"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3467"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sp>
        <p:nvSpPr>
          <p:cNvPr id="887" name="Google Shape;887;p21"/>
          <p:cNvSpPr txBox="1">
            <a:spLocks noGrp="1"/>
          </p:cNvSpPr>
          <p:nvPr>
            <p:ph type="subTitle" idx="6"/>
          </p:nvPr>
        </p:nvSpPr>
        <p:spPr>
          <a:xfrm>
            <a:off x="8041433" y="3429000"/>
            <a:ext cx="2900400" cy="487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Archivo"/>
              <a:buNone/>
              <a:defRPr sz="2667" b="1">
                <a:latin typeface="Archivo"/>
                <a:ea typeface="Archivo"/>
                <a:cs typeface="Archivo"/>
                <a:sym typeface="Archivo"/>
              </a:defRPr>
            </a:lvl1pPr>
            <a:lvl2pPr lvl="1" algn="ctr" rtl="0">
              <a:lnSpc>
                <a:spcPct val="115000"/>
              </a:lnSpc>
              <a:spcBef>
                <a:spcPts val="0"/>
              </a:spcBef>
              <a:spcAft>
                <a:spcPts val="0"/>
              </a:spcAft>
              <a:buSzPts val="2600"/>
              <a:buFont typeface="Archivo"/>
              <a:buNone/>
              <a:defRPr sz="3467" b="1">
                <a:latin typeface="Archivo"/>
                <a:ea typeface="Archivo"/>
                <a:cs typeface="Archivo"/>
                <a:sym typeface="Archivo"/>
              </a:defRPr>
            </a:lvl2pPr>
            <a:lvl3pPr lvl="2" algn="ctr" rtl="0">
              <a:lnSpc>
                <a:spcPct val="115000"/>
              </a:lnSpc>
              <a:spcBef>
                <a:spcPts val="0"/>
              </a:spcBef>
              <a:spcAft>
                <a:spcPts val="0"/>
              </a:spcAft>
              <a:buSzPts val="2600"/>
              <a:buFont typeface="Archivo"/>
              <a:buNone/>
              <a:defRPr sz="3467" b="1">
                <a:latin typeface="Archivo"/>
                <a:ea typeface="Archivo"/>
                <a:cs typeface="Archivo"/>
                <a:sym typeface="Archivo"/>
              </a:defRPr>
            </a:lvl3pPr>
            <a:lvl4pPr lvl="3" algn="ctr" rtl="0">
              <a:lnSpc>
                <a:spcPct val="115000"/>
              </a:lnSpc>
              <a:spcBef>
                <a:spcPts val="0"/>
              </a:spcBef>
              <a:spcAft>
                <a:spcPts val="0"/>
              </a:spcAft>
              <a:buSzPts val="2600"/>
              <a:buFont typeface="Archivo"/>
              <a:buNone/>
              <a:defRPr sz="3467" b="1">
                <a:latin typeface="Archivo"/>
                <a:ea typeface="Archivo"/>
                <a:cs typeface="Archivo"/>
                <a:sym typeface="Archivo"/>
              </a:defRPr>
            </a:lvl4pPr>
            <a:lvl5pPr lvl="4" algn="ctr" rtl="0">
              <a:lnSpc>
                <a:spcPct val="115000"/>
              </a:lnSpc>
              <a:spcBef>
                <a:spcPts val="0"/>
              </a:spcBef>
              <a:spcAft>
                <a:spcPts val="0"/>
              </a:spcAft>
              <a:buSzPts val="2600"/>
              <a:buFont typeface="Archivo"/>
              <a:buNone/>
              <a:defRPr sz="3467" b="1">
                <a:latin typeface="Archivo"/>
                <a:ea typeface="Archivo"/>
                <a:cs typeface="Archivo"/>
                <a:sym typeface="Archivo"/>
              </a:defRPr>
            </a:lvl5pPr>
            <a:lvl6pPr lvl="5" algn="ctr" rtl="0">
              <a:lnSpc>
                <a:spcPct val="115000"/>
              </a:lnSpc>
              <a:spcBef>
                <a:spcPts val="0"/>
              </a:spcBef>
              <a:spcAft>
                <a:spcPts val="0"/>
              </a:spcAft>
              <a:buSzPts val="2600"/>
              <a:buFont typeface="Archivo"/>
              <a:buNone/>
              <a:defRPr sz="3467" b="1">
                <a:latin typeface="Archivo"/>
                <a:ea typeface="Archivo"/>
                <a:cs typeface="Archivo"/>
                <a:sym typeface="Archivo"/>
              </a:defRPr>
            </a:lvl6pPr>
            <a:lvl7pPr lvl="6" algn="ctr" rtl="0">
              <a:lnSpc>
                <a:spcPct val="115000"/>
              </a:lnSpc>
              <a:spcBef>
                <a:spcPts val="0"/>
              </a:spcBef>
              <a:spcAft>
                <a:spcPts val="0"/>
              </a:spcAft>
              <a:buSzPts val="2600"/>
              <a:buFont typeface="Archivo"/>
              <a:buNone/>
              <a:defRPr sz="3467" b="1">
                <a:latin typeface="Archivo"/>
                <a:ea typeface="Archivo"/>
                <a:cs typeface="Archivo"/>
                <a:sym typeface="Archivo"/>
              </a:defRPr>
            </a:lvl7pPr>
            <a:lvl8pPr lvl="7" algn="ctr" rtl="0">
              <a:lnSpc>
                <a:spcPct val="115000"/>
              </a:lnSpc>
              <a:spcBef>
                <a:spcPts val="0"/>
              </a:spcBef>
              <a:spcAft>
                <a:spcPts val="0"/>
              </a:spcAft>
              <a:buSzPts val="2600"/>
              <a:buFont typeface="Archivo"/>
              <a:buNone/>
              <a:defRPr sz="3467" b="1">
                <a:latin typeface="Archivo"/>
                <a:ea typeface="Archivo"/>
                <a:cs typeface="Archivo"/>
                <a:sym typeface="Archivo"/>
              </a:defRPr>
            </a:lvl8pPr>
            <a:lvl9pPr lvl="8" algn="ctr" rtl="0">
              <a:lnSpc>
                <a:spcPct val="115000"/>
              </a:lnSpc>
              <a:spcBef>
                <a:spcPts val="0"/>
              </a:spcBef>
              <a:spcAft>
                <a:spcPts val="0"/>
              </a:spcAft>
              <a:buSzPts val="2600"/>
              <a:buFont typeface="Archivo"/>
              <a:buNone/>
              <a:defRPr sz="3467" b="1">
                <a:latin typeface="Archivo"/>
                <a:ea typeface="Archivo"/>
                <a:cs typeface="Archivo"/>
                <a:sym typeface="Archivo"/>
              </a:defRPr>
            </a:lvl9pPr>
          </a:lstStyle>
          <a:p>
            <a:endParaRPr/>
          </a:p>
        </p:txBody>
      </p:sp>
      <p:grpSp>
        <p:nvGrpSpPr>
          <p:cNvPr id="888" name="Google Shape;888;p21"/>
          <p:cNvGrpSpPr/>
          <p:nvPr/>
        </p:nvGrpSpPr>
        <p:grpSpPr>
          <a:xfrm>
            <a:off x="-355216" y="225700"/>
            <a:ext cx="13118407" cy="7310525"/>
            <a:chOff x="-266412" y="169275"/>
            <a:chExt cx="9838805" cy="5482894"/>
          </a:xfrm>
        </p:grpSpPr>
        <p:grpSp>
          <p:nvGrpSpPr>
            <p:cNvPr id="889" name="Google Shape;889;p21"/>
            <p:cNvGrpSpPr/>
            <p:nvPr/>
          </p:nvGrpSpPr>
          <p:grpSpPr>
            <a:xfrm rot="5400000">
              <a:off x="7563177" y="3721379"/>
              <a:ext cx="2280941" cy="1580637"/>
              <a:chOff x="7469202" y="-252046"/>
              <a:chExt cx="2280941" cy="1580637"/>
            </a:xfrm>
          </p:grpSpPr>
          <p:grpSp>
            <p:nvGrpSpPr>
              <p:cNvPr id="890" name="Google Shape;890;p21"/>
              <p:cNvGrpSpPr/>
              <p:nvPr/>
            </p:nvGrpSpPr>
            <p:grpSpPr>
              <a:xfrm>
                <a:off x="8488484" y="-252046"/>
                <a:ext cx="1261659" cy="1580637"/>
                <a:chOff x="484534" y="-782621"/>
                <a:chExt cx="1261659" cy="1580637"/>
              </a:xfrm>
            </p:grpSpPr>
            <p:grpSp>
              <p:nvGrpSpPr>
                <p:cNvPr id="891" name="Google Shape;891;p21"/>
                <p:cNvGrpSpPr/>
                <p:nvPr/>
              </p:nvGrpSpPr>
              <p:grpSpPr>
                <a:xfrm>
                  <a:off x="484534" y="-782621"/>
                  <a:ext cx="1245819" cy="1079037"/>
                  <a:chOff x="8054206" y="147783"/>
                  <a:chExt cx="815700" cy="706500"/>
                </a:xfrm>
              </p:grpSpPr>
              <p:sp>
                <p:nvSpPr>
                  <p:cNvPr id="892" name="Google Shape;892;p21"/>
                  <p:cNvSpPr/>
                  <p:nvPr/>
                </p:nvSpPr>
                <p:spPr>
                  <a:xfrm>
                    <a:off x="8054206" y="147783"/>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93" name="Google Shape;893;p21"/>
                  <p:cNvSpPr/>
                  <p:nvPr/>
                </p:nvSpPr>
                <p:spPr>
                  <a:xfrm>
                    <a:off x="8097463" y="185298"/>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94" name="Google Shape;894;p21"/>
                  <p:cNvSpPr/>
                  <p:nvPr/>
                </p:nvSpPr>
                <p:spPr>
                  <a:xfrm>
                    <a:off x="8276780" y="340606"/>
                    <a:ext cx="370500" cy="3210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895" name="Google Shape;895;p21"/>
                <p:cNvCxnSpPr>
                  <a:stCxn id="892" idx="1"/>
                </p:cNvCxnSpPr>
                <p:nvPr/>
              </p:nvCxnSpPr>
              <p:spPr>
                <a:xfrm rot="-5400000" flipH="1">
                  <a:off x="1352593" y="404416"/>
                  <a:ext cx="501600" cy="285600"/>
                </a:xfrm>
                <a:prstGeom prst="straightConnector1">
                  <a:avLst/>
                </a:prstGeom>
                <a:noFill/>
                <a:ln w="9525" cap="flat" cmpd="sng">
                  <a:solidFill>
                    <a:schemeClr val="dk2"/>
                  </a:solidFill>
                  <a:prstDash val="solid"/>
                  <a:round/>
                  <a:headEnd type="none" w="med" len="med"/>
                  <a:tailEnd type="none" w="med" len="med"/>
                </a:ln>
              </p:spPr>
            </p:cxnSp>
            <p:sp>
              <p:nvSpPr>
                <p:cNvPr id="896" name="Google Shape;896;p21"/>
                <p:cNvSpPr/>
                <p:nvPr/>
              </p:nvSpPr>
              <p:spPr>
                <a:xfrm>
                  <a:off x="879227" y="4141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897" name="Google Shape;897;p21"/>
              <p:cNvCxnSpPr>
                <a:stCxn id="892" idx="3"/>
                <a:endCxn id="898" idx="0"/>
              </p:cNvCxnSpPr>
              <p:nvPr/>
            </p:nvCxnSpPr>
            <p:spPr>
              <a:xfrm>
                <a:off x="8132384" y="-68627"/>
                <a:ext cx="0" cy="7122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21"/>
              <p:cNvSpPr/>
              <p:nvPr/>
            </p:nvSpPr>
            <p:spPr>
              <a:xfrm>
                <a:off x="7469202" y="154428"/>
                <a:ext cx="307200" cy="2661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99" name="Google Shape;899;p21"/>
            <p:cNvGrpSpPr/>
            <p:nvPr/>
          </p:nvGrpSpPr>
          <p:grpSpPr>
            <a:xfrm>
              <a:off x="-266412" y="3745938"/>
              <a:ext cx="1835863" cy="1646533"/>
              <a:chOff x="8352175" y="-274150"/>
              <a:chExt cx="1835863" cy="1646533"/>
            </a:xfrm>
          </p:grpSpPr>
          <p:grpSp>
            <p:nvGrpSpPr>
              <p:cNvPr id="900" name="Google Shape;900;p21"/>
              <p:cNvGrpSpPr/>
              <p:nvPr/>
            </p:nvGrpSpPr>
            <p:grpSpPr>
              <a:xfrm>
                <a:off x="9314994" y="616216"/>
                <a:ext cx="873044" cy="756167"/>
                <a:chOff x="8022925" y="186250"/>
                <a:chExt cx="815700" cy="706500"/>
              </a:xfrm>
            </p:grpSpPr>
            <p:sp>
              <p:nvSpPr>
                <p:cNvPr id="901" name="Google Shape;901;p21"/>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02" name="Google Shape;902;p21"/>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03" name="Google Shape;903;p21"/>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04" name="Google Shape;904;p21"/>
              <p:cNvSpPr/>
              <p:nvPr/>
            </p:nvSpPr>
            <p:spPr>
              <a:xfrm>
                <a:off x="8383126" y="-20672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05" name="Google Shape;905;p21"/>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906" name="Google Shape;906;p21"/>
              <p:cNvGrpSpPr/>
              <p:nvPr/>
            </p:nvGrpSpPr>
            <p:grpSpPr>
              <a:xfrm>
                <a:off x="8408775" y="-274150"/>
                <a:ext cx="906219" cy="1300800"/>
                <a:chOff x="6860600" y="1707050"/>
                <a:chExt cx="906219" cy="1300800"/>
              </a:xfrm>
            </p:grpSpPr>
            <p:grpSp>
              <p:nvGrpSpPr>
                <p:cNvPr id="907" name="Google Shape;907;p21"/>
                <p:cNvGrpSpPr/>
                <p:nvPr/>
              </p:nvGrpSpPr>
              <p:grpSpPr>
                <a:xfrm>
                  <a:off x="6860600" y="2285500"/>
                  <a:ext cx="906219" cy="722350"/>
                  <a:chOff x="6860600" y="2285500"/>
                  <a:chExt cx="906219" cy="722350"/>
                </a:xfrm>
              </p:grpSpPr>
              <p:cxnSp>
                <p:nvCxnSpPr>
                  <p:cNvPr id="908" name="Google Shape;908;p21"/>
                  <p:cNvCxnSpPr>
                    <a:stCxn id="901"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909" name="Google Shape;909;p21"/>
                  <p:cNvGrpSpPr/>
                  <p:nvPr/>
                </p:nvGrpSpPr>
                <p:grpSpPr>
                  <a:xfrm>
                    <a:off x="6860600" y="2285500"/>
                    <a:ext cx="755625" cy="690000"/>
                    <a:chOff x="6860600" y="2285500"/>
                    <a:chExt cx="755625" cy="690000"/>
                  </a:xfrm>
                </p:grpSpPr>
                <p:cxnSp>
                  <p:nvCxnSpPr>
                    <p:cNvPr id="910" name="Google Shape;910;p21"/>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911" name="Google Shape;911;p21"/>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912" name="Google Shape;912;p21"/>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913" name="Google Shape;913;p21"/>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914" name="Google Shape;914;p21"/>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15" name="Google Shape;915;p21"/>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16" name="Google Shape;916;p21"/>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917" name="Google Shape;917;p21"/>
            <p:cNvGrpSpPr/>
            <p:nvPr/>
          </p:nvGrpSpPr>
          <p:grpSpPr>
            <a:xfrm flipH="1">
              <a:off x="8430776" y="169275"/>
              <a:ext cx="1141616" cy="1740595"/>
              <a:chOff x="-377824" y="3323825"/>
              <a:chExt cx="1141616" cy="1740595"/>
            </a:xfrm>
          </p:grpSpPr>
          <p:grpSp>
            <p:nvGrpSpPr>
              <p:cNvPr id="918" name="Google Shape;918;p21"/>
              <p:cNvGrpSpPr/>
              <p:nvPr/>
            </p:nvGrpSpPr>
            <p:grpSpPr>
              <a:xfrm>
                <a:off x="-377824" y="3991865"/>
                <a:ext cx="1141616" cy="1072555"/>
                <a:chOff x="4046769" y="1482116"/>
                <a:chExt cx="1390180" cy="1306082"/>
              </a:xfrm>
            </p:grpSpPr>
            <p:grpSp>
              <p:nvGrpSpPr>
                <p:cNvPr id="919" name="Google Shape;919;p21"/>
                <p:cNvGrpSpPr/>
                <p:nvPr/>
              </p:nvGrpSpPr>
              <p:grpSpPr>
                <a:xfrm>
                  <a:off x="4046769" y="1482116"/>
                  <a:ext cx="1180258" cy="756167"/>
                  <a:chOff x="4046769" y="1482116"/>
                  <a:chExt cx="1180258" cy="756167"/>
                </a:xfrm>
              </p:grpSpPr>
              <p:grpSp>
                <p:nvGrpSpPr>
                  <p:cNvPr id="920" name="Google Shape;920;p21"/>
                  <p:cNvGrpSpPr/>
                  <p:nvPr/>
                </p:nvGrpSpPr>
                <p:grpSpPr>
                  <a:xfrm>
                    <a:off x="4046769" y="1482116"/>
                    <a:ext cx="873044" cy="756167"/>
                    <a:chOff x="8022925" y="186250"/>
                    <a:chExt cx="815700" cy="706500"/>
                  </a:xfrm>
                </p:grpSpPr>
                <p:sp>
                  <p:nvSpPr>
                    <p:cNvPr id="921" name="Google Shape;921;p21"/>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22" name="Google Shape;922;p21"/>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23" name="Google Shape;923;p21"/>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24" name="Google Shape;924;p21"/>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25" name="Google Shape;925;p21"/>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926" name="Google Shape;926;p21"/>
                <p:cNvCxnSpPr>
                  <a:stCxn id="921" idx="1"/>
                  <a:endCxn id="927" idx="3"/>
                </p:cNvCxnSpPr>
                <p:nvPr/>
              </p:nvCxnSpPr>
              <p:spPr>
                <a:xfrm>
                  <a:off x="4730771" y="2238282"/>
                  <a:ext cx="206400" cy="333600"/>
                </a:xfrm>
                <a:prstGeom prst="straightConnector1">
                  <a:avLst/>
                </a:prstGeom>
                <a:noFill/>
                <a:ln w="9525" cap="flat" cmpd="sng">
                  <a:solidFill>
                    <a:schemeClr val="dk2"/>
                  </a:solidFill>
                  <a:prstDash val="solid"/>
                  <a:round/>
                  <a:headEnd type="none" w="med" len="med"/>
                  <a:tailEnd type="none" w="med" len="med"/>
                </a:ln>
              </p:spPr>
            </p:cxnSp>
            <p:sp>
              <p:nvSpPr>
                <p:cNvPr id="927" name="Google Shape;927;p21"/>
                <p:cNvSpPr/>
                <p:nvPr/>
              </p:nvSpPr>
              <p:spPr>
                <a:xfrm>
                  <a:off x="4937149" y="2355298"/>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28" name="Google Shape;928;p21"/>
                <p:cNvSpPr/>
                <p:nvPr/>
              </p:nvSpPr>
              <p:spPr>
                <a:xfrm>
                  <a:off x="4988000" y="2399325"/>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929" name="Google Shape;929;p21"/>
              <p:cNvSpPr/>
              <p:nvPr/>
            </p:nvSpPr>
            <p:spPr>
              <a:xfrm>
                <a:off x="-70275" y="3323825"/>
                <a:ext cx="595500" cy="5157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930" name="Google Shape;930;p21"/>
              <p:cNvSpPr/>
              <p:nvPr/>
            </p:nvSpPr>
            <p:spPr>
              <a:xfrm>
                <a:off x="14475" y="3397200"/>
                <a:ext cx="426000" cy="3690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1150385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73"/>
        <p:cNvGrpSpPr/>
        <p:nvPr/>
      </p:nvGrpSpPr>
      <p:grpSpPr>
        <a:xfrm>
          <a:off x="0" y="0"/>
          <a:ext cx="0" cy="0"/>
          <a:chOff x="0" y="0"/>
          <a:chExt cx="0" cy="0"/>
        </a:xfrm>
      </p:grpSpPr>
      <p:sp>
        <p:nvSpPr>
          <p:cNvPr id="1074" name="Google Shape;1074;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5" name="Google Shape;1075;p25"/>
          <p:cNvSpPr txBox="1">
            <a:spLocks noGrp="1"/>
          </p:cNvSpPr>
          <p:nvPr>
            <p:ph type="subTitle" idx="1"/>
          </p:nvPr>
        </p:nvSpPr>
        <p:spPr>
          <a:xfrm>
            <a:off x="1486069" y="2791071"/>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6" name="Google Shape;1076;p25"/>
          <p:cNvSpPr txBox="1">
            <a:spLocks noGrp="1"/>
          </p:cNvSpPr>
          <p:nvPr>
            <p:ph type="subTitle" idx="2"/>
          </p:nvPr>
        </p:nvSpPr>
        <p:spPr>
          <a:xfrm>
            <a:off x="4779200" y="2791071"/>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7" name="Google Shape;1077;p25"/>
          <p:cNvSpPr txBox="1">
            <a:spLocks noGrp="1"/>
          </p:cNvSpPr>
          <p:nvPr>
            <p:ph type="subTitle" idx="3"/>
          </p:nvPr>
        </p:nvSpPr>
        <p:spPr>
          <a:xfrm>
            <a:off x="1486069" y="4698037"/>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8" name="Google Shape;1078;p25"/>
          <p:cNvSpPr txBox="1">
            <a:spLocks noGrp="1"/>
          </p:cNvSpPr>
          <p:nvPr>
            <p:ph type="subTitle" idx="4"/>
          </p:nvPr>
        </p:nvSpPr>
        <p:spPr>
          <a:xfrm>
            <a:off x="4779200" y="4698037"/>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79" name="Google Shape;1079;p25"/>
          <p:cNvSpPr txBox="1">
            <a:spLocks noGrp="1"/>
          </p:cNvSpPr>
          <p:nvPr>
            <p:ph type="subTitle" idx="5"/>
          </p:nvPr>
        </p:nvSpPr>
        <p:spPr>
          <a:xfrm>
            <a:off x="8072331" y="2791071"/>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80" name="Google Shape;1080;p25"/>
          <p:cNvSpPr txBox="1">
            <a:spLocks noGrp="1"/>
          </p:cNvSpPr>
          <p:nvPr>
            <p:ph type="subTitle" idx="6"/>
          </p:nvPr>
        </p:nvSpPr>
        <p:spPr>
          <a:xfrm>
            <a:off x="8072331" y="4698037"/>
            <a:ext cx="2633600" cy="847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7"/>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81" name="Google Shape;1081;p25"/>
          <p:cNvSpPr txBox="1">
            <a:spLocks noGrp="1"/>
          </p:cNvSpPr>
          <p:nvPr>
            <p:ph type="subTitle" idx="7"/>
          </p:nvPr>
        </p:nvSpPr>
        <p:spPr>
          <a:xfrm>
            <a:off x="1484069" y="2209027"/>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1082" name="Google Shape;1082;p25"/>
          <p:cNvSpPr txBox="1">
            <a:spLocks noGrp="1"/>
          </p:cNvSpPr>
          <p:nvPr>
            <p:ph type="subTitle" idx="8"/>
          </p:nvPr>
        </p:nvSpPr>
        <p:spPr>
          <a:xfrm>
            <a:off x="4777200" y="2209027"/>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1083" name="Google Shape;1083;p25"/>
          <p:cNvSpPr txBox="1">
            <a:spLocks noGrp="1"/>
          </p:cNvSpPr>
          <p:nvPr>
            <p:ph type="subTitle" idx="9"/>
          </p:nvPr>
        </p:nvSpPr>
        <p:spPr>
          <a:xfrm>
            <a:off x="8070331" y="2209027"/>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1084" name="Google Shape;1084;p25"/>
          <p:cNvSpPr txBox="1">
            <a:spLocks noGrp="1"/>
          </p:cNvSpPr>
          <p:nvPr>
            <p:ph type="subTitle" idx="13"/>
          </p:nvPr>
        </p:nvSpPr>
        <p:spPr>
          <a:xfrm>
            <a:off x="1484069" y="4115733"/>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1085" name="Google Shape;1085;p25"/>
          <p:cNvSpPr txBox="1">
            <a:spLocks noGrp="1"/>
          </p:cNvSpPr>
          <p:nvPr>
            <p:ph type="subTitle" idx="14"/>
          </p:nvPr>
        </p:nvSpPr>
        <p:spPr>
          <a:xfrm>
            <a:off x="4777200" y="4115733"/>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sp>
        <p:nvSpPr>
          <p:cNvPr id="1086" name="Google Shape;1086;p25"/>
          <p:cNvSpPr txBox="1">
            <a:spLocks noGrp="1"/>
          </p:cNvSpPr>
          <p:nvPr>
            <p:ph type="subTitle" idx="15"/>
          </p:nvPr>
        </p:nvSpPr>
        <p:spPr>
          <a:xfrm>
            <a:off x="8070331" y="4115733"/>
            <a:ext cx="2637600" cy="656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Archivo"/>
              <a:buNone/>
              <a:defRPr sz="2667" b="1">
                <a:solidFill>
                  <a:schemeClr val="dk1"/>
                </a:solidFill>
                <a:latin typeface="Archivo"/>
                <a:ea typeface="Archivo"/>
                <a:cs typeface="Archivo"/>
                <a:sym typeface="Archivo"/>
              </a:defRPr>
            </a:lvl1pPr>
            <a:lvl2pPr lvl="1" algn="ctr" rtl="0">
              <a:lnSpc>
                <a:spcPct val="115000"/>
              </a:lnSpc>
              <a:spcBef>
                <a:spcPts val="0"/>
              </a:spcBef>
              <a:spcAft>
                <a:spcPts val="0"/>
              </a:spcAft>
              <a:buSzPts val="2400"/>
              <a:buFont typeface="Archivo"/>
              <a:buNone/>
              <a:defRPr sz="3200" b="1">
                <a:latin typeface="Archivo"/>
                <a:ea typeface="Archivo"/>
                <a:cs typeface="Archivo"/>
                <a:sym typeface="Archivo"/>
              </a:defRPr>
            </a:lvl2pPr>
            <a:lvl3pPr lvl="2" algn="ctr" rtl="0">
              <a:lnSpc>
                <a:spcPct val="115000"/>
              </a:lnSpc>
              <a:spcBef>
                <a:spcPts val="0"/>
              </a:spcBef>
              <a:spcAft>
                <a:spcPts val="0"/>
              </a:spcAft>
              <a:buSzPts val="2400"/>
              <a:buFont typeface="Archivo"/>
              <a:buNone/>
              <a:defRPr sz="3200" b="1">
                <a:latin typeface="Archivo"/>
                <a:ea typeface="Archivo"/>
                <a:cs typeface="Archivo"/>
                <a:sym typeface="Archivo"/>
              </a:defRPr>
            </a:lvl3pPr>
            <a:lvl4pPr lvl="3" algn="ctr" rtl="0">
              <a:lnSpc>
                <a:spcPct val="115000"/>
              </a:lnSpc>
              <a:spcBef>
                <a:spcPts val="0"/>
              </a:spcBef>
              <a:spcAft>
                <a:spcPts val="0"/>
              </a:spcAft>
              <a:buSzPts val="2400"/>
              <a:buFont typeface="Archivo"/>
              <a:buNone/>
              <a:defRPr sz="3200" b="1">
                <a:latin typeface="Archivo"/>
                <a:ea typeface="Archivo"/>
                <a:cs typeface="Archivo"/>
                <a:sym typeface="Archivo"/>
              </a:defRPr>
            </a:lvl4pPr>
            <a:lvl5pPr lvl="4" algn="ctr" rtl="0">
              <a:lnSpc>
                <a:spcPct val="115000"/>
              </a:lnSpc>
              <a:spcBef>
                <a:spcPts val="0"/>
              </a:spcBef>
              <a:spcAft>
                <a:spcPts val="0"/>
              </a:spcAft>
              <a:buSzPts val="2400"/>
              <a:buFont typeface="Archivo"/>
              <a:buNone/>
              <a:defRPr sz="3200" b="1">
                <a:latin typeface="Archivo"/>
                <a:ea typeface="Archivo"/>
                <a:cs typeface="Archivo"/>
                <a:sym typeface="Archivo"/>
              </a:defRPr>
            </a:lvl5pPr>
            <a:lvl6pPr lvl="5" algn="ctr" rtl="0">
              <a:lnSpc>
                <a:spcPct val="115000"/>
              </a:lnSpc>
              <a:spcBef>
                <a:spcPts val="0"/>
              </a:spcBef>
              <a:spcAft>
                <a:spcPts val="0"/>
              </a:spcAft>
              <a:buSzPts val="2400"/>
              <a:buFont typeface="Archivo"/>
              <a:buNone/>
              <a:defRPr sz="3200" b="1">
                <a:latin typeface="Archivo"/>
                <a:ea typeface="Archivo"/>
                <a:cs typeface="Archivo"/>
                <a:sym typeface="Archivo"/>
              </a:defRPr>
            </a:lvl6pPr>
            <a:lvl7pPr lvl="6" algn="ctr" rtl="0">
              <a:lnSpc>
                <a:spcPct val="115000"/>
              </a:lnSpc>
              <a:spcBef>
                <a:spcPts val="0"/>
              </a:spcBef>
              <a:spcAft>
                <a:spcPts val="0"/>
              </a:spcAft>
              <a:buSzPts val="2400"/>
              <a:buFont typeface="Archivo"/>
              <a:buNone/>
              <a:defRPr sz="3200" b="1">
                <a:latin typeface="Archivo"/>
                <a:ea typeface="Archivo"/>
                <a:cs typeface="Archivo"/>
                <a:sym typeface="Archivo"/>
              </a:defRPr>
            </a:lvl7pPr>
            <a:lvl8pPr lvl="7" algn="ctr" rtl="0">
              <a:lnSpc>
                <a:spcPct val="115000"/>
              </a:lnSpc>
              <a:spcBef>
                <a:spcPts val="0"/>
              </a:spcBef>
              <a:spcAft>
                <a:spcPts val="0"/>
              </a:spcAft>
              <a:buSzPts val="2400"/>
              <a:buFont typeface="Archivo"/>
              <a:buNone/>
              <a:defRPr sz="3200" b="1">
                <a:latin typeface="Archivo"/>
                <a:ea typeface="Archivo"/>
                <a:cs typeface="Archivo"/>
                <a:sym typeface="Archivo"/>
              </a:defRPr>
            </a:lvl8pPr>
            <a:lvl9pPr lvl="8" algn="ctr" rtl="0">
              <a:lnSpc>
                <a:spcPct val="115000"/>
              </a:lnSpc>
              <a:spcBef>
                <a:spcPts val="0"/>
              </a:spcBef>
              <a:spcAft>
                <a:spcPts val="0"/>
              </a:spcAft>
              <a:buSzPts val="2400"/>
              <a:buFont typeface="Archivo"/>
              <a:buNone/>
              <a:defRPr sz="3200" b="1">
                <a:latin typeface="Archivo"/>
                <a:ea typeface="Archivo"/>
                <a:cs typeface="Archivo"/>
                <a:sym typeface="Archivo"/>
              </a:defRPr>
            </a:lvl9pPr>
          </a:lstStyle>
          <a:p>
            <a:endParaRPr/>
          </a:p>
        </p:txBody>
      </p:sp>
      <p:grpSp>
        <p:nvGrpSpPr>
          <p:cNvPr id="1087" name="Google Shape;1087;p25"/>
          <p:cNvGrpSpPr/>
          <p:nvPr/>
        </p:nvGrpSpPr>
        <p:grpSpPr>
          <a:xfrm>
            <a:off x="-591716" y="-878867"/>
            <a:ext cx="13424867" cy="7686811"/>
            <a:chOff x="-443787" y="-659150"/>
            <a:chExt cx="10068650" cy="5765108"/>
          </a:xfrm>
        </p:grpSpPr>
        <p:grpSp>
          <p:nvGrpSpPr>
            <p:cNvPr id="1088" name="Google Shape;1088;p25"/>
            <p:cNvGrpSpPr/>
            <p:nvPr/>
          </p:nvGrpSpPr>
          <p:grpSpPr>
            <a:xfrm>
              <a:off x="7789000" y="-659150"/>
              <a:ext cx="1835863" cy="2141449"/>
              <a:chOff x="8352175" y="-274150"/>
              <a:chExt cx="1835863" cy="2141449"/>
            </a:xfrm>
          </p:grpSpPr>
          <p:grpSp>
            <p:nvGrpSpPr>
              <p:cNvPr id="1089" name="Google Shape;1089;p25"/>
              <p:cNvGrpSpPr/>
              <p:nvPr/>
            </p:nvGrpSpPr>
            <p:grpSpPr>
              <a:xfrm>
                <a:off x="9314994" y="616216"/>
                <a:ext cx="873044" cy="756167"/>
                <a:chOff x="8022925" y="186250"/>
                <a:chExt cx="815700" cy="706500"/>
              </a:xfrm>
            </p:grpSpPr>
            <p:sp>
              <p:nvSpPr>
                <p:cNvPr id="1090" name="Google Shape;1090;p25"/>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91" name="Google Shape;1091;p25"/>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92" name="Google Shape;1092;p25"/>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093" name="Google Shape;1093;p25"/>
              <p:cNvSpPr/>
              <p:nvPr/>
            </p:nvSpPr>
            <p:spPr>
              <a:xfrm>
                <a:off x="9315001" y="1471299"/>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094" name="Google Shape;1094;p25"/>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095" name="Google Shape;1095;p25"/>
              <p:cNvGrpSpPr/>
              <p:nvPr/>
            </p:nvGrpSpPr>
            <p:grpSpPr>
              <a:xfrm>
                <a:off x="8408775" y="-274150"/>
                <a:ext cx="906219" cy="1300800"/>
                <a:chOff x="6860600" y="1707050"/>
                <a:chExt cx="906219" cy="1300800"/>
              </a:xfrm>
            </p:grpSpPr>
            <p:grpSp>
              <p:nvGrpSpPr>
                <p:cNvPr id="1096" name="Google Shape;1096;p25"/>
                <p:cNvGrpSpPr/>
                <p:nvPr/>
              </p:nvGrpSpPr>
              <p:grpSpPr>
                <a:xfrm>
                  <a:off x="6860600" y="2285500"/>
                  <a:ext cx="906219" cy="722350"/>
                  <a:chOff x="6860600" y="2285500"/>
                  <a:chExt cx="906219" cy="722350"/>
                </a:xfrm>
              </p:grpSpPr>
              <p:cxnSp>
                <p:nvCxnSpPr>
                  <p:cNvPr id="1097" name="Google Shape;1097;p25"/>
                  <p:cNvCxnSpPr>
                    <a:stCxn id="1090"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098" name="Google Shape;1098;p25"/>
                  <p:cNvGrpSpPr/>
                  <p:nvPr/>
                </p:nvGrpSpPr>
                <p:grpSpPr>
                  <a:xfrm>
                    <a:off x="6860600" y="2285500"/>
                    <a:ext cx="755625" cy="690000"/>
                    <a:chOff x="6860600" y="2285500"/>
                    <a:chExt cx="755625" cy="690000"/>
                  </a:xfrm>
                </p:grpSpPr>
                <p:cxnSp>
                  <p:nvCxnSpPr>
                    <p:cNvPr id="1099" name="Google Shape;1099;p25"/>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25"/>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101" name="Google Shape;1101;p25"/>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02" name="Google Shape;1102;p25"/>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103" name="Google Shape;1103;p25"/>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04" name="Google Shape;1104;p25"/>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05" name="Google Shape;1105;p25"/>
              <p:cNvSpPr/>
              <p:nvPr/>
            </p:nvSpPr>
            <p:spPr>
              <a:xfrm>
                <a:off x="8504977" y="42675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06" name="Google Shape;1106;p25"/>
            <p:cNvGrpSpPr/>
            <p:nvPr/>
          </p:nvGrpSpPr>
          <p:grpSpPr>
            <a:xfrm>
              <a:off x="-443787" y="3459425"/>
              <a:ext cx="1835863" cy="1646533"/>
              <a:chOff x="8352175" y="-274150"/>
              <a:chExt cx="1835863" cy="1646533"/>
            </a:xfrm>
          </p:grpSpPr>
          <p:grpSp>
            <p:nvGrpSpPr>
              <p:cNvPr id="1107" name="Google Shape;1107;p25"/>
              <p:cNvGrpSpPr/>
              <p:nvPr/>
            </p:nvGrpSpPr>
            <p:grpSpPr>
              <a:xfrm>
                <a:off x="9314994" y="616216"/>
                <a:ext cx="873044" cy="756167"/>
                <a:chOff x="8022925" y="186250"/>
                <a:chExt cx="815700" cy="706500"/>
              </a:xfrm>
            </p:grpSpPr>
            <p:sp>
              <p:nvSpPr>
                <p:cNvPr id="1108" name="Google Shape;1108;p25"/>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09" name="Google Shape;1109;p25"/>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10" name="Google Shape;1110;p25"/>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11" name="Google Shape;1111;p25"/>
              <p:cNvSpPr/>
              <p:nvPr/>
            </p:nvSpPr>
            <p:spPr>
              <a:xfrm>
                <a:off x="8914613" y="109999"/>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12" name="Google Shape;1112;p25"/>
              <p:cNvSpPr/>
              <p:nvPr/>
            </p:nvSpPr>
            <p:spPr>
              <a:xfrm>
                <a:off x="9118688" y="5905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1113" name="Google Shape;1113;p25"/>
              <p:cNvGrpSpPr/>
              <p:nvPr/>
            </p:nvGrpSpPr>
            <p:grpSpPr>
              <a:xfrm>
                <a:off x="8408775" y="-274150"/>
                <a:ext cx="906219" cy="1300800"/>
                <a:chOff x="6860600" y="1707050"/>
                <a:chExt cx="906219" cy="1300800"/>
              </a:xfrm>
            </p:grpSpPr>
            <p:grpSp>
              <p:nvGrpSpPr>
                <p:cNvPr id="1114" name="Google Shape;1114;p25"/>
                <p:cNvGrpSpPr/>
                <p:nvPr/>
              </p:nvGrpSpPr>
              <p:grpSpPr>
                <a:xfrm>
                  <a:off x="6860600" y="2285500"/>
                  <a:ext cx="906219" cy="722350"/>
                  <a:chOff x="6860600" y="2285500"/>
                  <a:chExt cx="906219" cy="722350"/>
                </a:xfrm>
              </p:grpSpPr>
              <p:cxnSp>
                <p:nvCxnSpPr>
                  <p:cNvPr id="1115" name="Google Shape;1115;p25"/>
                  <p:cNvCxnSpPr>
                    <a:stCxn id="1108"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1116" name="Google Shape;1116;p25"/>
                  <p:cNvGrpSpPr/>
                  <p:nvPr/>
                </p:nvGrpSpPr>
                <p:grpSpPr>
                  <a:xfrm>
                    <a:off x="6860600" y="2285500"/>
                    <a:ext cx="755625" cy="690000"/>
                    <a:chOff x="6860600" y="2285500"/>
                    <a:chExt cx="755625" cy="690000"/>
                  </a:xfrm>
                </p:grpSpPr>
                <p:cxnSp>
                  <p:nvCxnSpPr>
                    <p:cNvPr id="1117" name="Google Shape;1117;p25"/>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25"/>
                    <p:cNvCxnSpPr/>
                    <p:nvPr/>
                  </p:nvCxnSpPr>
                  <p:spPr>
                    <a:xfrm rot="10800000">
                      <a:off x="6860600" y="2289200"/>
                      <a:ext cx="405900" cy="0"/>
                    </a:xfrm>
                    <a:prstGeom prst="straightConnector1">
                      <a:avLst/>
                    </a:prstGeom>
                    <a:noFill/>
                    <a:ln w="9525" cap="flat" cmpd="sng">
                      <a:solidFill>
                        <a:schemeClr val="dk2"/>
                      </a:solidFill>
                      <a:prstDash val="solid"/>
                      <a:round/>
                      <a:headEnd type="none" w="med" len="med"/>
                      <a:tailEnd type="none" w="med" len="med"/>
                    </a:ln>
                  </p:spPr>
                </p:cxnSp>
              </p:grpSp>
              <p:sp>
                <p:nvSpPr>
                  <p:cNvPr id="1119" name="Google Shape;1119;p25"/>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1120" name="Google Shape;1120;p25"/>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1121" name="Google Shape;1121;p25"/>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1122" name="Google Shape;1122;p25"/>
              <p:cNvSpPr/>
              <p:nvPr/>
            </p:nvSpPr>
            <p:spPr>
              <a:xfrm>
                <a:off x="8352175" y="26867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23" name="Google Shape;1123;p25"/>
              <p:cNvSpPr/>
              <p:nvPr/>
            </p:nvSpPr>
            <p:spPr>
              <a:xfrm>
                <a:off x="8914602" y="11062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24" name="Google Shape;1124;p25"/>
            <p:cNvGrpSpPr/>
            <p:nvPr/>
          </p:nvGrpSpPr>
          <p:grpSpPr>
            <a:xfrm rot="10800000" flipH="1">
              <a:off x="7697063" y="3660795"/>
              <a:ext cx="1330262" cy="1376576"/>
              <a:chOff x="6351988" y="-321084"/>
              <a:chExt cx="1330262" cy="1376576"/>
            </a:xfrm>
          </p:grpSpPr>
          <p:grpSp>
            <p:nvGrpSpPr>
              <p:cNvPr id="1125" name="Google Shape;1125;p25"/>
              <p:cNvGrpSpPr/>
              <p:nvPr/>
            </p:nvGrpSpPr>
            <p:grpSpPr>
              <a:xfrm>
                <a:off x="6809206" y="-321084"/>
                <a:ext cx="873044" cy="756167"/>
                <a:chOff x="8022925" y="186250"/>
                <a:chExt cx="815700" cy="706500"/>
              </a:xfrm>
            </p:grpSpPr>
            <p:sp>
              <p:nvSpPr>
                <p:cNvPr id="1126" name="Google Shape;1126;p25"/>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27" name="Google Shape;1127;p25"/>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28" name="Google Shape;1128;p25"/>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1129" name="Google Shape;1129;p25"/>
              <p:cNvGrpSpPr/>
              <p:nvPr/>
            </p:nvGrpSpPr>
            <p:grpSpPr>
              <a:xfrm rot="10800000" flipH="1">
                <a:off x="6351988" y="-321066"/>
                <a:ext cx="1226026" cy="1376558"/>
                <a:chOff x="7161201" y="-272922"/>
                <a:chExt cx="1226026" cy="1376558"/>
              </a:xfrm>
            </p:grpSpPr>
            <p:sp>
              <p:nvSpPr>
                <p:cNvPr id="1130" name="Google Shape;1130;p25"/>
                <p:cNvSpPr/>
                <p:nvPr/>
              </p:nvSpPr>
              <p:spPr>
                <a:xfrm>
                  <a:off x="7161201" y="707636"/>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31" name="Google Shape;1131;p25"/>
                <p:cNvSpPr/>
                <p:nvPr/>
              </p:nvSpPr>
              <p:spPr>
                <a:xfrm>
                  <a:off x="8047438" y="1919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1132" name="Google Shape;1132;p25"/>
                <p:cNvSpPr/>
                <p:nvPr/>
              </p:nvSpPr>
              <p:spPr>
                <a:xfrm>
                  <a:off x="8080027" y="-272922"/>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grpSp>
    </p:spTree>
    <p:extLst>
      <p:ext uri="{BB962C8B-B14F-4D97-AF65-F5344CB8AC3E}">
        <p14:creationId xmlns:p14="http://schemas.microsoft.com/office/powerpoint/2010/main" val="1886653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
  <p:cSld name="Title and text 4 ">
    <p:spTree>
      <p:nvGrpSpPr>
        <p:cNvPr id="1" name="Shape 810"/>
        <p:cNvGrpSpPr/>
        <p:nvPr/>
      </p:nvGrpSpPr>
      <p:grpSpPr>
        <a:xfrm>
          <a:off x="0" y="0"/>
          <a:ext cx="0" cy="0"/>
          <a:chOff x="0" y="0"/>
          <a:chExt cx="0" cy="0"/>
        </a:xfrm>
      </p:grpSpPr>
      <p:sp>
        <p:nvSpPr>
          <p:cNvPr id="811" name="Google Shape;811;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2" name="Google Shape;812;p20"/>
          <p:cNvSpPr txBox="1">
            <a:spLocks noGrp="1"/>
          </p:cNvSpPr>
          <p:nvPr>
            <p:ph type="body" idx="1"/>
          </p:nvPr>
        </p:nvSpPr>
        <p:spPr>
          <a:xfrm>
            <a:off x="959967" y="1529632"/>
            <a:ext cx="10272000" cy="4615200"/>
          </a:xfrm>
          <a:prstGeom prst="rect">
            <a:avLst/>
          </a:prstGeom>
        </p:spPr>
        <p:txBody>
          <a:bodyPr spcFirstLastPara="1" wrap="square" lIns="91425" tIns="91425" rIns="91425" bIns="91425" anchor="t" anchorCtr="0">
            <a:noAutofit/>
          </a:bodyPr>
          <a:lstStyle>
            <a:lvl1pPr marL="609585" lvl="0" indent="-372524" rtl="0">
              <a:lnSpc>
                <a:spcPct val="100000"/>
              </a:lnSpc>
              <a:spcBef>
                <a:spcPts val="0"/>
              </a:spcBef>
              <a:spcAft>
                <a:spcPts val="0"/>
              </a:spcAft>
              <a:buClr>
                <a:schemeClr val="dk2"/>
              </a:buClr>
              <a:buSzPts val="800"/>
              <a:buFont typeface="Catamaran Light"/>
              <a:buChar char="●"/>
              <a:defRPr sz="1600"/>
            </a:lvl1pPr>
            <a:lvl2pPr marL="1219170" lvl="1" indent="-406390" rtl="0">
              <a:spcBef>
                <a:spcPts val="0"/>
              </a:spcBef>
              <a:spcAft>
                <a:spcPts val="0"/>
              </a:spcAft>
              <a:buSzPts val="1200"/>
              <a:buFont typeface="Nunito Light"/>
              <a:buChar char="○"/>
              <a:defRPr/>
            </a:lvl2pPr>
            <a:lvl3pPr marL="1828754" lvl="2" indent="-406390" rtl="0">
              <a:lnSpc>
                <a:spcPct val="115000"/>
              </a:lnSpc>
              <a:spcBef>
                <a:spcPts val="0"/>
              </a:spcBef>
              <a:spcAft>
                <a:spcPts val="0"/>
              </a:spcAft>
              <a:buClr>
                <a:srgbClr val="FFC800"/>
              </a:buClr>
              <a:buSzPts val="1200"/>
              <a:buFont typeface="Nunito Light"/>
              <a:buChar char="■"/>
              <a:defRPr/>
            </a:lvl3pPr>
            <a:lvl4pPr marL="2438339" lvl="3" indent="-406390" rtl="0">
              <a:lnSpc>
                <a:spcPct val="115000"/>
              </a:lnSpc>
              <a:spcBef>
                <a:spcPts val="0"/>
              </a:spcBef>
              <a:spcAft>
                <a:spcPts val="0"/>
              </a:spcAft>
              <a:buClr>
                <a:srgbClr val="FFC800"/>
              </a:buClr>
              <a:buSzPts val="1200"/>
              <a:buFont typeface="Nunito Light"/>
              <a:buChar char="●"/>
              <a:defRPr/>
            </a:lvl4pPr>
            <a:lvl5pPr marL="3047924" lvl="4" indent="-406390" rtl="0">
              <a:lnSpc>
                <a:spcPct val="115000"/>
              </a:lnSpc>
              <a:spcBef>
                <a:spcPts val="0"/>
              </a:spcBef>
              <a:spcAft>
                <a:spcPts val="0"/>
              </a:spcAft>
              <a:buClr>
                <a:srgbClr val="434343"/>
              </a:buClr>
              <a:buSzPts val="1200"/>
              <a:buFont typeface="Nunito Light"/>
              <a:buChar char="○"/>
              <a:defRPr/>
            </a:lvl5pPr>
            <a:lvl6pPr marL="3657509" lvl="5" indent="-406390" rtl="0">
              <a:lnSpc>
                <a:spcPct val="115000"/>
              </a:lnSpc>
              <a:spcBef>
                <a:spcPts val="0"/>
              </a:spcBef>
              <a:spcAft>
                <a:spcPts val="0"/>
              </a:spcAft>
              <a:buClr>
                <a:srgbClr val="434343"/>
              </a:buClr>
              <a:buSzPts val="1200"/>
              <a:buFont typeface="Nunito Light"/>
              <a:buChar char="■"/>
              <a:defRPr/>
            </a:lvl6pPr>
            <a:lvl7pPr marL="4267093" lvl="6" indent="-406390" rtl="0">
              <a:lnSpc>
                <a:spcPct val="115000"/>
              </a:lnSpc>
              <a:spcBef>
                <a:spcPts val="0"/>
              </a:spcBef>
              <a:spcAft>
                <a:spcPts val="0"/>
              </a:spcAft>
              <a:buClr>
                <a:srgbClr val="434343"/>
              </a:buClr>
              <a:buSzPts val="1200"/>
              <a:buFont typeface="Nunito Light"/>
              <a:buChar char="●"/>
              <a:defRPr/>
            </a:lvl7pPr>
            <a:lvl8pPr marL="4876678" lvl="7" indent="-406390" rtl="0">
              <a:lnSpc>
                <a:spcPct val="115000"/>
              </a:lnSpc>
              <a:spcBef>
                <a:spcPts val="0"/>
              </a:spcBef>
              <a:spcAft>
                <a:spcPts val="0"/>
              </a:spcAft>
              <a:buClr>
                <a:srgbClr val="434343"/>
              </a:buClr>
              <a:buSzPts val="1200"/>
              <a:buFont typeface="Nunito Light"/>
              <a:buChar char="○"/>
              <a:defRPr/>
            </a:lvl8pPr>
            <a:lvl9pPr marL="5486263" lvl="8" indent="-406390" rtl="0">
              <a:lnSpc>
                <a:spcPct val="115000"/>
              </a:lnSpc>
              <a:spcBef>
                <a:spcPts val="0"/>
              </a:spcBef>
              <a:spcAft>
                <a:spcPts val="0"/>
              </a:spcAft>
              <a:buClr>
                <a:srgbClr val="434343"/>
              </a:buClr>
              <a:buSzPts val="1200"/>
              <a:buFont typeface="Nunito Light"/>
              <a:buChar char="■"/>
              <a:defRPr/>
            </a:lvl9pPr>
          </a:lstStyle>
          <a:p>
            <a:endParaRPr/>
          </a:p>
        </p:txBody>
      </p:sp>
      <p:grpSp>
        <p:nvGrpSpPr>
          <p:cNvPr id="813" name="Google Shape;813;p20"/>
          <p:cNvGrpSpPr/>
          <p:nvPr/>
        </p:nvGrpSpPr>
        <p:grpSpPr>
          <a:xfrm>
            <a:off x="143759" y="-924767"/>
            <a:ext cx="13705324" cy="8252864"/>
            <a:chOff x="107819" y="-693575"/>
            <a:chExt cx="10278993" cy="6189648"/>
          </a:xfrm>
        </p:grpSpPr>
        <p:grpSp>
          <p:nvGrpSpPr>
            <p:cNvPr id="814" name="Google Shape;814;p20"/>
            <p:cNvGrpSpPr/>
            <p:nvPr/>
          </p:nvGrpSpPr>
          <p:grpSpPr>
            <a:xfrm>
              <a:off x="6969009" y="3051325"/>
              <a:ext cx="3417803" cy="2444748"/>
              <a:chOff x="5222059" y="1707050"/>
              <a:chExt cx="3417803" cy="2444748"/>
            </a:xfrm>
          </p:grpSpPr>
          <p:grpSp>
            <p:nvGrpSpPr>
              <p:cNvPr id="815" name="Google Shape;815;p20"/>
              <p:cNvGrpSpPr/>
              <p:nvPr/>
            </p:nvGrpSpPr>
            <p:grpSpPr>
              <a:xfrm>
                <a:off x="6230684" y="2436004"/>
                <a:ext cx="1245819" cy="1079037"/>
                <a:chOff x="8022925" y="186250"/>
                <a:chExt cx="815700" cy="706500"/>
              </a:xfrm>
            </p:grpSpPr>
            <p:sp>
              <p:nvSpPr>
                <p:cNvPr id="816" name="Google Shape;81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17" name="Google Shape;817;p20"/>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18" name="Google Shape;818;p20"/>
                <p:cNvSpPr/>
                <p:nvPr/>
              </p:nvSpPr>
              <p:spPr>
                <a:xfrm>
                  <a:off x="8240438" y="374705"/>
                  <a:ext cx="380700" cy="3297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19" name="Google Shape;819;p20"/>
              <p:cNvGrpSpPr/>
              <p:nvPr/>
            </p:nvGrpSpPr>
            <p:grpSpPr>
              <a:xfrm>
                <a:off x="5222059" y="3089020"/>
                <a:ext cx="1008613" cy="873587"/>
                <a:chOff x="8022925" y="186250"/>
                <a:chExt cx="815700" cy="706500"/>
              </a:xfrm>
            </p:grpSpPr>
            <p:sp>
              <p:nvSpPr>
                <p:cNvPr id="820" name="Google Shape;820;p20"/>
                <p:cNvSpPr/>
                <p:nvPr/>
              </p:nvSpPr>
              <p:spPr>
                <a:xfrm>
                  <a:off x="8022925" y="186250"/>
                  <a:ext cx="815700" cy="706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21" name="Google Shape;821;p20"/>
                <p:cNvSpPr/>
                <p:nvPr/>
              </p:nvSpPr>
              <p:spPr>
                <a:xfrm>
                  <a:off x="8066182" y="223764"/>
                  <a:ext cx="729300" cy="631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22" name="Google Shape;822;p20"/>
              <p:cNvGrpSpPr/>
              <p:nvPr/>
            </p:nvGrpSpPr>
            <p:grpSpPr>
              <a:xfrm>
                <a:off x="6286990" y="3642694"/>
                <a:ext cx="587793" cy="509104"/>
                <a:chOff x="8022925" y="186250"/>
                <a:chExt cx="815700" cy="706500"/>
              </a:xfrm>
            </p:grpSpPr>
            <p:sp>
              <p:nvSpPr>
                <p:cNvPr id="823" name="Google Shape;823;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24" name="Google Shape;824;p20"/>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825" name="Google Shape;825;p20"/>
              <p:cNvSpPr/>
              <p:nvPr/>
            </p:nvSpPr>
            <p:spPr>
              <a:xfrm>
                <a:off x="6178600" y="29244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826" name="Google Shape;826;p20"/>
              <p:cNvGrpSpPr/>
              <p:nvPr/>
            </p:nvGrpSpPr>
            <p:grpSpPr>
              <a:xfrm>
                <a:off x="7766819" y="2597416"/>
                <a:ext cx="873044" cy="756167"/>
                <a:chOff x="8022925" y="186250"/>
                <a:chExt cx="815700" cy="706500"/>
              </a:xfrm>
            </p:grpSpPr>
            <p:sp>
              <p:nvSpPr>
                <p:cNvPr id="827" name="Google Shape;827;p20"/>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28" name="Google Shape;828;p20"/>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29" name="Google Shape;829;p20"/>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830" name="Google Shape;830;p20"/>
              <p:cNvSpPr/>
              <p:nvPr/>
            </p:nvSpPr>
            <p:spPr>
              <a:xfrm>
                <a:off x="7394176" y="3089024"/>
                <a:ext cx="457200" cy="396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31" name="Google Shape;831;p20"/>
              <p:cNvSpPr/>
              <p:nvPr/>
            </p:nvSpPr>
            <p:spPr>
              <a:xfrm>
                <a:off x="7570513" y="2571750"/>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32" name="Google Shape;832;p20"/>
              <p:cNvSpPr/>
              <p:nvPr/>
            </p:nvSpPr>
            <p:spPr>
              <a:xfrm>
                <a:off x="7044827" y="3642703"/>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nvGrpSpPr>
              <p:cNvPr id="833" name="Google Shape;833;p20"/>
              <p:cNvGrpSpPr/>
              <p:nvPr/>
            </p:nvGrpSpPr>
            <p:grpSpPr>
              <a:xfrm>
                <a:off x="6012275" y="1707050"/>
                <a:ext cx="1754544" cy="1381970"/>
                <a:chOff x="6012275" y="1707050"/>
                <a:chExt cx="1754544" cy="1381970"/>
              </a:xfrm>
            </p:grpSpPr>
            <p:grpSp>
              <p:nvGrpSpPr>
                <p:cNvPr id="834" name="Google Shape;834;p20"/>
                <p:cNvGrpSpPr/>
                <p:nvPr/>
              </p:nvGrpSpPr>
              <p:grpSpPr>
                <a:xfrm>
                  <a:off x="6012275" y="2285500"/>
                  <a:ext cx="1754544" cy="803520"/>
                  <a:chOff x="6012275" y="2285500"/>
                  <a:chExt cx="1754544" cy="803520"/>
                </a:xfrm>
              </p:grpSpPr>
              <p:cxnSp>
                <p:nvCxnSpPr>
                  <p:cNvPr id="835" name="Google Shape;835;p20"/>
                  <p:cNvCxnSpPr>
                    <a:stCxn id="827" idx="3"/>
                  </p:cNvCxnSpPr>
                  <p:nvPr/>
                </p:nvCxnSpPr>
                <p:spPr>
                  <a:xfrm rot="10800000">
                    <a:off x="7612919" y="2975499"/>
                    <a:ext cx="153900" cy="0"/>
                  </a:xfrm>
                  <a:prstGeom prst="straightConnector1">
                    <a:avLst/>
                  </a:prstGeom>
                  <a:noFill/>
                  <a:ln w="9525" cap="flat" cmpd="sng">
                    <a:solidFill>
                      <a:schemeClr val="dk2"/>
                    </a:solidFill>
                    <a:prstDash val="solid"/>
                    <a:round/>
                    <a:headEnd type="none" w="med" len="med"/>
                    <a:tailEnd type="none" w="med" len="med"/>
                  </a:ln>
                </p:spPr>
              </p:cxnSp>
              <p:grpSp>
                <p:nvGrpSpPr>
                  <p:cNvPr id="836" name="Google Shape;836;p20"/>
                  <p:cNvGrpSpPr/>
                  <p:nvPr/>
                </p:nvGrpSpPr>
                <p:grpSpPr>
                  <a:xfrm>
                    <a:off x="6012275" y="2285500"/>
                    <a:ext cx="1603950" cy="803520"/>
                    <a:chOff x="6012275" y="2285500"/>
                    <a:chExt cx="1603950" cy="803520"/>
                  </a:xfrm>
                </p:grpSpPr>
                <p:cxnSp>
                  <p:nvCxnSpPr>
                    <p:cNvPr id="837" name="Google Shape;837;p20"/>
                    <p:cNvCxnSpPr/>
                    <p:nvPr/>
                  </p:nvCxnSpPr>
                  <p:spPr>
                    <a:xfrm rot="10800000">
                      <a:off x="7262825" y="2285500"/>
                      <a:ext cx="353400" cy="690000"/>
                    </a:xfrm>
                    <a:prstGeom prst="straightConnector1">
                      <a:avLst/>
                    </a:prstGeom>
                    <a:noFill/>
                    <a:ln w="9525" cap="flat" cmpd="sng">
                      <a:solidFill>
                        <a:schemeClr val="dk2"/>
                      </a:solidFill>
                      <a:prstDash val="solid"/>
                      <a:round/>
                      <a:headEnd type="none" w="med" len="med"/>
                      <a:tailEnd type="none" w="med" len="med"/>
                    </a:ln>
                  </p:spPr>
                </p:cxnSp>
                <p:cxnSp>
                  <p:nvCxnSpPr>
                    <p:cNvPr id="838" name="Google Shape;838;p20"/>
                    <p:cNvCxnSpPr/>
                    <p:nvPr/>
                  </p:nvCxnSpPr>
                  <p:spPr>
                    <a:xfrm rot="10800000">
                      <a:off x="6405500" y="2289200"/>
                      <a:ext cx="861000" cy="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20"/>
                    <p:cNvCxnSpPr>
                      <a:stCxn id="820" idx="5"/>
                    </p:cNvCxnSpPr>
                    <p:nvPr/>
                  </p:nvCxnSpPr>
                  <p:spPr>
                    <a:xfrm rot="10800000" flipH="1">
                      <a:off x="6012275" y="2285620"/>
                      <a:ext cx="395400" cy="803400"/>
                    </a:xfrm>
                    <a:prstGeom prst="straightConnector1">
                      <a:avLst/>
                    </a:prstGeom>
                    <a:noFill/>
                    <a:ln w="9525" cap="flat" cmpd="sng">
                      <a:solidFill>
                        <a:schemeClr val="dk2"/>
                      </a:solidFill>
                      <a:prstDash val="solid"/>
                      <a:round/>
                      <a:headEnd type="none" w="med" len="med"/>
                      <a:tailEnd type="none" w="med" len="med"/>
                    </a:ln>
                  </p:spPr>
                </p:cxnSp>
              </p:grpSp>
              <p:sp>
                <p:nvSpPr>
                  <p:cNvPr id="840" name="Google Shape;840;p20"/>
                  <p:cNvSpPr/>
                  <p:nvPr/>
                </p:nvSpPr>
                <p:spPr>
                  <a:xfrm>
                    <a:off x="7584350" y="2943050"/>
                    <a:ext cx="64800" cy="6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841" name="Google Shape;841;p20"/>
                <p:cNvCxnSpPr/>
                <p:nvPr/>
              </p:nvCxnSpPr>
              <p:spPr>
                <a:xfrm rot="10800000" flipH="1">
                  <a:off x="7261350" y="1744525"/>
                  <a:ext cx="315600" cy="546300"/>
                </a:xfrm>
                <a:prstGeom prst="straightConnector1">
                  <a:avLst/>
                </a:prstGeom>
                <a:noFill/>
                <a:ln w="9525" cap="flat" cmpd="sng">
                  <a:solidFill>
                    <a:schemeClr val="dk2"/>
                  </a:solidFill>
                  <a:prstDash val="solid"/>
                  <a:round/>
                  <a:headEnd type="none" w="med" len="med"/>
                  <a:tailEnd type="none" w="med" len="med"/>
                </a:ln>
              </p:spPr>
            </p:cxnSp>
            <p:sp>
              <p:nvSpPr>
                <p:cNvPr id="842" name="Google Shape;842;p20"/>
                <p:cNvSpPr/>
                <p:nvPr/>
              </p:nvSpPr>
              <p:spPr>
                <a:xfrm>
                  <a:off x="7545125" y="1707050"/>
                  <a:ext cx="73500" cy="73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843" name="Google Shape;843;p20"/>
              <p:cNvSpPr/>
              <p:nvPr/>
            </p:nvSpPr>
            <p:spPr>
              <a:xfrm>
                <a:off x="5975025" y="3049300"/>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44" name="Google Shape;844;p20"/>
            <p:cNvGrpSpPr/>
            <p:nvPr/>
          </p:nvGrpSpPr>
          <p:grpSpPr>
            <a:xfrm>
              <a:off x="6515052" y="-693575"/>
              <a:ext cx="3213398" cy="2392650"/>
              <a:chOff x="4180777" y="-851325"/>
              <a:chExt cx="3213398" cy="2392650"/>
            </a:xfrm>
          </p:grpSpPr>
          <p:grpSp>
            <p:nvGrpSpPr>
              <p:cNvPr id="845" name="Google Shape;845;p20"/>
              <p:cNvGrpSpPr/>
              <p:nvPr/>
            </p:nvGrpSpPr>
            <p:grpSpPr>
              <a:xfrm>
                <a:off x="4428309" y="-723871"/>
                <a:ext cx="1245819" cy="1079037"/>
                <a:chOff x="8022925" y="186250"/>
                <a:chExt cx="815700" cy="706500"/>
              </a:xfrm>
            </p:grpSpPr>
            <p:sp>
              <p:nvSpPr>
                <p:cNvPr id="846" name="Google Shape;84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47" name="Google Shape;847;p20"/>
                <p:cNvSpPr/>
                <p:nvPr/>
              </p:nvSpPr>
              <p:spPr>
                <a:xfrm>
                  <a:off x="8066182" y="223764"/>
                  <a:ext cx="729300" cy="6315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48" name="Google Shape;848;p20"/>
                <p:cNvSpPr/>
                <p:nvPr/>
              </p:nvSpPr>
              <p:spPr>
                <a:xfrm>
                  <a:off x="8355664" y="474499"/>
                  <a:ext cx="150300" cy="130200"/>
                </a:xfrm>
                <a:prstGeom prst="hexagon">
                  <a:avLst>
                    <a:gd name="adj" fmla="val 25000"/>
                    <a:gd name="vf" fmla="val 11547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49" name="Google Shape;849;p20"/>
              <p:cNvGrpSpPr/>
              <p:nvPr/>
            </p:nvGrpSpPr>
            <p:grpSpPr>
              <a:xfrm>
                <a:off x="6360273" y="-338456"/>
                <a:ext cx="917499" cy="794671"/>
                <a:chOff x="8022925" y="186250"/>
                <a:chExt cx="815700" cy="706500"/>
              </a:xfrm>
            </p:grpSpPr>
            <p:sp>
              <p:nvSpPr>
                <p:cNvPr id="850" name="Google Shape;850;p20"/>
                <p:cNvSpPr/>
                <p:nvPr/>
              </p:nvSpPr>
              <p:spPr>
                <a:xfrm>
                  <a:off x="8022925" y="186250"/>
                  <a:ext cx="815700" cy="7065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51" name="Google Shape;851;p20"/>
                <p:cNvSpPr/>
                <p:nvPr/>
              </p:nvSpPr>
              <p:spPr>
                <a:xfrm>
                  <a:off x="8169420" y="313166"/>
                  <a:ext cx="522900" cy="4527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52" name="Google Shape;852;p20"/>
              <p:cNvGrpSpPr/>
              <p:nvPr/>
            </p:nvGrpSpPr>
            <p:grpSpPr>
              <a:xfrm>
                <a:off x="5548840" y="-8756"/>
                <a:ext cx="587793" cy="509104"/>
                <a:chOff x="8022925" y="186250"/>
                <a:chExt cx="815700" cy="706500"/>
              </a:xfrm>
            </p:grpSpPr>
            <p:sp>
              <p:nvSpPr>
                <p:cNvPr id="853" name="Google Shape;853;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54" name="Google Shape;854;p20"/>
                <p:cNvSpPr/>
                <p:nvPr/>
              </p:nvSpPr>
              <p:spPr>
                <a:xfrm>
                  <a:off x="8114217" y="265360"/>
                  <a:ext cx="633300" cy="5484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55" name="Google Shape;855;p20"/>
              <p:cNvGrpSpPr/>
              <p:nvPr/>
            </p:nvGrpSpPr>
            <p:grpSpPr>
              <a:xfrm>
                <a:off x="6089765" y="600244"/>
                <a:ext cx="587793" cy="509104"/>
                <a:chOff x="8022925" y="186250"/>
                <a:chExt cx="815700" cy="706500"/>
              </a:xfrm>
            </p:grpSpPr>
            <p:sp>
              <p:nvSpPr>
                <p:cNvPr id="856" name="Google Shape;856;p20"/>
                <p:cNvSpPr/>
                <p:nvPr/>
              </p:nvSpPr>
              <p:spPr>
                <a:xfrm>
                  <a:off x="8022925" y="186250"/>
                  <a:ext cx="815700" cy="706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57" name="Google Shape;857;p20"/>
                <p:cNvSpPr/>
                <p:nvPr/>
              </p:nvSpPr>
              <p:spPr>
                <a:xfrm>
                  <a:off x="8213302" y="351156"/>
                  <a:ext cx="435000" cy="3768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858" name="Google Shape;858;p20"/>
              <p:cNvSpPr/>
              <p:nvPr/>
            </p:nvSpPr>
            <p:spPr>
              <a:xfrm>
                <a:off x="6499238" y="5521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59" name="Google Shape;859;p20"/>
              <p:cNvSpPr/>
              <p:nvPr/>
            </p:nvSpPr>
            <p:spPr>
              <a:xfrm>
                <a:off x="5752677" y="-317397"/>
                <a:ext cx="307200" cy="2661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860" name="Google Shape;860;p20"/>
              <p:cNvCxnSpPr>
                <a:stCxn id="846" idx="1"/>
              </p:cNvCxnSpPr>
              <p:nvPr/>
            </p:nvCxnSpPr>
            <p:spPr>
              <a:xfrm>
                <a:off x="5404368" y="355166"/>
                <a:ext cx="285600" cy="5016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20"/>
              <p:cNvCxnSpPr>
                <a:stCxn id="856" idx="3"/>
              </p:cNvCxnSpPr>
              <p:nvPr/>
            </p:nvCxnSpPr>
            <p:spPr>
              <a:xfrm rot="10800000">
                <a:off x="5686565" y="854796"/>
                <a:ext cx="4032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20"/>
              <p:cNvCxnSpPr>
                <a:stCxn id="853" idx="0"/>
              </p:cNvCxnSpPr>
              <p:nvPr/>
            </p:nvCxnSpPr>
            <p:spPr>
              <a:xfrm>
                <a:off x="6136634" y="245796"/>
                <a:ext cx="1545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20"/>
              <p:cNvCxnSpPr>
                <a:stCxn id="850" idx="3"/>
              </p:cNvCxnSpPr>
              <p:nvPr/>
            </p:nvCxnSpPr>
            <p:spPr>
              <a:xfrm flipH="1">
                <a:off x="6287073" y="58880"/>
                <a:ext cx="73200" cy="18750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20"/>
              <p:cNvCxnSpPr>
                <a:stCxn id="856" idx="1"/>
              </p:cNvCxnSpPr>
              <p:nvPr/>
            </p:nvCxnSpPr>
            <p:spPr>
              <a:xfrm>
                <a:off x="6550283" y="1109348"/>
                <a:ext cx="226200" cy="391800"/>
              </a:xfrm>
              <a:prstGeom prst="straightConnector1">
                <a:avLst/>
              </a:prstGeom>
              <a:noFill/>
              <a:ln w="9525" cap="flat" cmpd="sng">
                <a:solidFill>
                  <a:schemeClr val="dk2"/>
                </a:solidFill>
                <a:prstDash val="solid"/>
                <a:round/>
                <a:headEnd type="none" w="med" len="med"/>
                <a:tailEnd type="none" w="med" len="med"/>
              </a:ln>
            </p:spPr>
          </p:cxnSp>
          <p:sp>
            <p:nvSpPr>
              <p:cNvPr id="865" name="Google Shape;865;p20"/>
              <p:cNvSpPr/>
              <p:nvPr/>
            </p:nvSpPr>
            <p:spPr>
              <a:xfrm>
                <a:off x="6736425" y="14627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cxnSp>
            <p:nvCxnSpPr>
              <p:cNvPr id="866" name="Google Shape;866;p20"/>
              <p:cNvCxnSpPr>
                <a:stCxn id="850" idx="5"/>
              </p:cNvCxnSpPr>
              <p:nvPr/>
            </p:nvCxnSpPr>
            <p:spPr>
              <a:xfrm rot="10800000" flipH="1">
                <a:off x="7079105" y="-816055"/>
                <a:ext cx="275700" cy="477600"/>
              </a:xfrm>
              <a:prstGeom prst="straightConnector1">
                <a:avLst/>
              </a:prstGeom>
              <a:noFill/>
              <a:ln w="9525" cap="flat" cmpd="sng">
                <a:solidFill>
                  <a:schemeClr val="dk2"/>
                </a:solidFill>
                <a:prstDash val="solid"/>
                <a:round/>
                <a:headEnd type="none" w="med" len="med"/>
                <a:tailEnd type="none" w="med" len="med"/>
              </a:ln>
            </p:spPr>
          </p:cxnSp>
          <p:sp>
            <p:nvSpPr>
              <p:cNvPr id="867" name="Google Shape;867;p20"/>
              <p:cNvSpPr/>
              <p:nvPr/>
            </p:nvSpPr>
            <p:spPr>
              <a:xfrm>
                <a:off x="7315575" y="-851325"/>
                <a:ext cx="78600" cy="78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68" name="Google Shape;868;p20"/>
              <p:cNvSpPr/>
              <p:nvPr/>
            </p:nvSpPr>
            <p:spPr>
              <a:xfrm>
                <a:off x="4180777" y="58866"/>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nvGrpSpPr>
            <p:cNvPr id="869" name="Google Shape;869;p20"/>
            <p:cNvGrpSpPr/>
            <p:nvPr/>
          </p:nvGrpSpPr>
          <p:grpSpPr>
            <a:xfrm rot="-5400000" flipH="1">
              <a:off x="213144" y="3800116"/>
              <a:ext cx="1180258" cy="1390907"/>
              <a:chOff x="4046769" y="1482116"/>
              <a:chExt cx="1180258" cy="1390907"/>
            </a:xfrm>
          </p:grpSpPr>
          <p:grpSp>
            <p:nvGrpSpPr>
              <p:cNvPr id="870" name="Google Shape;870;p20"/>
              <p:cNvGrpSpPr/>
              <p:nvPr/>
            </p:nvGrpSpPr>
            <p:grpSpPr>
              <a:xfrm>
                <a:off x="4046769" y="1482116"/>
                <a:ext cx="1180258" cy="756167"/>
                <a:chOff x="4046769" y="1482116"/>
                <a:chExt cx="1180258" cy="756167"/>
              </a:xfrm>
            </p:grpSpPr>
            <p:grpSp>
              <p:nvGrpSpPr>
                <p:cNvPr id="871" name="Google Shape;871;p20"/>
                <p:cNvGrpSpPr/>
                <p:nvPr/>
              </p:nvGrpSpPr>
              <p:grpSpPr>
                <a:xfrm>
                  <a:off x="4046769" y="1482116"/>
                  <a:ext cx="873044" cy="756167"/>
                  <a:chOff x="8022925" y="186250"/>
                  <a:chExt cx="815700" cy="706500"/>
                </a:xfrm>
              </p:grpSpPr>
              <p:sp>
                <p:nvSpPr>
                  <p:cNvPr id="872" name="Google Shape;872;p20"/>
                  <p:cNvSpPr/>
                  <p:nvPr/>
                </p:nvSpPr>
                <p:spPr>
                  <a:xfrm>
                    <a:off x="8022925" y="186250"/>
                    <a:ext cx="815700" cy="7065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73" name="Google Shape;873;p20"/>
                  <p:cNvSpPr/>
                  <p:nvPr/>
                </p:nvSpPr>
                <p:spPr>
                  <a:xfrm>
                    <a:off x="8133718" y="282237"/>
                    <a:ext cx="594300" cy="5145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74" name="Google Shape;874;p20"/>
                  <p:cNvSpPr/>
                  <p:nvPr/>
                </p:nvSpPr>
                <p:spPr>
                  <a:xfrm>
                    <a:off x="8240438" y="374705"/>
                    <a:ext cx="380700" cy="3297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sp>
              <p:nvSpPr>
                <p:cNvPr id="875" name="Google Shape;875;p20"/>
                <p:cNvSpPr/>
                <p:nvPr/>
              </p:nvSpPr>
              <p:spPr>
                <a:xfrm>
                  <a:off x="4919827" y="1953578"/>
                  <a:ext cx="307200" cy="266100"/>
                </a:xfrm>
                <a:prstGeom prst="hexagon">
                  <a:avLst>
                    <a:gd name="adj" fmla="val 25000"/>
                    <a:gd name="vf" fmla="val 115470"/>
                  </a:avLst>
                </a:prstGeom>
                <a:solidFill>
                  <a:srgbClr val="AFE0D9">
                    <a:alpha val="594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76" name="Google Shape;876;p20"/>
                <p:cNvSpPr/>
                <p:nvPr/>
              </p:nvSpPr>
              <p:spPr>
                <a:xfrm>
                  <a:off x="4981813" y="1541325"/>
                  <a:ext cx="102300" cy="102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cxnSp>
            <p:nvCxnSpPr>
              <p:cNvPr id="877" name="Google Shape;877;p20"/>
              <p:cNvCxnSpPr>
                <a:stCxn id="872" idx="1"/>
                <a:endCxn id="878" idx="0"/>
              </p:cNvCxnSpPr>
              <p:nvPr/>
            </p:nvCxnSpPr>
            <p:spPr>
              <a:xfrm rot="-5400000" flipH="1">
                <a:off x="4749671" y="2219382"/>
                <a:ext cx="135000" cy="172800"/>
              </a:xfrm>
              <a:prstGeom prst="straightConnector1">
                <a:avLst/>
              </a:prstGeom>
              <a:noFill/>
              <a:ln w="9525" cap="flat" cmpd="sng">
                <a:solidFill>
                  <a:schemeClr val="dk2"/>
                </a:solidFill>
                <a:prstDash val="solid"/>
                <a:round/>
                <a:headEnd type="none" w="med" len="med"/>
                <a:tailEnd type="none" w="med" len="med"/>
              </a:ln>
            </p:spPr>
          </p:cxnSp>
          <p:sp>
            <p:nvSpPr>
              <p:cNvPr id="878" name="Google Shape;878;p20"/>
              <p:cNvSpPr/>
              <p:nvPr/>
            </p:nvSpPr>
            <p:spPr>
              <a:xfrm rot="-5400000">
                <a:off x="4653574" y="2406673"/>
                <a:ext cx="499800" cy="432900"/>
              </a:xfrm>
              <a:prstGeom prst="hexagon">
                <a:avLst>
                  <a:gd name="adj" fmla="val 25000"/>
                  <a:gd name="vf" fmla="val 11547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sp>
            <p:nvSpPr>
              <p:cNvPr id="879" name="Google Shape;879;p20"/>
              <p:cNvSpPr/>
              <p:nvPr/>
            </p:nvSpPr>
            <p:spPr>
              <a:xfrm rot="-5400000">
                <a:off x="4704500" y="2450622"/>
                <a:ext cx="398100" cy="345000"/>
              </a:xfrm>
              <a:prstGeom prst="hexagon">
                <a:avLst>
                  <a:gd name="adj" fmla="val 25000"/>
                  <a:gd name="vf" fmla="val 11547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Lato"/>
                  <a:ea typeface="Lato"/>
                  <a:cs typeface="Lato"/>
                  <a:sym typeface="Lato"/>
                </a:endParaRPr>
              </a:p>
            </p:txBody>
          </p:sp>
        </p:grpSp>
      </p:grpSp>
    </p:spTree>
    <p:extLst>
      <p:ext uri="{BB962C8B-B14F-4D97-AF65-F5344CB8AC3E}">
        <p14:creationId xmlns:p14="http://schemas.microsoft.com/office/powerpoint/2010/main" val="29641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3FAC-555D-0995-ED80-55F9BD6B3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89030D-3BC7-0811-8A32-FEC3EEC147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E8445-9CAF-18F0-1E47-7138510B7BEC}"/>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2C1E6AB7-BEBF-F0AD-C0C7-49EECE79D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2F1D9-6EC8-E8A0-852B-B6A5BE2C2C9B}"/>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428745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CB85-8AAE-E69D-AB8F-B80D5AEB0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26F22-842C-594F-56D7-2409909C67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2C974-802A-E80E-8414-E6BBE4FD85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D8B060-A359-429A-A740-49C27DC2A58E}"/>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6" name="Footer Placeholder 5">
            <a:extLst>
              <a:ext uri="{FF2B5EF4-FFF2-40B4-BE49-F238E27FC236}">
                <a16:creationId xmlns:a16="http://schemas.microsoft.com/office/drawing/2014/main" id="{8556AA5B-E2C2-2ECB-F2D3-0B138E9FEB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20741-668F-449A-9F26-2FE9BADEAEEC}"/>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190306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79AC-FE82-62ED-8E11-FB5B0FC33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6670D6-814B-EE94-4418-2007AF47C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28D5B-5381-58EA-FF9E-ADD68D7D9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E70F5D-2FBC-94A1-2C45-32495EAD0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E44D4-8284-36BA-9111-F4E1C6806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4ADA3-D76A-243A-0109-2863159DB3F5}"/>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8" name="Footer Placeholder 7">
            <a:extLst>
              <a:ext uri="{FF2B5EF4-FFF2-40B4-BE49-F238E27FC236}">
                <a16:creationId xmlns:a16="http://schemas.microsoft.com/office/drawing/2014/main" id="{58AA1335-A50F-83FD-EC9C-6428A9DD8D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B7F5B0-3433-2DEB-4971-E4CFB7D7DA54}"/>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99510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49ED-43C1-06B8-FC6A-E47AA01007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21E1FB-3BB7-9C89-C81B-BDF354027E91}"/>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4" name="Footer Placeholder 3">
            <a:extLst>
              <a:ext uri="{FF2B5EF4-FFF2-40B4-BE49-F238E27FC236}">
                <a16:creationId xmlns:a16="http://schemas.microsoft.com/office/drawing/2014/main" id="{1BADFE59-17A6-F37E-7697-21B48E8C9A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87734A-7AA0-F680-CB79-01AC5A57827A}"/>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31505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7CADA-DC5F-C7F6-BBF0-BFA5F28D5688}"/>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3" name="Footer Placeholder 2">
            <a:extLst>
              <a:ext uri="{FF2B5EF4-FFF2-40B4-BE49-F238E27FC236}">
                <a16:creationId xmlns:a16="http://schemas.microsoft.com/office/drawing/2014/main" id="{24080836-F804-AB0E-55B2-E044B4DB8C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F824B4-531A-E080-137B-4FFCBA8050A6}"/>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14236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6FDC-F6B5-1D70-D00B-277901B7E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C9C3D0-ECD4-177B-CC72-496523F6F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23A513-D24E-171A-1A0C-C95F5F46A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B2F3E-9943-5899-8D6F-05958361D6C1}"/>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6" name="Footer Placeholder 5">
            <a:extLst>
              <a:ext uri="{FF2B5EF4-FFF2-40B4-BE49-F238E27FC236}">
                <a16:creationId xmlns:a16="http://schemas.microsoft.com/office/drawing/2014/main" id="{38221B0D-BBF8-C320-ED6A-BF86377CA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9D559F-3F02-D8FD-980A-F435478D1E34}"/>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79879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14E9-854D-0698-49A8-5D399E082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D7091A-33AE-F693-3EEB-F3ECD415B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05BC14-2886-C566-8BC1-06D9FE345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0DD3E-54E9-D018-45BE-077BB5702F04}"/>
              </a:ext>
            </a:extLst>
          </p:cNvPr>
          <p:cNvSpPr>
            <a:spLocks noGrp="1"/>
          </p:cNvSpPr>
          <p:nvPr>
            <p:ph type="dt" sz="half" idx="10"/>
          </p:nvPr>
        </p:nvSpPr>
        <p:spPr/>
        <p:txBody>
          <a:bodyPr/>
          <a:lstStyle/>
          <a:p>
            <a:fld id="{456110F4-E368-43B7-B9B4-AF3132F717DA}" type="datetimeFigureOut">
              <a:rPr lang="en-IN" smtClean="0"/>
              <a:t>17-11-2024</a:t>
            </a:fld>
            <a:endParaRPr lang="en-IN"/>
          </a:p>
        </p:txBody>
      </p:sp>
      <p:sp>
        <p:nvSpPr>
          <p:cNvPr id="6" name="Footer Placeholder 5">
            <a:extLst>
              <a:ext uri="{FF2B5EF4-FFF2-40B4-BE49-F238E27FC236}">
                <a16:creationId xmlns:a16="http://schemas.microsoft.com/office/drawing/2014/main" id="{81D67F99-4D24-CCFF-4A49-6DFF14345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FBC8DE-2506-C618-6B95-77E98747E603}"/>
              </a:ext>
            </a:extLst>
          </p:cNvPr>
          <p:cNvSpPr>
            <a:spLocks noGrp="1"/>
          </p:cNvSpPr>
          <p:nvPr>
            <p:ph type="sldNum" sz="quarter" idx="12"/>
          </p:nvPr>
        </p:nvSpPr>
        <p:spPr/>
        <p:txBody>
          <a:bodyPr/>
          <a:lstStyle/>
          <a:p>
            <a:fld id="{89B19C72-74BE-4894-A16F-87AEDE9342BE}" type="slidenum">
              <a:rPr lang="en-IN" smtClean="0"/>
              <a:t>‹#›</a:t>
            </a:fld>
            <a:endParaRPr lang="en-IN"/>
          </a:p>
        </p:txBody>
      </p:sp>
    </p:spTree>
    <p:extLst>
      <p:ext uri="{BB962C8B-B14F-4D97-AF65-F5344CB8AC3E}">
        <p14:creationId xmlns:p14="http://schemas.microsoft.com/office/powerpoint/2010/main" val="420100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1EC2B-77B9-CB74-9927-CDE5D9D6F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4F197E-4FEA-DD8F-C921-C5834DC75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0C98C-0314-5B85-74A1-2CDC86501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6110F4-E368-43B7-B9B4-AF3132F717DA}" type="datetimeFigureOut">
              <a:rPr lang="en-IN" smtClean="0"/>
              <a:t>17-11-2024</a:t>
            </a:fld>
            <a:endParaRPr lang="en-IN"/>
          </a:p>
        </p:txBody>
      </p:sp>
      <p:sp>
        <p:nvSpPr>
          <p:cNvPr id="5" name="Footer Placeholder 4">
            <a:extLst>
              <a:ext uri="{FF2B5EF4-FFF2-40B4-BE49-F238E27FC236}">
                <a16:creationId xmlns:a16="http://schemas.microsoft.com/office/drawing/2014/main" id="{358F5285-904A-5046-D290-49B273D9D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CECB04F-ABAD-F086-A970-86B5B5638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B19C72-74BE-4894-A16F-87AEDE9342BE}" type="slidenum">
              <a:rPr lang="en-IN" smtClean="0"/>
              <a:t>‹#›</a:t>
            </a:fld>
            <a:endParaRPr lang="en-IN"/>
          </a:p>
        </p:txBody>
      </p:sp>
    </p:spTree>
    <p:extLst>
      <p:ext uri="{BB962C8B-B14F-4D97-AF65-F5344CB8AC3E}">
        <p14:creationId xmlns:p14="http://schemas.microsoft.com/office/powerpoint/2010/main" val="185522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f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slice of pizza with melted cheese dripping from it&#10;&#10;Description automatically generated">
            <a:extLst>
              <a:ext uri="{FF2B5EF4-FFF2-40B4-BE49-F238E27FC236}">
                <a16:creationId xmlns:a16="http://schemas.microsoft.com/office/drawing/2014/main" id="{632B66A1-CFEE-1AB7-710E-146975D1A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Shape 13">
            <a:extLst>
              <a:ext uri="{FF2B5EF4-FFF2-40B4-BE49-F238E27FC236}">
                <a16:creationId xmlns:a16="http://schemas.microsoft.com/office/drawing/2014/main" id="{1D7067DA-E676-610E-C007-70385F0A0FC5}"/>
              </a:ext>
            </a:extLst>
          </p:cNvPr>
          <p:cNvSpPr/>
          <p:nvPr/>
        </p:nvSpPr>
        <p:spPr>
          <a:xfrm>
            <a:off x="0" y="0"/>
            <a:ext cx="6243145" cy="6858000"/>
          </a:xfrm>
          <a:custGeom>
            <a:avLst/>
            <a:gdLst/>
            <a:ahLst/>
            <a:cxnLst/>
            <a:rect l="l" t="t" r="r" b="b"/>
            <a:pathLst>
              <a:path w="6243145" h="6858000">
                <a:moveTo>
                  <a:pt x="5687992" y="4772167"/>
                </a:moveTo>
                <a:lnTo>
                  <a:pt x="5701275" y="4772167"/>
                </a:lnTo>
                <a:cubicBezTo>
                  <a:pt x="5710875" y="4772167"/>
                  <a:pt x="5717349" y="4773394"/>
                  <a:pt x="5720697" y="4775850"/>
                </a:cubicBezTo>
                <a:cubicBezTo>
                  <a:pt x="5724046" y="4778380"/>
                  <a:pt x="5725720" y="4782287"/>
                  <a:pt x="5725720" y="4787570"/>
                </a:cubicBezTo>
                <a:cubicBezTo>
                  <a:pt x="5725720" y="4793226"/>
                  <a:pt x="5723860" y="4797170"/>
                  <a:pt x="5720139" y="4799402"/>
                </a:cubicBezTo>
                <a:cubicBezTo>
                  <a:pt x="5716344" y="4801635"/>
                  <a:pt x="5710130" y="4802751"/>
                  <a:pt x="5701498" y="4802751"/>
                </a:cubicBezTo>
                <a:lnTo>
                  <a:pt x="5687992" y="4802751"/>
                </a:lnTo>
                <a:close/>
                <a:moveTo>
                  <a:pt x="3997156" y="4720933"/>
                </a:moveTo>
                <a:lnTo>
                  <a:pt x="4010327" y="4763907"/>
                </a:lnTo>
                <a:lnTo>
                  <a:pt x="3982534" y="4763907"/>
                </a:lnTo>
                <a:close/>
                <a:moveTo>
                  <a:pt x="4373877" y="4718700"/>
                </a:moveTo>
                <a:lnTo>
                  <a:pt x="4376110" y="4718700"/>
                </a:lnTo>
                <a:cubicBezTo>
                  <a:pt x="4388016" y="4718700"/>
                  <a:pt x="4396276" y="4720523"/>
                  <a:pt x="4400890" y="4724170"/>
                </a:cubicBezTo>
                <a:cubicBezTo>
                  <a:pt x="4405578" y="4727816"/>
                  <a:pt x="4408852" y="4732988"/>
                  <a:pt x="4410712" y="4739685"/>
                </a:cubicBezTo>
                <a:cubicBezTo>
                  <a:pt x="4412498" y="4746382"/>
                  <a:pt x="4413391" y="4753154"/>
                  <a:pt x="4413391" y="4760000"/>
                </a:cubicBezTo>
                <a:cubicBezTo>
                  <a:pt x="4413391" y="4771385"/>
                  <a:pt x="4411308" y="4780836"/>
                  <a:pt x="4407140" y="4788352"/>
                </a:cubicBezTo>
                <a:cubicBezTo>
                  <a:pt x="4402899" y="4795868"/>
                  <a:pt x="4393709" y="4799625"/>
                  <a:pt x="4379570" y="4799625"/>
                </a:cubicBezTo>
                <a:lnTo>
                  <a:pt x="4373877" y="4799625"/>
                </a:lnTo>
                <a:close/>
                <a:moveTo>
                  <a:pt x="5687992" y="4715575"/>
                </a:moveTo>
                <a:lnTo>
                  <a:pt x="5699154" y="4715575"/>
                </a:lnTo>
                <a:cubicBezTo>
                  <a:pt x="5710168" y="4715575"/>
                  <a:pt x="5716902" y="4717026"/>
                  <a:pt x="5719358" y="4719928"/>
                </a:cubicBezTo>
                <a:cubicBezTo>
                  <a:pt x="5721813" y="4722830"/>
                  <a:pt x="5723041" y="4726104"/>
                  <a:pt x="5723041" y="4729751"/>
                </a:cubicBezTo>
                <a:cubicBezTo>
                  <a:pt x="5723041" y="4733992"/>
                  <a:pt x="5721702" y="4737415"/>
                  <a:pt x="5719023" y="4740020"/>
                </a:cubicBezTo>
                <a:cubicBezTo>
                  <a:pt x="5716195" y="4742624"/>
                  <a:pt x="5710279" y="4743926"/>
                  <a:pt x="5701275" y="4743926"/>
                </a:cubicBezTo>
                <a:lnTo>
                  <a:pt x="5687992" y="4743926"/>
                </a:lnTo>
                <a:close/>
                <a:moveTo>
                  <a:pt x="5439449" y="4715575"/>
                </a:moveTo>
                <a:lnTo>
                  <a:pt x="5444919" y="4715575"/>
                </a:lnTo>
                <a:cubicBezTo>
                  <a:pt x="5453997" y="4715575"/>
                  <a:pt x="5460248" y="4715835"/>
                  <a:pt x="5463671" y="4716356"/>
                </a:cubicBezTo>
                <a:cubicBezTo>
                  <a:pt x="5467243" y="4716877"/>
                  <a:pt x="5470182" y="4718365"/>
                  <a:pt x="5472489" y="4720821"/>
                </a:cubicBezTo>
                <a:cubicBezTo>
                  <a:pt x="5474796" y="4723202"/>
                  <a:pt x="5475949" y="4726402"/>
                  <a:pt x="5475949" y="4730420"/>
                </a:cubicBezTo>
                <a:cubicBezTo>
                  <a:pt x="5475949" y="4734439"/>
                  <a:pt x="5474796" y="4737601"/>
                  <a:pt x="5472489" y="4739908"/>
                </a:cubicBezTo>
                <a:cubicBezTo>
                  <a:pt x="5470182" y="4742364"/>
                  <a:pt x="5467355" y="4743852"/>
                  <a:pt x="5464006" y="4744373"/>
                </a:cubicBezTo>
                <a:cubicBezTo>
                  <a:pt x="5460880" y="4744894"/>
                  <a:pt x="5454927" y="4745154"/>
                  <a:pt x="5446147" y="4745154"/>
                </a:cubicBezTo>
                <a:lnTo>
                  <a:pt x="5439449" y="4745154"/>
                </a:lnTo>
                <a:close/>
                <a:moveTo>
                  <a:pt x="4632280" y="4715575"/>
                </a:moveTo>
                <a:lnTo>
                  <a:pt x="4641656" y="4715575"/>
                </a:lnTo>
                <a:cubicBezTo>
                  <a:pt x="4648800" y="4715575"/>
                  <a:pt x="4653860" y="4715910"/>
                  <a:pt x="4656837" y="4716579"/>
                </a:cubicBezTo>
                <a:cubicBezTo>
                  <a:pt x="4659962" y="4717249"/>
                  <a:pt x="4662455" y="4718812"/>
                  <a:pt x="4664315" y="4721267"/>
                </a:cubicBezTo>
                <a:cubicBezTo>
                  <a:pt x="4666250" y="4723797"/>
                  <a:pt x="4667218" y="4726886"/>
                  <a:pt x="4667218" y="4730532"/>
                </a:cubicBezTo>
                <a:cubicBezTo>
                  <a:pt x="4667218" y="4736113"/>
                  <a:pt x="4665432" y="4739871"/>
                  <a:pt x="4661860" y="4741806"/>
                </a:cubicBezTo>
                <a:cubicBezTo>
                  <a:pt x="4658139" y="4743740"/>
                  <a:pt x="4652186" y="4744708"/>
                  <a:pt x="4644000" y="4744708"/>
                </a:cubicBezTo>
                <a:lnTo>
                  <a:pt x="4632280" y="4744708"/>
                </a:lnTo>
                <a:close/>
                <a:moveTo>
                  <a:pt x="4836510" y="4714793"/>
                </a:moveTo>
                <a:cubicBezTo>
                  <a:pt x="4843505" y="4714793"/>
                  <a:pt x="4848602" y="4717844"/>
                  <a:pt x="4851802" y="4723946"/>
                </a:cubicBezTo>
                <a:cubicBezTo>
                  <a:pt x="4855076" y="4730123"/>
                  <a:pt x="4856713" y="4741731"/>
                  <a:pt x="4856713" y="4758772"/>
                </a:cubicBezTo>
                <a:cubicBezTo>
                  <a:pt x="4856713" y="4776334"/>
                  <a:pt x="4855039" y="4788091"/>
                  <a:pt x="4851690" y="4794044"/>
                </a:cubicBezTo>
                <a:cubicBezTo>
                  <a:pt x="4848341" y="4799923"/>
                  <a:pt x="4843281" y="4802862"/>
                  <a:pt x="4836510" y="4802862"/>
                </a:cubicBezTo>
                <a:cubicBezTo>
                  <a:pt x="4829664" y="4802862"/>
                  <a:pt x="4824641" y="4799811"/>
                  <a:pt x="4821441" y="4793709"/>
                </a:cubicBezTo>
                <a:cubicBezTo>
                  <a:pt x="4818092" y="4787682"/>
                  <a:pt x="4816418" y="4776036"/>
                  <a:pt x="4816418" y="4758772"/>
                </a:cubicBezTo>
                <a:cubicBezTo>
                  <a:pt x="4816418" y="4741210"/>
                  <a:pt x="4818092" y="4729490"/>
                  <a:pt x="4821441" y="4723611"/>
                </a:cubicBezTo>
                <a:cubicBezTo>
                  <a:pt x="4824789" y="4717733"/>
                  <a:pt x="4829812" y="4714793"/>
                  <a:pt x="4836510" y="4714793"/>
                </a:cubicBezTo>
                <a:close/>
                <a:moveTo>
                  <a:pt x="3607784" y="4714793"/>
                </a:moveTo>
                <a:cubicBezTo>
                  <a:pt x="3614779" y="4714793"/>
                  <a:pt x="3619877" y="4717844"/>
                  <a:pt x="3623077" y="4723946"/>
                </a:cubicBezTo>
                <a:cubicBezTo>
                  <a:pt x="3626351" y="4730123"/>
                  <a:pt x="3627988" y="4741731"/>
                  <a:pt x="3627988" y="4758772"/>
                </a:cubicBezTo>
                <a:cubicBezTo>
                  <a:pt x="3627988" y="4776334"/>
                  <a:pt x="3626314" y="4788091"/>
                  <a:pt x="3622965" y="4794044"/>
                </a:cubicBezTo>
                <a:cubicBezTo>
                  <a:pt x="3619616" y="4799923"/>
                  <a:pt x="3614556" y="4802862"/>
                  <a:pt x="3607784" y="4802862"/>
                </a:cubicBezTo>
                <a:cubicBezTo>
                  <a:pt x="3600938" y="4802862"/>
                  <a:pt x="3595915" y="4799811"/>
                  <a:pt x="3592716" y="4793709"/>
                </a:cubicBezTo>
                <a:cubicBezTo>
                  <a:pt x="3589367" y="4787682"/>
                  <a:pt x="3587693" y="4776036"/>
                  <a:pt x="3587693" y="4758772"/>
                </a:cubicBezTo>
                <a:cubicBezTo>
                  <a:pt x="3587693" y="4741210"/>
                  <a:pt x="3589367" y="4729490"/>
                  <a:pt x="3592716" y="4723611"/>
                </a:cubicBezTo>
                <a:cubicBezTo>
                  <a:pt x="3596064" y="4717733"/>
                  <a:pt x="3601087" y="4714793"/>
                  <a:pt x="3607784" y="4714793"/>
                </a:cubicBezTo>
                <a:close/>
                <a:moveTo>
                  <a:pt x="5812450" y="4681530"/>
                </a:moveTo>
                <a:lnTo>
                  <a:pt x="5812450" y="4718700"/>
                </a:lnTo>
                <a:lnTo>
                  <a:pt x="5826737" y="4718700"/>
                </a:lnTo>
                <a:lnTo>
                  <a:pt x="5826737" y="4799625"/>
                </a:lnTo>
                <a:lnTo>
                  <a:pt x="5812450" y="4799625"/>
                </a:lnTo>
                <a:lnTo>
                  <a:pt x="5812450" y="4836795"/>
                </a:lnTo>
                <a:lnTo>
                  <a:pt x="5900965" y="4836795"/>
                </a:lnTo>
                <a:lnTo>
                  <a:pt x="5900965" y="4799625"/>
                </a:lnTo>
                <a:lnTo>
                  <a:pt x="5886789" y="4799625"/>
                </a:lnTo>
                <a:lnTo>
                  <a:pt x="5886789" y="4718700"/>
                </a:lnTo>
                <a:lnTo>
                  <a:pt x="5900965" y="4718700"/>
                </a:lnTo>
                <a:lnTo>
                  <a:pt x="5900965" y="4681530"/>
                </a:lnTo>
                <a:close/>
                <a:moveTo>
                  <a:pt x="5614434" y="4681530"/>
                </a:moveTo>
                <a:lnTo>
                  <a:pt x="5614434" y="4718700"/>
                </a:lnTo>
                <a:lnTo>
                  <a:pt x="5627940" y="4718700"/>
                </a:lnTo>
                <a:lnTo>
                  <a:pt x="5627940" y="4799625"/>
                </a:lnTo>
                <a:lnTo>
                  <a:pt x="5614434" y="4799625"/>
                </a:lnTo>
                <a:lnTo>
                  <a:pt x="5614434" y="4836795"/>
                </a:lnTo>
                <a:lnTo>
                  <a:pt x="5702280" y="4836795"/>
                </a:lnTo>
                <a:cubicBezTo>
                  <a:pt x="5724455" y="4836795"/>
                  <a:pt x="5741310" y="4835642"/>
                  <a:pt x="5752844" y="4833335"/>
                </a:cubicBezTo>
                <a:cubicBezTo>
                  <a:pt x="5764527" y="4831103"/>
                  <a:pt x="5773717" y="4826377"/>
                  <a:pt x="5780414" y="4819159"/>
                </a:cubicBezTo>
                <a:cubicBezTo>
                  <a:pt x="5787112" y="4811867"/>
                  <a:pt x="5790460" y="4803011"/>
                  <a:pt x="5790460" y="4792593"/>
                </a:cubicBezTo>
                <a:cubicBezTo>
                  <a:pt x="5790460" y="4783887"/>
                  <a:pt x="5787484" y="4776036"/>
                  <a:pt x="5781531" y="4769041"/>
                </a:cubicBezTo>
                <a:cubicBezTo>
                  <a:pt x="5775652" y="4762195"/>
                  <a:pt x="5767243" y="4757135"/>
                  <a:pt x="5756304" y="4753861"/>
                </a:cubicBezTo>
                <a:cubicBezTo>
                  <a:pt x="5764267" y="4751777"/>
                  <a:pt x="5771038" y="4748056"/>
                  <a:pt x="5776619" y="4742699"/>
                </a:cubicBezTo>
                <a:cubicBezTo>
                  <a:pt x="5782052" y="4737490"/>
                  <a:pt x="5784768" y="4730495"/>
                  <a:pt x="5784768" y="4721714"/>
                </a:cubicBezTo>
                <a:cubicBezTo>
                  <a:pt x="5784768" y="4712710"/>
                  <a:pt x="5781903" y="4704822"/>
                  <a:pt x="5776173" y="4698050"/>
                </a:cubicBezTo>
                <a:cubicBezTo>
                  <a:pt x="5770443" y="4691427"/>
                  <a:pt x="5762555" y="4687000"/>
                  <a:pt x="5752509" y="4684767"/>
                </a:cubicBezTo>
                <a:cubicBezTo>
                  <a:pt x="5742314" y="4682609"/>
                  <a:pt x="5727915" y="4681530"/>
                  <a:pt x="5709312" y="4681530"/>
                </a:cubicBezTo>
                <a:close/>
                <a:moveTo>
                  <a:pt x="5366784" y="4681530"/>
                </a:moveTo>
                <a:lnTo>
                  <a:pt x="5366784" y="4718700"/>
                </a:lnTo>
                <a:lnTo>
                  <a:pt x="5379397" y="4718700"/>
                </a:lnTo>
                <a:lnTo>
                  <a:pt x="5379397" y="4799625"/>
                </a:lnTo>
                <a:lnTo>
                  <a:pt x="5366784" y="4799625"/>
                </a:lnTo>
                <a:lnTo>
                  <a:pt x="5366784" y="4836795"/>
                </a:lnTo>
                <a:lnTo>
                  <a:pt x="5451169" y="4836795"/>
                </a:lnTo>
                <a:lnTo>
                  <a:pt x="5451169" y="4799625"/>
                </a:lnTo>
                <a:lnTo>
                  <a:pt x="5439449" y="4799625"/>
                </a:lnTo>
                <a:lnTo>
                  <a:pt x="5439449" y="4773394"/>
                </a:lnTo>
                <a:lnTo>
                  <a:pt x="5458536" y="4773394"/>
                </a:lnTo>
                <a:lnTo>
                  <a:pt x="5492358" y="4836795"/>
                </a:lnTo>
                <a:lnTo>
                  <a:pt x="5548280" y="4836795"/>
                </a:lnTo>
                <a:lnTo>
                  <a:pt x="5548280" y="4799625"/>
                </a:lnTo>
                <a:lnTo>
                  <a:pt x="5537118" y="4799625"/>
                </a:lnTo>
                <a:lnTo>
                  <a:pt x="5515686" y="4764130"/>
                </a:lnTo>
                <a:cubicBezTo>
                  <a:pt x="5522458" y="4761079"/>
                  <a:pt x="5527928" y="4756316"/>
                  <a:pt x="5532095" y="4749842"/>
                </a:cubicBezTo>
                <a:cubicBezTo>
                  <a:pt x="5536262" y="4743294"/>
                  <a:pt x="5538346" y="4736001"/>
                  <a:pt x="5538346" y="4727965"/>
                </a:cubicBezTo>
                <a:cubicBezTo>
                  <a:pt x="5538346" y="4717249"/>
                  <a:pt x="5534922" y="4707947"/>
                  <a:pt x="5528076" y="4700059"/>
                </a:cubicBezTo>
                <a:cubicBezTo>
                  <a:pt x="5521305" y="4692320"/>
                  <a:pt x="5512487" y="4687297"/>
                  <a:pt x="5501622" y="4684991"/>
                </a:cubicBezTo>
                <a:cubicBezTo>
                  <a:pt x="5497753" y="4684172"/>
                  <a:pt x="5493511" y="4683521"/>
                  <a:pt x="5488897" y="4683037"/>
                </a:cubicBezTo>
                <a:cubicBezTo>
                  <a:pt x="5484284" y="4682553"/>
                  <a:pt x="5478740" y="4682181"/>
                  <a:pt x="5472266" y="4681921"/>
                </a:cubicBezTo>
                <a:cubicBezTo>
                  <a:pt x="5465792" y="4681661"/>
                  <a:pt x="5458760" y="4681530"/>
                  <a:pt x="5451169" y="4681530"/>
                </a:cubicBezTo>
                <a:close/>
                <a:moveTo>
                  <a:pt x="5195446" y="4681530"/>
                </a:moveTo>
                <a:lnTo>
                  <a:pt x="5195446" y="4718700"/>
                </a:lnTo>
                <a:lnTo>
                  <a:pt x="5207724" y="4718700"/>
                </a:lnTo>
                <a:lnTo>
                  <a:pt x="5207724" y="4799625"/>
                </a:lnTo>
                <a:lnTo>
                  <a:pt x="5195669" y="4799625"/>
                </a:lnTo>
                <a:lnTo>
                  <a:pt x="5195669" y="4836795"/>
                </a:lnTo>
                <a:lnTo>
                  <a:pt x="5343790" y="4836795"/>
                </a:lnTo>
                <a:lnTo>
                  <a:pt x="5343790" y="4787124"/>
                </a:lnTo>
                <a:lnTo>
                  <a:pt x="5303048" y="4787124"/>
                </a:lnTo>
                <a:lnTo>
                  <a:pt x="5303048" y="4799625"/>
                </a:lnTo>
                <a:lnTo>
                  <a:pt x="5267776" y="4799625"/>
                </a:lnTo>
                <a:lnTo>
                  <a:pt x="5267776" y="4774176"/>
                </a:lnTo>
                <a:lnTo>
                  <a:pt x="5298472" y="4774176"/>
                </a:lnTo>
                <a:lnTo>
                  <a:pt x="5298472" y="4742587"/>
                </a:lnTo>
                <a:lnTo>
                  <a:pt x="5267776" y="4742587"/>
                </a:lnTo>
                <a:lnTo>
                  <a:pt x="5267776" y="4718700"/>
                </a:lnTo>
                <a:lnTo>
                  <a:pt x="5303048" y="4718700"/>
                </a:lnTo>
                <a:lnTo>
                  <a:pt x="5303048" y="4731202"/>
                </a:lnTo>
                <a:lnTo>
                  <a:pt x="5343790" y="4731202"/>
                </a:lnTo>
                <a:lnTo>
                  <a:pt x="5343790" y="4681530"/>
                </a:lnTo>
                <a:close/>
                <a:moveTo>
                  <a:pt x="4930011" y="4681530"/>
                </a:moveTo>
                <a:lnTo>
                  <a:pt x="4930011" y="4718700"/>
                </a:lnTo>
                <a:lnTo>
                  <a:pt x="4940726" y="4718700"/>
                </a:lnTo>
                <a:lnTo>
                  <a:pt x="4984482" y="4838135"/>
                </a:lnTo>
                <a:lnTo>
                  <a:pt x="5033372" y="4838135"/>
                </a:lnTo>
                <a:lnTo>
                  <a:pt x="5054468" y="4778306"/>
                </a:lnTo>
                <a:lnTo>
                  <a:pt x="5075453" y="4838135"/>
                </a:lnTo>
                <a:lnTo>
                  <a:pt x="5123673" y="4838135"/>
                </a:lnTo>
                <a:lnTo>
                  <a:pt x="5167875" y="4718700"/>
                </a:lnTo>
                <a:lnTo>
                  <a:pt x="5178591" y="4718700"/>
                </a:lnTo>
                <a:lnTo>
                  <a:pt x="5178591" y="4681530"/>
                </a:lnTo>
                <a:lnTo>
                  <a:pt x="5115972" y="4681530"/>
                </a:lnTo>
                <a:lnTo>
                  <a:pt x="5115972" y="4718700"/>
                </a:lnTo>
                <a:lnTo>
                  <a:pt x="5127134" y="4718700"/>
                </a:lnTo>
                <a:lnTo>
                  <a:pt x="5108605" y="4785561"/>
                </a:lnTo>
                <a:lnTo>
                  <a:pt x="5085053" y="4718700"/>
                </a:lnTo>
                <a:lnTo>
                  <a:pt x="5096550" y="4718700"/>
                </a:lnTo>
                <a:lnTo>
                  <a:pt x="5096550" y="4681530"/>
                </a:lnTo>
                <a:lnTo>
                  <a:pt x="5028907" y="4681530"/>
                </a:lnTo>
                <a:lnTo>
                  <a:pt x="5028907" y="4718700"/>
                </a:lnTo>
                <a:lnTo>
                  <a:pt x="5040404" y="4718700"/>
                </a:lnTo>
                <a:lnTo>
                  <a:pt x="5017187" y="4785561"/>
                </a:lnTo>
                <a:lnTo>
                  <a:pt x="4998881" y="4718700"/>
                </a:lnTo>
                <a:lnTo>
                  <a:pt x="5010490" y="4718700"/>
                </a:lnTo>
                <a:lnTo>
                  <a:pt x="5010490" y="4681530"/>
                </a:lnTo>
                <a:close/>
                <a:moveTo>
                  <a:pt x="4557159" y="4681530"/>
                </a:moveTo>
                <a:lnTo>
                  <a:pt x="4557159" y="4718700"/>
                </a:lnTo>
                <a:lnTo>
                  <a:pt x="4572228" y="4718700"/>
                </a:lnTo>
                <a:lnTo>
                  <a:pt x="4572228" y="4799625"/>
                </a:lnTo>
                <a:lnTo>
                  <a:pt x="4557159" y="4799625"/>
                </a:lnTo>
                <a:lnTo>
                  <a:pt x="4557159" y="4836795"/>
                </a:lnTo>
                <a:lnTo>
                  <a:pt x="4647907" y="4836795"/>
                </a:lnTo>
                <a:lnTo>
                  <a:pt x="4647907" y="4799625"/>
                </a:lnTo>
                <a:lnTo>
                  <a:pt x="4632280" y="4799625"/>
                </a:lnTo>
                <a:lnTo>
                  <a:pt x="4632280" y="4777859"/>
                </a:lnTo>
                <a:lnTo>
                  <a:pt x="4656502" y="4777859"/>
                </a:lnTo>
                <a:cubicBezTo>
                  <a:pt x="4675626" y="4777859"/>
                  <a:pt x="4689765" y="4776259"/>
                  <a:pt x="4698918" y="4773060"/>
                </a:cubicBezTo>
                <a:cubicBezTo>
                  <a:pt x="4708220" y="4769785"/>
                  <a:pt x="4715698" y="4764502"/>
                  <a:pt x="4721354" y="4757209"/>
                </a:cubicBezTo>
                <a:cubicBezTo>
                  <a:pt x="4727009" y="4749991"/>
                  <a:pt x="4729837" y="4740913"/>
                  <a:pt x="4729837" y="4729974"/>
                </a:cubicBezTo>
                <a:cubicBezTo>
                  <a:pt x="4729837" y="4721119"/>
                  <a:pt x="4727456" y="4712970"/>
                  <a:pt x="4722693" y="4705529"/>
                </a:cubicBezTo>
                <a:cubicBezTo>
                  <a:pt x="4717931" y="4698087"/>
                  <a:pt x="4710489" y="4692209"/>
                  <a:pt x="4700369" y="4687893"/>
                </a:cubicBezTo>
                <a:cubicBezTo>
                  <a:pt x="4690249" y="4683651"/>
                  <a:pt x="4674250" y="4681530"/>
                  <a:pt x="4652372" y="4681530"/>
                </a:cubicBezTo>
                <a:close/>
                <a:moveTo>
                  <a:pt x="4301658" y="4681530"/>
                </a:moveTo>
                <a:lnTo>
                  <a:pt x="4301658" y="4718700"/>
                </a:lnTo>
                <a:lnTo>
                  <a:pt x="4313825" y="4718700"/>
                </a:lnTo>
                <a:lnTo>
                  <a:pt x="4313825" y="4799625"/>
                </a:lnTo>
                <a:lnTo>
                  <a:pt x="4301658" y="4799625"/>
                </a:lnTo>
                <a:lnTo>
                  <a:pt x="4301658" y="4836795"/>
                </a:lnTo>
                <a:lnTo>
                  <a:pt x="4373877" y="4836795"/>
                </a:lnTo>
                <a:cubicBezTo>
                  <a:pt x="4394936" y="4836795"/>
                  <a:pt x="4410489" y="4835902"/>
                  <a:pt x="4420535" y="4834116"/>
                </a:cubicBezTo>
                <a:cubicBezTo>
                  <a:pt x="4430655" y="4832330"/>
                  <a:pt x="4439957" y="4828498"/>
                  <a:pt x="4448440" y="4822619"/>
                </a:cubicBezTo>
                <a:cubicBezTo>
                  <a:pt x="4457147" y="4816741"/>
                  <a:pt x="4464328" y="4808295"/>
                  <a:pt x="4469983" y="4797281"/>
                </a:cubicBezTo>
                <a:cubicBezTo>
                  <a:pt x="4475713" y="4786194"/>
                  <a:pt x="4478578" y="4773915"/>
                  <a:pt x="4478578" y="4760446"/>
                </a:cubicBezTo>
                <a:cubicBezTo>
                  <a:pt x="4478578" y="4753749"/>
                  <a:pt x="4477871" y="4747350"/>
                  <a:pt x="4476457" y="4741248"/>
                </a:cubicBezTo>
                <a:cubicBezTo>
                  <a:pt x="4475043" y="4735146"/>
                  <a:pt x="4472997" y="4729416"/>
                  <a:pt x="4470318" y="4724058"/>
                </a:cubicBezTo>
                <a:cubicBezTo>
                  <a:pt x="4464886" y="4712896"/>
                  <a:pt x="4457444" y="4704041"/>
                  <a:pt x="4447994" y="4697492"/>
                </a:cubicBezTo>
                <a:cubicBezTo>
                  <a:pt x="4438469" y="4691018"/>
                  <a:pt x="4428311" y="4686739"/>
                  <a:pt x="4417521" y="4684656"/>
                </a:cubicBezTo>
                <a:cubicBezTo>
                  <a:pt x="4406805" y="4682572"/>
                  <a:pt x="4392964" y="4681530"/>
                  <a:pt x="4375998" y="4681530"/>
                </a:cubicBezTo>
                <a:close/>
                <a:moveTo>
                  <a:pt x="4097392" y="4681530"/>
                </a:moveTo>
                <a:lnTo>
                  <a:pt x="4097392" y="4718700"/>
                </a:lnTo>
                <a:lnTo>
                  <a:pt x="4111010" y="4718700"/>
                </a:lnTo>
                <a:lnTo>
                  <a:pt x="4111010" y="4799625"/>
                </a:lnTo>
                <a:lnTo>
                  <a:pt x="4097392" y="4799625"/>
                </a:lnTo>
                <a:lnTo>
                  <a:pt x="4097392" y="4836795"/>
                </a:lnTo>
                <a:lnTo>
                  <a:pt x="4161127" y="4836795"/>
                </a:lnTo>
                <a:lnTo>
                  <a:pt x="4161127" y="4799625"/>
                </a:lnTo>
                <a:lnTo>
                  <a:pt x="4147398" y="4799625"/>
                </a:lnTo>
                <a:lnTo>
                  <a:pt x="4147398" y="4744931"/>
                </a:lnTo>
                <a:lnTo>
                  <a:pt x="4212808" y="4838804"/>
                </a:lnTo>
                <a:lnTo>
                  <a:pt x="4263930" y="4838804"/>
                </a:lnTo>
                <a:lnTo>
                  <a:pt x="4263930" y="4718700"/>
                </a:lnTo>
                <a:lnTo>
                  <a:pt x="4277437" y="4718700"/>
                </a:lnTo>
                <a:lnTo>
                  <a:pt x="4277437" y="4681530"/>
                </a:lnTo>
                <a:lnTo>
                  <a:pt x="4214817" y="4681530"/>
                </a:lnTo>
                <a:lnTo>
                  <a:pt x="4214817" y="4718700"/>
                </a:lnTo>
                <a:lnTo>
                  <a:pt x="4227430" y="4718700"/>
                </a:lnTo>
                <a:lnTo>
                  <a:pt x="4227430" y="4762679"/>
                </a:lnTo>
                <a:lnTo>
                  <a:pt x="4170950" y="4681530"/>
                </a:lnTo>
                <a:close/>
                <a:moveTo>
                  <a:pt x="3949494" y="4681530"/>
                </a:moveTo>
                <a:lnTo>
                  <a:pt x="3949494" y="4718700"/>
                </a:lnTo>
                <a:lnTo>
                  <a:pt x="3961995" y="4718700"/>
                </a:lnTo>
                <a:lnTo>
                  <a:pt x="3932862" y="4799625"/>
                </a:lnTo>
                <a:lnTo>
                  <a:pt x="3921030" y="4799625"/>
                </a:lnTo>
                <a:lnTo>
                  <a:pt x="3921030" y="4836795"/>
                </a:lnTo>
                <a:lnTo>
                  <a:pt x="3982534" y="4836795"/>
                </a:lnTo>
                <a:lnTo>
                  <a:pt x="3982534" y="4802751"/>
                </a:lnTo>
                <a:lnTo>
                  <a:pt x="3969809" y="4802751"/>
                </a:lnTo>
                <a:lnTo>
                  <a:pt x="3976618" y="4783217"/>
                </a:lnTo>
                <a:lnTo>
                  <a:pt x="4016355" y="4783217"/>
                </a:lnTo>
                <a:lnTo>
                  <a:pt x="4022271" y="4802751"/>
                </a:lnTo>
                <a:lnTo>
                  <a:pt x="4008653" y="4802751"/>
                </a:lnTo>
                <a:lnTo>
                  <a:pt x="4008653" y="4836795"/>
                </a:lnTo>
                <a:lnTo>
                  <a:pt x="4089690" y="4836795"/>
                </a:lnTo>
                <a:lnTo>
                  <a:pt x="4089690" y="4799625"/>
                </a:lnTo>
                <a:lnTo>
                  <a:pt x="4078305" y="4799625"/>
                </a:lnTo>
                <a:lnTo>
                  <a:pt x="4048613" y="4718700"/>
                </a:lnTo>
                <a:lnTo>
                  <a:pt x="4061115" y="4718700"/>
                </a:lnTo>
                <a:lnTo>
                  <a:pt x="4061115" y="4681530"/>
                </a:lnTo>
                <a:close/>
                <a:moveTo>
                  <a:pt x="3717062" y="4681530"/>
                </a:moveTo>
                <a:lnTo>
                  <a:pt x="3717062" y="4718700"/>
                </a:lnTo>
                <a:lnTo>
                  <a:pt x="3731014" y="4718700"/>
                </a:lnTo>
                <a:lnTo>
                  <a:pt x="3731014" y="4799625"/>
                </a:lnTo>
                <a:lnTo>
                  <a:pt x="3717062" y="4799625"/>
                </a:lnTo>
                <a:lnTo>
                  <a:pt x="3717062" y="4836795"/>
                </a:lnTo>
                <a:lnTo>
                  <a:pt x="3864848" y="4836795"/>
                </a:lnTo>
                <a:lnTo>
                  <a:pt x="3864848" y="4774734"/>
                </a:lnTo>
                <a:lnTo>
                  <a:pt x="3827790" y="4774734"/>
                </a:lnTo>
                <a:lnTo>
                  <a:pt x="3827790" y="4799625"/>
                </a:lnTo>
                <a:lnTo>
                  <a:pt x="3791066" y="4799625"/>
                </a:lnTo>
                <a:lnTo>
                  <a:pt x="3791066" y="4718700"/>
                </a:lnTo>
                <a:lnTo>
                  <a:pt x="3805800" y="4718700"/>
                </a:lnTo>
                <a:lnTo>
                  <a:pt x="3805800" y="4681530"/>
                </a:lnTo>
                <a:close/>
                <a:moveTo>
                  <a:pt x="2935342" y="4681530"/>
                </a:moveTo>
                <a:lnTo>
                  <a:pt x="2935342" y="4718700"/>
                </a:lnTo>
                <a:lnTo>
                  <a:pt x="2948960" y="4718700"/>
                </a:lnTo>
                <a:lnTo>
                  <a:pt x="2948960" y="4799625"/>
                </a:lnTo>
                <a:lnTo>
                  <a:pt x="2935342" y="4799625"/>
                </a:lnTo>
                <a:lnTo>
                  <a:pt x="2935342" y="4836795"/>
                </a:lnTo>
                <a:lnTo>
                  <a:pt x="2999077" y="4836795"/>
                </a:lnTo>
                <a:lnTo>
                  <a:pt x="2999077" y="4799625"/>
                </a:lnTo>
                <a:lnTo>
                  <a:pt x="2985348" y="4799625"/>
                </a:lnTo>
                <a:lnTo>
                  <a:pt x="2985348" y="4744931"/>
                </a:lnTo>
                <a:lnTo>
                  <a:pt x="3050758" y="4838804"/>
                </a:lnTo>
                <a:lnTo>
                  <a:pt x="3101880" y="4838804"/>
                </a:lnTo>
                <a:lnTo>
                  <a:pt x="3101880" y="4718700"/>
                </a:lnTo>
                <a:lnTo>
                  <a:pt x="3115387" y="4718700"/>
                </a:lnTo>
                <a:lnTo>
                  <a:pt x="3115387" y="4681530"/>
                </a:lnTo>
                <a:lnTo>
                  <a:pt x="3052767" y="4681530"/>
                </a:lnTo>
                <a:lnTo>
                  <a:pt x="3052767" y="4718700"/>
                </a:lnTo>
                <a:lnTo>
                  <a:pt x="3065380" y="4718700"/>
                </a:lnTo>
                <a:lnTo>
                  <a:pt x="3065380" y="4762679"/>
                </a:lnTo>
                <a:lnTo>
                  <a:pt x="3008900" y="4681530"/>
                </a:lnTo>
                <a:close/>
                <a:moveTo>
                  <a:pt x="2831125" y="4681530"/>
                </a:moveTo>
                <a:lnTo>
                  <a:pt x="2831125" y="4718700"/>
                </a:lnTo>
                <a:lnTo>
                  <a:pt x="2845412" y="4718700"/>
                </a:lnTo>
                <a:lnTo>
                  <a:pt x="2845412" y="4799625"/>
                </a:lnTo>
                <a:lnTo>
                  <a:pt x="2831125" y="4799625"/>
                </a:lnTo>
                <a:lnTo>
                  <a:pt x="2831125" y="4836795"/>
                </a:lnTo>
                <a:lnTo>
                  <a:pt x="2919640" y="4836795"/>
                </a:lnTo>
                <a:lnTo>
                  <a:pt x="2919640" y="4799625"/>
                </a:lnTo>
                <a:lnTo>
                  <a:pt x="2905465" y="4799625"/>
                </a:lnTo>
                <a:lnTo>
                  <a:pt x="2905465" y="4718700"/>
                </a:lnTo>
                <a:lnTo>
                  <a:pt x="2919640" y="4718700"/>
                </a:lnTo>
                <a:lnTo>
                  <a:pt x="2919640" y="4681530"/>
                </a:lnTo>
                <a:close/>
                <a:moveTo>
                  <a:pt x="2660233" y="4681530"/>
                </a:moveTo>
                <a:lnTo>
                  <a:pt x="2660233" y="4734774"/>
                </a:lnTo>
                <a:lnTo>
                  <a:pt x="2695840" y="4734774"/>
                </a:lnTo>
                <a:lnTo>
                  <a:pt x="2695840" y="4715575"/>
                </a:lnTo>
                <a:lnTo>
                  <a:pt x="2734684" y="4715575"/>
                </a:lnTo>
                <a:lnTo>
                  <a:pt x="2658224" y="4801300"/>
                </a:lnTo>
                <a:lnTo>
                  <a:pt x="2658224" y="4836795"/>
                </a:lnTo>
                <a:lnTo>
                  <a:pt x="2811480" y="4836795"/>
                </a:lnTo>
                <a:lnTo>
                  <a:pt x="2811480" y="4781543"/>
                </a:lnTo>
                <a:lnTo>
                  <a:pt x="2775314" y="4781543"/>
                </a:lnTo>
                <a:lnTo>
                  <a:pt x="2775314" y="4802751"/>
                </a:lnTo>
                <a:lnTo>
                  <a:pt x="2730555" y="4802751"/>
                </a:lnTo>
                <a:lnTo>
                  <a:pt x="2810921" y="4713007"/>
                </a:lnTo>
                <a:lnTo>
                  <a:pt x="2810921" y="4681530"/>
                </a:lnTo>
                <a:close/>
                <a:moveTo>
                  <a:pt x="2554900" y="4681530"/>
                </a:moveTo>
                <a:lnTo>
                  <a:pt x="2554900" y="4718700"/>
                </a:lnTo>
                <a:lnTo>
                  <a:pt x="2569187" y="4718700"/>
                </a:lnTo>
                <a:lnTo>
                  <a:pt x="2569187" y="4799625"/>
                </a:lnTo>
                <a:lnTo>
                  <a:pt x="2554900" y="4799625"/>
                </a:lnTo>
                <a:lnTo>
                  <a:pt x="2554900" y="4836795"/>
                </a:lnTo>
                <a:lnTo>
                  <a:pt x="2643415" y="4836795"/>
                </a:lnTo>
                <a:lnTo>
                  <a:pt x="2643415" y="4799625"/>
                </a:lnTo>
                <a:lnTo>
                  <a:pt x="2629240" y="4799625"/>
                </a:lnTo>
                <a:lnTo>
                  <a:pt x="2629240" y="4718700"/>
                </a:lnTo>
                <a:lnTo>
                  <a:pt x="2643415" y="4718700"/>
                </a:lnTo>
                <a:lnTo>
                  <a:pt x="2643415" y="4681530"/>
                </a:lnTo>
                <a:close/>
                <a:moveTo>
                  <a:pt x="2393087" y="4681530"/>
                </a:moveTo>
                <a:lnTo>
                  <a:pt x="2393087" y="4718700"/>
                </a:lnTo>
                <a:lnTo>
                  <a:pt x="2407039" y="4718700"/>
                </a:lnTo>
                <a:lnTo>
                  <a:pt x="2407039" y="4799625"/>
                </a:lnTo>
                <a:lnTo>
                  <a:pt x="2393087" y="4799625"/>
                </a:lnTo>
                <a:lnTo>
                  <a:pt x="2393087" y="4836795"/>
                </a:lnTo>
                <a:lnTo>
                  <a:pt x="2540873" y="4836795"/>
                </a:lnTo>
                <a:lnTo>
                  <a:pt x="2540873" y="4774734"/>
                </a:lnTo>
                <a:lnTo>
                  <a:pt x="2503815" y="4774734"/>
                </a:lnTo>
                <a:lnTo>
                  <a:pt x="2503815" y="4799625"/>
                </a:lnTo>
                <a:lnTo>
                  <a:pt x="2467091" y="4799625"/>
                </a:lnTo>
                <a:lnTo>
                  <a:pt x="2467091" y="4718700"/>
                </a:lnTo>
                <a:lnTo>
                  <a:pt x="2481825" y="4718700"/>
                </a:lnTo>
                <a:lnTo>
                  <a:pt x="2481825" y="4681530"/>
                </a:lnTo>
                <a:close/>
                <a:moveTo>
                  <a:pt x="2288200" y="4681530"/>
                </a:moveTo>
                <a:lnTo>
                  <a:pt x="2288200" y="4718700"/>
                </a:lnTo>
                <a:lnTo>
                  <a:pt x="2302487" y="4718700"/>
                </a:lnTo>
                <a:lnTo>
                  <a:pt x="2302487" y="4799625"/>
                </a:lnTo>
                <a:lnTo>
                  <a:pt x="2288200" y="4799625"/>
                </a:lnTo>
                <a:lnTo>
                  <a:pt x="2288200" y="4836795"/>
                </a:lnTo>
                <a:lnTo>
                  <a:pt x="2376716" y="4836795"/>
                </a:lnTo>
                <a:lnTo>
                  <a:pt x="2376716" y="4799625"/>
                </a:lnTo>
                <a:lnTo>
                  <a:pt x="2362540" y="4799625"/>
                </a:lnTo>
                <a:lnTo>
                  <a:pt x="2362540" y="4718700"/>
                </a:lnTo>
                <a:lnTo>
                  <a:pt x="2376716" y="4718700"/>
                </a:lnTo>
                <a:lnTo>
                  <a:pt x="2376716" y="4681530"/>
                </a:lnTo>
                <a:close/>
                <a:moveTo>
                  <a:pt x="2117420" y="4681530"/>
                </a:moveTo>
                <a:lnTo>
                  <a:pt x="2117420" y="4746940"/>
                </a:lnTo>
                <a:lnTo>
                  <a:pt x="2146553" y="4746940"/>
                </a:lnTo>
                <a:lnTo>
                  <a:pt x="2146553" y="4718700"/>
                </a:lnTo>
                <a:lnTo>
                  <a:pt x="2164412" y="4718700"/>
                </a:lnTo>
                <a:lnTo>
                  <a:pt x="2164412" y="4799625"/>
                </a:lnTo>
                <a:lnTo>
                  <a:pt x="2151018" y="4799625"/>
                </a:lnTo>
                <a:lnTo>
                  <a:pt x="2151018" y="4836795"/>
                </a:lnTo>
                <a:lnTo>
                  <a:pt x="2238194" y="4836795"/>
                </a:lnTo>
                <a:lnTo>
                  <a:pt x="2238194" y="4799625"/>
                </a:lnTo>
                <a:lnTo>
                  <a:pt x="2224464" y="4799625"/>
                </a:lnTo>
                <a:lnTo>
                  <a:pt x="2224464" y="4718700"/>
                </a:lnTo>
                <a:lnTo>
                  <a:pt x="2242212" y="4718700"/>
                </a:lnTo>
                <a:lnTo>
                  <a:pt x="2242212" y="4746940"/>
                </a:lnTo>
                <a:lnTo>
                  <a:pt x="2271345" y="4746940"/>
                </a:lnTo>
                <a:lnTo>
                  <a:pt x="2271345" y="4681530"/>
                </a:lnTo>
                <a:close/>
                <a:moveTo>
                  <a:pt x="1943960" y="4681530"/>
                </a:moveTo>
                <a:lnTo>
                  <a:pt x="1943960" y="4718700"/>
                </a:lnTo>
                <a:lnTo>
                  <a:pt x="1955904" y="4718700"/>
                </a:lnTo>
                <a:lnTo>
                  <a:pt x="1955904" y="4768483"/>
                </a:lnTo>
                <a:cubicBezTo>
                  <a:pt x="1955904" y="4784036"/>
                  <a:pt x="1957169" y="4795570"/>
                  <a:pt x="1959699" y="4803086"/>
                </a:cubicBezTo>
                <a:cubicBezTo>
                  <a:pt x="1962155" y="4810825"/>
                  <a:pt x="1965987" y="4817410"/>
                  <a:pt x="1971196" y="4822843"/>
                </a:cubicBezTo>
                <a:cubicBezTo>
                  <a:pt x="1976405" y="4828349"/>
                  <a:pt x="1983474" y="4832442"/>
                  <a:pt x="1992404" y="4835121"/>
                </a:cubicBezTo>
                <a:cubicBezTo>
                  <a:pt x="2001185" y="4837874"/>
                  <a:pt x="2011268" y="4839251"/>
                  <a:pt x="2022653" y="4839251"/>
                </a:cubicBezTo>
                <a:cubicBezTo>
                  <a:pt x="2036792" y="4839251"/>
                  <a:pt x="2048698" y="4836684"/>
                  <a:pt x="2058372" y="4831549"/>
                </a:cubicBezTo>
                <a:cubicBezTo>
                  <a:pt x="2068046" y="4826414"/>
                  <a:pt x="2074966" y="4819308"/>
                  <a:pt x="2079134" y="4810229"/>
                </a:cubicBezTo>
                <a:cubicBezTo>
                  <a:pt x="2083301" y="4801076"/>
                  <a:pt x="2085384" y="4789319"/>
                  <a:pt x="2085384" y="4774957"/>
                </a:cubicBezTo>
                <a:lnTo>
                  <a:pt x="2085384" y="4718700"/>
                </a:lnTo>
                <a:lnTo>
                  <a:pt x="2097663" y="4718700"/>
                </a:lnTo>
                <a:lnTo>
                  <a:pt x="2097663" y="4681530"/>
                </a:lnTo>
                <a:lnTo>
                  <a:pt x="2039285" y="4681530"/>
                </a:lnTo>
                <a:lnTo>
                  <a:pt x="2039285" y="4718700"/>
                </a:lnTo>
                <a:lnTo>
                  <a:pt x="2047098" y="4718700"/>
                </a:lnTo>
                <a:lnTo>
                  <a:pt x="2047098" y="4774734"/>
                </a:lnTo>
                <a:cubicBezTo>
                  <a:pt x="2047098" y="4786268"/>
                  <a:pt x="2045945" y="4793896"/>
                  <a:pt x="2043638" y="4797616"/>
                </a:cubicBezTo>
                <a:cubicBezTo>
                  <a:pt x="2041331" y="4801411"/>
                  <a:pt x="2037611" y="4803309"/>
                  <a:pt x="2032476" y="4803309"/>
                </a:cubicBezTo>
                <a:cubicBezTo>
                  <a:pt x="2026300" y="4803309"/>
                  <a:pt x="2022021" y="4801076"/>
                  <a:pt x="2019640" y="4796612"/>
                </a:cubicBezTo>
                <a:cubicBezTo>
                  <a:pt x="2017258" y="4792072"/>
                  <a:pt x="2016068" y="4783552"/>
                  <a:pt x="2016068" y="4771050"/>
                </a:cubicBezTo>
                <a:lnTo>
                  <a:pt x="2016068" y="4718700"/>
                </a:lnTo>
                <a:lnTo>
                  <a:pt x="2023435" y="4718700"/>
                </a:lnTo>
                <a:lnTo>
                  <a:pt x="2023435" y="4681530"/>
                </a:lnTo>
                <a:close/>
                <a:moveTo>
                  <a:pt x="3423610" y="4679521"/>
                </a:moveTo>
                <a:cubicBezTo>
                  <a:pt x="3409992" y="4679521"/>
                  <a:pt x="3398532" y="4683577"/>
                  <a:pt x="3389230" y="4691688"/>
                </a:cubicBezTo>
                <a:cubicBezTo>
                  <a:pt x="3379854" y="4699799"/>
                  <a:pt x="3375166" y="4711073"/>
                  <a:pt x="3375166" y="4725509"/>
                </a:cubicBezTo>
                <a:cubicBezTo>
                  <a:pt x="3375166" y="4733546"/>
                  <a:pt x="3377138" y="4740876"/>
                  <a:pt x="3381082" y="4747498"/>
                </a:cubicBezTo>
                <a:cubicBezTo>
                  <a:pt x="3385026" y="4754196"/>
                  <a:pt x="3389788" y="4759442"/>
                  <a:pt x="3395370" y="4763237"/>
                </a:cubicBezTo>
                <a:cubicBezTo>
                  <a:pt x="3401323" y="4767404"/>
                  <a:pt x="3410624" y="4772353"/>
                  <a:pt x="3423275" y="4778083"/>
                </a:cubicBezTo>
                <a:cubicBezTo>
                  <a:pt x="3433321" y="4782547"/>
                  <a:pt x="3439906" y="4786045"/>
                  <a:pt x="3443032" y="4788575"/>
                </a:cubicBezTo>
                <a:cubicBezTo>
                  <a:pt x="3445934" y="4790882"/>
                  <a:pt x="3447385" y="4793784"/>
                  <a:pt x="3447385" y="4797281"/>
                </a:cubicBezTo>
                <a:cubicBezTo>
                  <a:pt x="3447385" y="4803979"/>
                  <a:pt x="3443218" y="4807327"/>
                  <a:pt x="3434883" y="4807327"/>
                </a:cubicBezTo>
                <a:cubicBezTo>
                  <a:pt x="3423349" y="4807327"/>
                  <a:pt x="3415499" y="4800556"/>
                  <a:pt x="3411331" y="4787012"/>
                </a:cubicBezTo>
                <a:lnTo>
                  <a:pt x="3376394" y="4787012"/>
                </a:lnTo>
                <a:lnTo>
                  <a:pt x="3376394" y="4836795"/>
                </a:lnTo>
                <a:lnTo>
                  <a:pt x="3411331" y="4836795"/>
                </a:lnTo>
                <a:lnTo>
                  <a:pt x="3411331" y="4826638"/>
                </a:lnTo>
                <a:cubicBezTo>
                  <a:pt x="3422419" y="4834749"/>
                  <a:pt x="3434809" y="4838804"/>
                  <a:pt x="3448501" y="4838804"/>
                </a:cubicBezTo>
                <a:cubicBezTo>
                  <a:pt x="3463235" y="4838804"/>
                  <a:pt x="3475439" y="4834228"/>
                  <a:pt x="3485113" y="4825075"/>
                </a:cubicBezTo>
                <a:cubicBezTo>
                  <a:pt x="3494787" y="4816071"/>
                  <a:pt x="3499624" y="4805058"/>
                  <a:pt x="3499624" y="4792035"/>
                </a:cubicBezTo>
                <a:cubicBezTo>
                  <a:pt x="3499624" y="4783552"/>
                  <a:pt x="3497577" y="4775664"/>
                  <a:pt x="3493484" y="4768372"/>
                </a:cubicBezTo>
                <a:cubicBezTo>
                  <a:pt x="3491699" y="4765097"/>
                  <a:pt x="3489448" y="4761916"/>
                  <a:pt x="3486731" y="4758828"/>
                </a:cubicBezTo>
                <a:cubicBezTo>
                  <a:pt x="3484015" y="4755740"/>
                  <a:pt x="3481355" y="4753340"/>
                  <a:pt x="3478750" y="4751628"/>
                </a:cubicBezTo>
                <a:cubicBezTo>
                  <a:pt x="3473616" y="4748131"/>
                  <a:pt x="3463421" y="4742587"/>
                  <a:pt x="3448166" y="4734997"/>
                </a:cubicBezTo>
                <a:cubicBezTo>
                  <a:pt x="3436781" y="4729416"/>
                  <a:pt x="3430046" y="4725807"/>
                  <a:pt x="3427963" y="4724170"/>
                </a:cubicBezTo>
                <a:cubicBezTo>
                  <a:pt x="3425805" y="4722607"/>
                  <a:pt x="3424726" y="4720263"/>
                  <a:pt x="3424726" y="4717137"/>
                </a:cubicBezTo>
                <a:cubicBezTo>
                  <a:pt x="3424726" y="4710663"/>
                  <a:pt x="3428521" y="4707426"/>
                  <a:pt x="3436111" y="4707426"/>
                </a:cubicBezTo>
                <a:cubicBezTo>
                  <a:pt x="3446901" y="4707426"/>
                  <a:pt x="3454417" y="4713528"/>
                  <a:pt x="3458659" y="4725732"/>
                </a:cubicBezTo>
                <a:lnTo>
                  <a:pt x="3493373" y="4725732"/>
                </a:lnTo>
                <a:lnTo>
                  <a:pt x="3493373" y="4681530"/>
                </a:lnTo>
                <a:lnTo>
                  <a:pt x="3458212" y="4681530"/>
                </a:lnTo>
                <a:lnTo>
                  <a:pt x="3458212" y="4691130"/>
                </a:lnTo>
                <a:cubicBezTo>
                  <a:pt x="3448762" y="4683391"/>
                  <a:pt x="3437227" y="4679521"/>
                  <a:pt x="3423610" y="4679521"/>
                </a:cubicBezTo>
                <a:close/>
                <a:moveTo>
                  <a:pt x="4836510" y="4678405"/>
                </a:moveTo>
                <a:cubicBezTo>
                  <a:pt x="4830110" y="4678405"/>
                  <a:pt x="4824008" y="4678870"/>
                  <a:pt x="4818204" y="4679800"/>
                </a:cubicBezTo>
                <a:cubicBezTo>
                  <a:pt x="4812399" y="4680730"/>
                  <a:pt x="4807023" y="4682051"/>
                  <a:pt x="4802074" y="4683763"/>
                </a:cubicBezTo>
                <a:cubicBezTo>
                  <a:pt x="4797126" y="4685474"/>
                  <a:pt x="4792308" y="4687781"/>
                  <a:pt x="4787620" y="4690683"/>
                </a:cubicBezTo>
                <a:cubicBezTo>
                  <a:pt x="4774448" y="4698943"/>
                  <a:pt x="4764737" y="4709101"/>
                  <a:pt x="4758486" y="4721156"/>
                </a:cubicBezTo>
                <a:cubicBezTo>
                  <a:pt x="4752161" y="4733285"/>
                  <a:pt x="4748999" y="4745824"/>
                  <a:pt x="4748999" y="4758772"/>
                </a:cubicBezTo>
                <a:cubicBezTo>
                  <a:pt x="4748999" y="4782436"/>
                  <a:pt x="4757110" y="4801746"/>
                  <a:pt x="4773332" y="4816703"/>
                </a:cubicBezTo>
                <a:cubicBezTo>
                  <a:pt x="4789480" y="4831735"/>
                  <a:pt x="4810539" y="4839251"/>
                  <a:pt x="4836510" y="4839251"/>
                </a:cubicBezTo>
                <a:cubicBezTo>
                  <a:pt x="4863373" y="4839251"/>
                  <a:pt x="4884693" y="4831251"/>
                  <a:pt x="4900468" y="4815252"/>
                </a:cubicBezTo>
                <a:cubicBezTo>
                  <a:pt x="4916244" y="4799253"/>
                  <a:pt x="4924132" y="4780427"/>
                  <a:pt x="4924132" y="4758772"/>
                </a:cubicBezTo>
                <a:cubicBezTo>
                  <a:pt x="4924132" y="4748280"/>
                  <a:pt x="4922197" y="4738345"/>
                  <a:pt x="4918328" y="4728969"/>
                </a:cubicBezTo>
                <a:cubicBezTo>
                  <a:pt x="4914458" y="4719593"/>
                  <a:pt x="4908728" y="4710887"/>
                  <a:pt x="4901138" y="4702850"/>
                </a:cubicBezTo>
                <a:cubicBezTo>
                  <a:pt x="4885883" y="4686553"/>
                  <a:pt x="4864340" y="4678405"/>
                  <a:pt x="4836510" y="4678405"/>
                </a:cubicBezTo>
                <a:close/>
                <a:moveTo>
                  <a:pt x="3607784" y="4678405"/>
                </a:moveTo>
                <a:cubicBezTo>
                  <a:pt x="3581293" y="4678405"/>
                  <a:pt x="3560085" y="4686293"/>
                  <a:pt x="3544160" y="4702069"/>
                </a:cubicBezTo>
                <a:cubicBezTo>
                  <a:pt x="3528236" y="4717919"/>
                  <a:pt x="3520274" y="4737341"/>
                  <a:pt x="3520274" y="4760335"/>
                </a:cubicBezTo>
                <a:cubicBezTo>
                  <a:pt x="3520274" y="4780278"/>
                  <a:pt x="3526524" y="4797058"/>
                  <a:pt x="3539026" y="4810676"/>
                </a:cubicBezTo>
                <a:cubicBezTo>
                  <a:pt x="3551453" y="4824368"/>
                  <a:pt x="3566075" y="4833075"/>
                  <a:pt x="3582893" y="4836795"/>
                </a:cubicBezTo>
                <a:cubicBezTo>
                  <a:pt x="3568010" y="4837242"/>
                  <a:pt x="3556253" y="4841334"/>
                  <a:pt x="3547621" y="4849074"/>
                </a:cubicBezTo>
                <a:lnTo>
                  <a:pt x="3564029" y="4870505"/>
                </a:lnTo>
                <a:cubicBezTo>
                  <a:pt x="3569610" y="4866710"/>
                  <a:pt x="3576605" y="4864812"/>
                  <a:pt x="3585014" y="4864812"/>
                </a:cubicBezTo>
                <a:cubicBezTo>
                  <a:pt x="3590744" y="4864812"/>
                  <a:pt x="3595953" y="4865519"/>
                  <a:pt x="3600641" y="4866933"/>
                </a:cubicBezTo>
                <a:cubicBezTo>
                  <a:pt x="3605552" y="4868496"/>
                  <a:pt x="3612473" y="4871323"/>
                  <a:pt x="3621402" y="4875416"/>
                </a:cubicBezTo>
                <a:cubicBezTo>
                  <a:pt x="3634574" y="4881518"/>
                  <a:pt x="3645103" y="4884569"/>
                  <a:pt x="3652991" y="4884569"/>
                </a:cubicBezTo>
                <a:cubicBezTo>
                  <a:pt x="3653363" y="4884569"/>
                  <a:pt x="3654963" y="4884495"/>
                  <a:pt x="3657791" y="4884346"/>
                </a:cubicBezTo>
                <a:lnTo>
                  <a:pt x="3670739" y="4848181"/>
                </a:lnTo>
                <a:cubicBezTo>
                  <a:pt x="3666795" y="4848776"/>
                  <a:pt x="3663372" y="4849074"/>
                  <a:pt x="3660470" y="4849074"/>
                </a:cubicBezTo>
                <a:cubicBezTo>
                  <a:pt x="3651838" y="4849074"/>
                  <a:pt x="3640973" y="4847176"/>
                  <a:pt x="3627876" y="4843381"/>
                </a:cubicBezTo>
                <a:cubicBezTo>
                  <a:pt x="3621998" y="4841669"/>
                  <a:pt x="3616156" y="4840255"/>
                  <a:pt x="3610352" y="4839139"/>
                </a:cubicBezTo>
                <a:cubicBezTo>
                  <a:pt x="3634983" y="4839139"/>
                  <a:pt x="3655298" y="4831289"/>
                  <a:pt x="3671297" y="4815587"/>
                </a:cubicBezTo>
                <a:cubicBezTo>
                  <a:pt x="3687370" y="4799960"/>
                  <a:pt x="3695407" y="4781022"/>
                  <a:pt x="3695407" y="4758772"/>
                </a:cubicBezTo>
                <a:cubicBezTo>
                  <a:pt x="3695407" y="4737118"/>
                  <a:pt x="3687519" y="4718291"/>
                  <a:pt x="3671743" y="4702292"/>
                </a:cubicBezTo>
                <a:cubicBezTo>
                  <a:pt x="3656042" y="4686367"/>
                  <a:pt x="3634722" y="4678405"/>
                  <a:pt x="3607784" y="4678405"/>
                </a:cubicBezTo>
                <a:close/>
                <a:moveTo>
                  <a:pt x="3220980" y="4678405"/>
                </a:moveTo>
                <a:cubicBezTo>
                  <a:pt x="3198061" y="4678405"/>
                  <a:pt x="3178713" y="4685809"/>
                  <a:pt x="3162937" y="4700618"/>
                </a:cubicBezTo>
                <a:cubicBezTo>
                  <a:pt x="3147013" y="4715426"/>
                  <a:pt x="3139050" y="4734922"/>
                  <a:pt x="3139050" y="4759107"/>
                </a:cubicBezTo>
                <a:cubicBezTo>
                  <a:pt x="3139050" y="4775106"/>
                  <a:pt x="3142994" y="4789542"/>
                  <a:pt x="3150882" y="4802416"/>
                </a:cubicBezTo>
                <a:cubicBezTo>
                  <a:pt x="3158696" y="4815513"/>
                  <a:pt x="3169783" y="4824889"/>
                  <a:pt x="3184145" y="4830544"/>
                </a:cubicBezTo>
                <a:cubicBezTo>
                  <a:pt x="3198433" y="4836349"/>
                  <a:pt x="3214320" y="4839251"/>
                  <a:pt x="3231807" y="4839251"/>
                </a:cubicBezTo>
                <a:cubicBezTo>
                  <a:pt x="3243565" y="4839251"/>
                  <a:pt x="3254578" y="4837391"/>
                  <a:pt x="3264847" y="4833670"/>
                </a:cubicBezTo>
                <a:cubicBezTo>
                  <a:pt x="3275116" y="4829949"/>
                  <a:pt x="3283860" y="4824033"/>
                  <a:pt x="3291078" y="4815922"/>
                </a:cubicBezTo>
                <a:cubicBezTo>
                  <a:pt x="3298445" y="4807737"/>
                  <a:pt x="3303282" y="4799663"/>
                  <a:pt x="3305589" y="4791700"/>
                </a:cubicBezTo>
                <a:cubicBezTo>
                  <a:pt x="3307970" y="4783440"/>
                  <a:pt x="3309161" y="4770827"/>
                  <a:pt x="3309161" y="4753861"/>
                </a:cubicBezTo>
                <a:lnTo>
                  <a:pt x="3239733" y="4753861"/>
                </a:lnTo>
                <a:lnTo>
                  <a:pt x="3239733" y="4783329"/>
                </a:lnTo>
                <a:lnTo>
                  <a:pt x="3255583" y="4783329"/>
                </a:lnTo>
                <a:cubicBezTo>
                  <a:pt x="3255583" y="4797319"/>
                  <a:pt x="3248588" y="4804313"/>
                  <a:pt x="3234598" y="4804313"/>
                </a:cubicBezTo>
                <a:cubicBezTo>
                  <a:pt x="3225371" y="4804313"/>
                  <a:pt x="3218338" y="4801225"/>
                  <a:pt x="3213502" y="4795049"/>
                </a:cubicBezTo>
                <a:cubicBezTo>
                  <a:pt x="3208739" y="4788947"/>
                  <a:pt x="3206358" y="4777376"/>
                  <a:pt x="3206358" y="4760335"/>
                </a:cubicBezTo>
                <a:cubicBezTo>
                  <a:pt x="3206358" y="4743220"/>
                  <a:pt x="3208627" y="4731462"/>
                  <a:pt x="3213167" y="4725063"/>
                </a:cubicBezTo>
                <a:cubicBezTo>
                  <a:pt x="3217780" y="4718663"/>
                  <a:pt x="3224999" y="4715463"/>
                  <a:pt x="3234821" y="4715463"/>
                </a:cubicBezTo>
                <a:cubicBezTo>
                  <a:pt x="3241816" y="4715463"/>
                  <a:pt x="3247937" y="4717175"/>
                  <a:pt x="3253183" y="4720598"/>
                </a:cubicBezTo>
                <a:cubicBezTo>
                  <a:pt x="3258429" y="4724021"/>
                  <a:pt x="3262689" y="4729081"/>
                  <a:pt x="3265963" y="4735778"/>
                </a:cubicBezTo>
                <a:lnTo>
                  <a:pt x="3303357" y="4735778"/>
                </a:lnTo>
                <a:lnTo>
                  <a:pt x="3303357" y="4681530"/>
                </a:lnTo>
                <a:lnTo>
                  <a:pt x="3265963" y="4681530"/>
                </a:lnTo>
                <a:lnTo>
                  <a:pt x="3265963" y="4692358"/>
                </a:lnTo>
                <a:cubicBezTo>
                  <a:pt x="3255099" y="4683056"/>
                  <a:pt x="3240105" y="4678405"/>
                  <a:pt x="3220980" y="4678405"/>
                </a:cubicBezTo>
                <a:close/>
                <a:moveTo>
                  <a:pt x="2640245" y="3896671"/>
                </a:moveTo>
                <a:lnTo>
                  <a:pt x="2698967" y="4088264"/>
                </a:lnTo>
                <a:lnTo>
                  <a:pt x="2575054" y="4088264"/>
                </a:lnTo>
                <a:close/>
                <a:moveTo>
                  <a:pt x="1020995" y="3896671"/>
                </a:moveTo>
                <a:lnTo>
                  <a:pt x="1079717" y="4088264"/>
                </a:lnTo>
                <a:lnTo>
                  <a:pt x="955804" y="4088264"/>
                </a:lnTo>
                <a:close/>
                <a:moveTo>
                  <a:pt x="5116061" y="3721002"/>
                </a:moveTo>
                <a:lnTo>
                  <a:pt x="5116061" y="3886718"/>
                </a:lnTo>
                <a:lnTo>
                  <a:pt x="5179760" y="3886718"/>
                </a:lnTo>
                <a:lnTo>
                  <a:pt x="5179760" y="4247510"/>
                </a:lnTo>
                <a:lnTo>
                  <a:pt x="5116061" y="4247510"/>
                </a:lnTo>
                <a:lnTo>
                  <a:pt x="5116061" y="4413225"/>
                </a:lnTo>
                <a:lnTo>
                  <a:pt x="5510693" y="4413225"/>
                </a:lnTo>
                <a:lnTo>
                  <a:pt x="5510693" y="4247510"/>
                </a:lnTo>
                <a:lnTo>
                  <a:pt x="5447492" y="4247510"/>
                </a:lnTo>
                <a:lnTo>
                  <a:pt x="5447492" y="3886718"/>
                </a:lnTo>
                <a:lnTo>
                  <a:pt x="5510693" y="3886718"/>
                </a:lnTo>
                <a:lnTo>
                  <a:pt x="5510693" y="3721002"/>
                </a:lnTo>
                <a:close/>
                <a:moveTo>
                  <a:pt x="3717021" y="3721002"/>
                </a:moveTo>
                <a:lnTo>
                  <a:pt x="3717021" y="3886718"/>
                </a:lnTo>
                <a:lnTo>
                  <a:pt x="3764298" y="3886718"/>
                </a:lnTo>
                <a:lnTo>
                  <a:pt x="3938971" y="4137530"/>
                </a:lnTo>
                <a:lnTo>
                  <a:pt x="3938971" y="4247510"/>
                </a:lnTo>
                <a:lnTo>
                  <a:pt x="3883234" y="4247510"/>
                </a:lnTo>
                <a:lnTo>
                  <a:pt x="3883234" y="4413225"/>
                </a:lnTo>
                <a:lnTo>
                  <a:pt x="4261444" y="4413225"/>
                </a:lnTo>
                <a:lnTo>
                  <a:pt x="4261444" y="4247510"/>
                </a:lnTo>
                <a:lnTo>
                  <a:pt x="4206703" y="4247510"/>
                </a:lnTo>
                <a:lnTo>
                  <a:pt x="4206703" y="4137530"/>
                </a:lnTo>
                <a:lnTo>
                  <a:pt x="4380879" y="3886718"/>
                </a:lnTo>
                <a:lnTo>
                  <a:pt x="4424174" y="3886718"/>
                </a:lnTo>
                <a:lnTo>
                  <a:pt x="4424174" y="3721002"/>
                </a:lnTo>
                <a:lnTo>
                  <a:pt x="4157934" y="3721002"/>
                </a:lnTo>
                <a:lnTo>
                  <a:pt x="4157934" y="3886718"/>
                </a:lnTo>
                <a:lnTo>
                  <a:pt x="4200234" y="3886718"/>
                </a:lnTo>
                <a:lnTo>
                  <a:pt x="4111155" y="4028049"/>
                </a:lnTo>
                <a:lnTo>
                  <a:pt x="4037504" y="3886718"/>
                </a:lnTo>
                <a:lnTo>
                  <a:pt x="4078809" y="3886718"/>
                </a:lnTo>
                <a:lnTo>
                  <a:pt x="4078809" y="3721002"/>
                </a:lnTo>
                <a:close/>
                <a:moveTo>
                  <a:pt x="3097259" y="3721002"/>
                </a:moveTo>
                <a:lnTo>
                  <a:pt x="3097259" y="3886718"/>
                </a:lnTo>
                <a:lnTo>
                  <a:pt x="3159465" y="3886718"/>
                </a:lnTo>
                <a:lnTo>
                  <a:pt x="3159465" y="4247510"/>
                </a:lnTo>
                <a:lnTo>
                  <a:pt x="3097259" y="4247510"/>
                </a:lnTo>
                <a:lnTo>
                  <a:pt x="3097259" y="4413225"/>
                </a:lnTo>
                <a:lnTo>
                  <a:pt x="3756140" y="4413225"/>
                </a:lnTo>
                <a:lnTo>
                  <a:pt x="3756140" y="4136535"/>
                </a:lnTo>
                <a:lnTo>
                  <a:pt x="3590922" y="4136535"/>
                </a:lnTo>
                <a:lnTo>
                  <a:pt x="3590922" y="4247510"/>
                </a:lnTo>
                <a:lnTo>
                  <a:pt x="3427197" y="4247510"/>
                </a:lnTo>
                <a:lnTo>
                  <a:pt x="3427197" y="3886718"/>
                </a:lnTo>
                <a:lnTo>
                  <a:pt x="3492886" y="3886718"/>
                </a:lnTo>
                <a:lnTo>
                  <a:pt x="3492886" y="3721002"/>
                </a:lnTo>
                <a:close/>
                <a:moveTo>
                  <a:pt x="2427751" y="3721002"/>
                </a:moveTo>
                <a:lnTo>
                  <a:pt x="2427751" y="3886718"/>
                </a:lnTo>
                <a:lnTo>
                  <a:pt x="2483487" y="3886718"/>
                </a:lnTo>
                <a:lnTo>
                  <a:pt x="2353602" y="4247510"/>
                </a:lnTo>
                <a:lnTo>
                  <a:pt x="2300852" y="4247510"/>
                </a:lnTo>
                <a:lnTo>
                  <a:pt x="2300852" y="4413225"/>
                </a:lnTo>
                <a:lnTo>
                  <a:pt x="2575054" y="4413225"/>
                </a:lnTo>
                <a:lnTo>
                  <a:pt x="2575054" y="4261444"/>
                </a:lnTo>
                <a:lnTo>
                  <a:pt x="2518322" y="4261444"/>
                </a:lnTo>
                <a:lnTo>
                  <a:pt x="2548679" y="4174356"/>
                </a:lnTo>
                <a:lnTo>
                  <a:pt x="2725840" y="4174356"/>
                </a:lnTo>
                <a:lnTo>
                  <a:pt x="2752215" y="4261444"/>
                </a:lnTo>
                <a:lnTo>
                  <a:pt x="2691503" y="4261444"/>
                </a:lnTo>
                <a:lnTo>
                  <a:pt x="2691503" y="4413225"/>
                </a:lnTo>
                <a:lnTo>
                  <a:pt x="3052792" y="4413225"/>
                </a:lnTo>
                <a:lnTo>
                  <a:pt x="3052792" y="4247510"/>
                </a:lnTo>
                <a:lnTo>
                  <a:pt x="3002032" y="4247510"/>
                </a:lnTo>
                <a:lnTo>
                  <a:pt x="2869659" y="3886718"/>
                </a:lnTo>
                <a:lnTo>
                  <a:pt x="2925395" y="3886718"/>
                </a:lnTo>
                <a:lnTo>
                  <a:pt x="2925395" y="3721002"/>
                </a:lnTo>
                <a:close/>
                <a:moveTo>
                  <a:pt x="1475023" y="3721002"/>
                </a:moveTo>
                <a:lnTo>
                  <a:pt x="1475023" y="3886718"/>
                </a:lnTo>
                <a:lnTo>
                  <a:pt x="1535736" y="3886718"/>
                </a:lnTo>
                <a:lnTo>
                  <a:pt x="1535736" y="4247510"/>
                </a:lnTo>
                <a:lnTo>
                  <a:pt x="1475023" y="4247510"/>
                </a:lnTo>
                <a:lnTo>
                  <a:pt x="1475023" y="4413225"/>
                </a:lnTo>
                <a:lnTo>
                  <a:pt x="1759178" y="4413225"/>
                </a:lnTo>
                <a:lnTo>
                  <a:pt x="1759178" y="4247510"/>
                </a:lnTo>
                <a:lnTo>
                  <a:pt x="1697968" y="4247510"/>
                </a:lnTo>
                <a:lnTo>
                  <a:pt x="1697968" y="4003664"/>
                </a:lnTo>
                <a:lnTo>
                  <a:pt x="1989587" y="4422183"/>
                </a:lnTo>
                <a:lnTo>
                  <a:pt x="2217508" y="4422183"/>
                </a:lnTo>
                <a:lnTo>
                  <a:pt x="2217508" y="3886718"/>
                </a:lnTo>
                <a:lnTo>
                  <a:pt x="2277724" y="3886718"/>
                </a:lnTo>
                <a:lnTo>
                  <a:pt x="2277724" y="3721002"/>
                </a:lnTo>
                <a:lnTo>
                  <a:pt x="1998545" y="3721002"/>
                </a:lnTo>
                <a:lnTo>
                  <a:pt x="1998545" y="3886718"/>
                </a:lnTo>
                <a:lnTo>
                  <a:pt x="2054779" y="3886718"/>
                </a:lnTo>
                <a:lnTo>
                  <a:pt x="2054779" y="4082790"/>
                </a:lnTo>
                <a:lnTo>
                  <a:pt x="1802971" y="3721002"/>
                </a:lnTo>
                <a:close/>
                <a:moveTo>
                  <a:pt x="808501" y="3721002"/>
                </a:moveTo>
                <a:lnTo>
                  <a:pt x="808501" y="3886718"/>
                </a:lnTo>
                <a:lnTo>
                  <a:pt x="864237" y="3886718"/>
                </a:lnTo>
                <a:lnTo>
                  <a:pt x="734352" y="4247510"/>
                </a:lnTo>
                <a:lnTo>
                  <a:pt x="681602" y="4247510"/>
                </a:lnTo>
                <a:lnTo>
                  <a:pt x="681602" y="4413225"/>
                </a:lnTo>
                <a:lnTo>
                  <a:pt x="955804" y="4413225"/>
                </a:lnTo>
                <a:lnTo>
                  <a:pt x="955804" y="4261444"/>
                </a:lnTo>
                <a:lnTo>
                  <a:pt x="899072" y="4261444"/>
                </a:lnTo>
                <a:lnTo>
                  <a:pt x="929429" y="4174356"/>
                </a:lnTo>
                <a:lnTo>
                  <a:pt x="1106590" y="4174356"/>
                </a:lnTo>
                <a:lnTo>
                  <a:pt x="1132965" y="4261444"/>
                </a:lnTo>
                <a:lnTo>
                  <a:pt x="1072253" y="4261444"/>
                </a:lnTo>
                <a:lnTo>
                  <a:pt x="1072253" y="4413225"/>
                </a:lnTo>
                <a:lnTo>
                  <a:pt x="1433542" y="4413225"/>
                </a:lnTo>
                <a:lnTo>
                  <a:pt x="1433542" y="4247510"/>
                </a:lnTo>
                <a:lnTo>
                  <a:pt x="1382783" y="4247510"/>
                </a:lnTo>
                <a:lnTo>
                  <a:pt x="1250409" y="3886718"/>
                </a:lnTo>
                <a:lnTo>
                  <a:pt x="1306145" y="3886718"/>
                </a:lnTo>
                <a:lnTo>
                  <a:pt x="1306145" y="3721002"/>
                </a:lnTo>
                <a:close/>
                <a:moveTo>
                  <a:pt x="5803740" y="3712045"/>
                </a:moveTo>
                <a:cubicBezTo>
                  <a:pt x="5743028" y="3712045"/>
                  <a:pt x="5691937" y="3730126"/>
                  <a:pt x="5650466" y="3766288"/>
                </a:cubicBezTo>
                <a:cubicBezTo>
                  <a:pt x="5608664" y="3802450"/>
                  <a:pt x="5587763" y="3852712"/>
                  <a:pt x="5587763" y="3917074"/>
                </a:cubicBezTo>
                <a:cubicBezTo>
                  <a:pt x="5587763" y="3952904"/>
                  <a:pt x="5596555" y="3985583"/>
                  <a:pt x="5614138" y="4015110"/>
                </a:cubicBezTo>
                <a:cubicBezTo>
                  <a:pt x="5631722" y="4044969"/>
                  <a:pt x="5652954" y="4068358"/>
                  <a:pt x="5677836" y="4085278"/>
                </a:cubicBezTo>
                <a:cubicBezTo>
                  <a:pt x="5704378" y="4103856"/>
                  <a:pt x="5745848" y="4125919"/>
                  <a:pt x="5802247" y="4151464"/>
                </a:cubicBezTo>
                <a:cubicBezTo>
                  <a:pt x="5847035" y="4171370"/>
                  <a:pt x="5876396" y="4186963"/>
                  <a:pt x="5890330" y="4198243"/>
                </a:cubicBezTo>
                <a:cubicBezTo>
                  <a:pt x="5903269" y="4208528"/>
                  <a:pt x="5909739" y="4221466"/>
                  <a:pt x="5909739" y="4237059"/>
                </a:cubicBezTo>
                <a:cubicBezTo>
                  <a:pt x="5909739" y="4266918"/>
                  <a:pt x="5891160" y="4281847"/>
                  <a:pt x="5854002" y="4281847"/>
                </a:cubicBezTo>
                <a:cubicBezTo>
                  <a:pt x="5802579" y="4281847"/>
                  <a:pt x="5767579" y="4251657"/>
                  <a:pt x="5748999" y="4191276"/>
                </a:cubicBezTo>
                <a:lnTo>
                  <a:pt x="5593237" y="4191276"/>
                </a:lnTo>
                <a:lnTo>
                  <a:pt x="5593237" y="4413225"/>
                </a:lnTo>
                <a:lnTo>
                  <a:pt x="5748999" y="4413225"/>
                </a:lnTo>
                <a:lnTo>
                  <a:pt x="5748999" y="4367940"/>
                </a:lnTo>
                <a:cubicBezTo>
                  <a:pt x="5798433" y="4404102"/>
                  <a:pt x="5853671" y="4422183"/>
                  <a:pt x="5914715" y="4422183"/>
                </a:cubicBezTo>
                <a:cubicBezTo>
                  <a:pt x="5980404" y="4422183"/>
                  <a:pt x="6034813" y="4401779"/>
                  <a:pt x="6077942" y="4360973"/>
                </a:cubicBezTo>
                <a:cubicBezTo>
                  <a:pt x="6121072" y="4320829"/>
                  <a:pt x="6142636" y="4271728"/>
                  <a:pt x="6142636" y="4213670"/>
                </a:cubicBezTo>
                <a:cubicBezTo>
                  <a:pt x="6142636" y="4175849"/>
                  <a:pt x="6133513" y="4140682"/>
                  <a:pt x="6115266" y="4108169"/>
                </a:cubicBezTo>
                <a:cubicBezTo>
                  <a:pt x="6107303" y="4093572"/>
                  <a:pt x="6097268" y="4079389"/>
                  <a:pt x="6085158" y="4065621"/>
                </a:cubicBezTo>
                <a:cubicBezTo>
                  <a:pt x="6073049" y="4051853"/>
                  <a:pt x="6061189" y="4041153"/>
                  <a:pt x="6049577" y="4033523"/>
                </a:cubicBezTo>
                <a:cubicBezTo>
                  <a:pt x="6026685" y="4017930"/>
                  <a:pt x="5981234" y="3993214"/>
                  <a:pt x="5913222" y="3959374"/>
                </a:cubicBezTo>
                <a:cubicBezTo>
                  <a:pt x="5862462" y="3934492"/>
                  <a:pt x="5832438" y="3918401"/>
                  <a:pt x="5823148" y="3911102"/>
                </a:cubicBezTo>
                <a:cubicBezTo>
                  <a:pt x="5813528" y="3904135"/>
                  <a:pt x="5808717" y="3893685"/>
                  <a:pt x="5808717" y="3879751"/>
                </a:cubicBezTo>
                <a:cubicBezTo>
                  <a:pt x="5808717" y="3850887"/>
                  <a:pt x="5825637" y="3836456"/>
                  <a:pt x="5859476" y="3836456"/>
                </a:cubicBezTo>
                <a:cubicBezTo>
                  <a:pt x="5907582" y="3836456"/>
                  <a:pt x="5941090" y="3863660"/>
                  <a:pt x="5960001" y="3918069"/>
                </a:cubicBezTo>
                <a:lnTo>
                  <a:pt x="6114768" y="3918069"/>
                </a:lnTo>
                <a:lnTo>
                  <a:pt x="6114768" y="3721002"/>
                </a:lnTo>
                <a:lnTo>
                  <a:pt x="5958010" y="3721002"/>
                </a:lnTo>
                <a:lnTo>
                  <a:pt x="5958010" y="3763800"/>
                </a:lnTo>
                <a:cubicBezTo>
                  <a:pt x="5915877" y="3729296"/>
                  <a:pt x="5864453" y="3712045"/>
                  <a:pt x="5803740" y="3712045"/>
                </a:cubicBezTo>
                <a:close/>
                <a:moveTo>
                  <a:pt x="4698841" y="3712045"/>
                </a:moveTo>
                <a:cubicBezTo>
                  <a:pt x="4638128" y="3712045"/>
                  <a:pt x="4587036" y="3730126"/>
                  <a:pt x="4545566" y="3766288"/>
                </a:cubicBezTo>
                <a:cubicBezTo>
                  <a:pt x="4503764" y="3802450"/>
                  <a:pt x="4482863" y="3852712"/>
                  <a:pt x="4482863" y="3917074"/>
                </a:cubicBezTo>
                <a:cubicBezTo>
                  <a:pt x="4482863" y="3952904"/>
                  <a:pt x="4491655" y="3985583"/>
                  <a:pt x="4509238" y="4015110"/>
                </a:cubicBezTo>
                <a:cubicBezTo>
                  <a:pt x="4526821" y="4044969"/>
                  <a:pt x="4548054" y="4068358"/>
                  <a:pt x="4572937" y="4085278"/>
                </a:cubicBezTo>
                <a:cubicBezTo>
                  <a:pt x="4599478" y="4103856"/>
                  <a:pt x="4640948" y="4125919"/>
                  <a:pt x="4697348" y="4151464"/>
                </a:cubicBezTo>
                <a:cubicBezTo>
                  <a:pt x="4742136" y="4171370"/>
                  <a:pt x="4771496" y="4186963"/>
                  <a:pt x="4785430" y="4198243"/>
                </a:cubicBezTo>
                <a:cubicBezTo>
                  <a:pt x="4798369" y="4208528"/>
                  <a:pt x="4804839" y="4221466"/>
                  <a:pt x="4804839" y="4237059"/>
                </a:cubicBezTo>
                <a:cubicBezTo>
                  <a:pt x="4804839" y="4266918"/>
                  <a:pt x="4786260" y="4281847"/>
                  <a:pt x="4749102" y="4281847"/>
                </a:cubicBezTo>
                <a:cubicBezTo>
                  <a:pt x="4697679" y="4281847"/>
                  <a:pt x="4662678" y="4251657"/>
                  <a:pt x="4644100" y="4191276"/>
                </a:cubicBezTo>
                <a:lnTo>
                  <a:pt x="4488337" y="4191276"/>
                </a:lnTo>
                <a:lnTo>
                  <a:pt x="4488337" y="4413225"/>
                </a:lnTo>
                <a:lnTo>
                  <a:pt x="4644100" y="4413225"/>
                </a:lnTo>
                <a:lnTo>
                  <a:pt x="4644100" y="4367940"/>
                </a:lnTo>
                <a:cubicBezTo>
                  <a:pt x="4693532" y="4404102"/>
                  <a:pt x="4748771" y="4422183"/>
                  <a:pt x="4809815" y="4422183"/>
                </a:cubicBezTo>
                <a:cubicBezTo>
                  <a:pt x="4875504" y="4422183"/>
                  <a:pt x="4929913" y="4401779"/>
                  <a:pt x="4973042" y="4360973"/>
                </a:cubicBezTo>
                <a:cubicBezTo>
                  <a:pt x="5016172" y="4320829"/>
                  <a:pt x="5037736" y="4271728"/>
                  <a:pt x="5037736" y="4213670"/>
                </a:cubicBezTo>
                <a:cubicBezTo>
                  <a:pt x="5037736" y="4175849"/>
                  <a:pt x="5028613" y="4140682"/>
                  <a:pt x="5010366" y="4108169"/>
                </a:cubicBezTo>
                <a:cubicBezTo>
                  <a:pt x="5002403" y="4093572"/>
                  <a:pt x="4992368" y="4079389"/>
                  <a:pt x="4980258" y="4065621"/>
                </a:cubicBezTo>
                <a:cubicBezTo>
                  <a:pt x="4968149" y="4051853"/>
                  <a:pt x="4956289" y="4041153"/>
                  <a:pt x="4944677" y="4033523"/>
                </a:cubicBezTo>
                <a:cubicBezTo>
                  <a:pt x="4921785" y="4017930"/>
                  <a:pt x="4876334" y="3993214"/>
                  <a:pt x="4808322" y="3959374"/>
                </a:cubicBezTo>
                <a:cubicBezTo>
                  <a:pt x="4757562" y="3934492"/>
                  <a:pt x="4727538" y="3918401"/>
                  <a:pt x="4718249" y="3911102"/>
                </a:cubicBezTo>
                <a:cubicBezTo>
                  <a:pt x="4708628" y="3904135"/>
                  <a:pt x="4703817" y="3893685"/>
                  <a:pt x="4703817" y="3879751"/>
                </a:cubicBezTo>
                <a:cubicBezTo>
                  <a:pt x="4703817" y="3850887"/>
                  <a:pt x="4720737" y="3836456"/>
                  <a:pt x="4754576" y="3836456"/>
                </a:cubicBezTo>
                <a:cubicBezTo>
                  <a:pt x="4802682" y="3836456"/>
                  <a:pt x="4836190" y="3863660"/>
                  <a:pt x="4855101" y="3918069"/>
                </a:cubicBezTo>
                <a:lnTo>
                  <a:pt x="5009868" y="3918069"/>
                </a:lnTo>
                <a:lnTo>
                  <a:pt x="5009868" y="3721002"/>
                </a:lnTo>
                <a:lnTo>
                  <a:pt x="4853110" y="3721002"/>
                </a:lnTo>
                <a:lnTo>
                  <a:pt x="4853110" y="3763800"/>
                </a:lnTo>
                <a:cubicBezTo>
                  <a:pt x="4810977" y="3729296"/>
                  <a:pt x="4759553" y="3712045"/>
                  <a:pt x="4698841" y="3712045"/>
                </a:cubicBezTo>
                <a:close/>
                <a:moveTo>
                  <a:pt x="3638886" y="2885586"/>
                </a:moveTo>
                <a:lnTo>
                  <a:pt x="3697608" y="3077179"/>
                </a:lnTo>
                <a:lnTo>
                  <a:pt x="3573695" y="3077179"/>
                </a:lnTo>
                <a:close/>
                <a:moveTo>
                  <a:pt x="4819233" y="2709918"/>
                </a:moveTo>
                <a:lnTo>
                  <a:pt x="4819233" y="2875633"/>
                </a:lnTo>
                <a:lnTo>
                  <a:pt x="4873974" y="2875633"/>
                </a:lnTo>
                <a:lnTo>
                  <a:pt x="4873974" y="3236425"/>
                </a:lnTo>
                <a:lnTo>
                  <a:pt x="4820228" y="3236425"/>
                </a:lnTo>
                <a:lnTo>
                  <a:pt x="4820228" y="3402140"/>
                </a:lnTo>
                <a:lnTo>
                  <a:pt x="5480602" y="3402140"/>
                </a:lnTo>
                <a:lnTo>
                  <a:pt x="5480602" y="3180689"/>
                </a:lnTo>
                <a:lnTo>
                  <a:pt x="5298962" y="3180689"/>
                </a:lnTo>
                <a:lnTo>
                  <a:pt x="5298962" y="3236425"/>
                </a:lnTo>
                <a:lnTo>
                  <a:pt x="5141706" y="3236425"/>
                </a:lnTo>
                <a:lnTo>
                  <a:pt x="5141706" y="3122962"/>
                </a:lnTo>
                <a:lnTo>
                  <a:pt x="5278558" y="3122962"/>
                </a:lnTo>
                <a:lnTo>
                  <a:pt x="5278558" y="2982129"/>
                </a:lnTo>
                <a:lnTo>
                  <a:pt x="5141706" y="2982129"/>
                </a:lnTo>
                <a:lnTo>
                  <a:pt x="5141706" y="2875633"/>
                </a:lnTo>
                <a:lnTo>
                  <a:pt x="5298962" y="2875633"/>
                </a:lnTo>
                <a:lnTo>
                  <a:pt x="5298962" y="2931369"/>
                </a:lnTo>
                <a:lnTo>
                  <a:pt x="5480602" y="2931369"/>
                </a:lnTo>
                <a:lnTo>
                  <a:pt x="5480602" y="2709918"/>
                </a:lnTo>
                <a:close/>
                <a:moveTo>
                  <a:pt x="4095900" y="2709918"/>
                </a:moveTo>
                <a:lnTo>
                  <a:pt x="4095900" y="2875633"/>
                </a:lnTo>
                <a:lnTo>
                  <a:pt x="4158106" y="2875633"/>
                </a:lnTo>
                <a:lnTo>
                  <a:pt x="4158106" y="3236425"/>
                </a:lnTo>
                <a:lnTo>
                  <a:pt x="4095900" y="3236425"/>
                </a:lnTo>
                <a:lnTo>
                  <a:pt x="4095900" y="3402140"/>
                </a:lnTo>
                <a:lnTo>
                  <a:pt x="4754781" y="3402140"/>
                </a:lnTo>
                <a:lnTo>
                  <a:pt x="4754781" y="3125450"/>
                </a:lnTo>
                <a:lnTo>
                  <a:pt x="4589563" y="3125450"/>
                </a:lnTo>
                <a:lnTo>
                  <a:pt x="4589563" y="3236425"/>
                </a:lnTo>
                <a:lnTo>
                  <a:pt x="4425838" y="3236425"/>
                </a:lnTo>
                <a:lnTo>
                  <a:pt x="4425838" y="2875633"/>
                </a:lnTo>
                <a:lnTo>
                  <a:pt x="4491527" y="2875633"/>
                </a:lnTo>
                <a:lnTo>
                  <a:pt x="4491527" y="2709918"/>
                </a:lnTo>
                <a:close/>
                <a:moveTo>
                  <a:pt x="3426392" y="2709918"/>
                </a:moveTo>
                <a:lnTo>
                  <a:pt x="3426392" y="2875633"/>
                </a:lnTo>
                <a:lnTo>
                  <a:pt x="3482128" y="2875633"/>
                </a:lnTo>
                <a:lnTo>
                  <a:pt x="3352243" y="3236425"/>
                </a:lnTo>
                <a:lnTo>
                  <a:pt x="3299493" y="3236425"/>
                </a:lnTo>
                <a:lnTo>
                  <a:pt x="3299493" y="3402140"/>
                </a:lnTo>
                <a:lnTo>
                  <a:pt x="3573695" y="3402140"/>
                </a:lnTo>
                <a:lnTo>
                  <a:pt x="3573695" y="3250359"/>
                </a:lnTo>
                <a:lnTo>
                  <a:pt x="3516963" y="3250359"/>
                </a:lnTo>
                <a:lnTo>
                  <a:pt x="3547320" y="3163271"/>
                </a:lnTo>
                <a:lnTo>
                  <a:pt x="3724481" y="3163271"/>
                </a:lnTo>
                <a:lnTo>
                  <a:pt x="3750856" y="3250359"/>
                </a:lnTo>
                <a:lnTo>
                  <a:pt x="3690144" y="3250359"/>
                </a:lnTo>
                <a:lnTo>
                  <a:pt x="3690144" y="3402140"/>
                </a:lnTo>
                <a:lnTo>
                  <a:pt x="4051433" y="3402140"/>
                </a:lnTo>
                <a:lnTo>
                  <a:pt x="4051433" y="3236425"/>
                </a:lnTo>
                <a:lnTo>
                  <a:pt x="4000674" y="3236425"/>
                </a:lnTo>
                <a:lnTo>
                  <a:pt x="3868300" y="2875633"/>
                </a:lnTo>
                <a:lnTo>
                  <a:pt x="3924036" y="2875633"/>
                </a:lnTo>
                <a:lnTo>
                  <a:pt x="3924036" y="2709918"/>
                </a:lnTo>
                <a:close/>
                <a:moveTo>
                  <a:pt x="5792732" y="2700960"/>
                </a:moveTo>
                <a:cubicBezTo>
                  <a:pt x="5732019" y="2700960"/>
                  <a:pt x="5680928" y="2719041"/>
                  <a:pt x="5639457" y="2755203"/>
                </a:cubicBezTo>
                <a:cubicBezTo>
                  <a:pt x="5597655" y="2791365"/>
                  <a:pt x="5576754" y="2841627"/>
                  <a:pt x="5576754" y="2905989"/>
                </a:cubicBezTo>
                <a:cubicBezTo>
                  <a:pt x="5576754" y="2941819"/>
                  <a:pt x="5585546" y="2974498"/>
                  <a:pt x="5603129" y="3004025"/>
                </a:cubicBezTo>
                <a:cubicBezTo>
                  <a:pt x="5620713" y="3033884"/>
                  <a:pt x="5641945" y="3057273"/>
                  <a:pt x="5666828" y="3074193"/>
                </a:cubicBezTo>
                <a:cubicBezTo>
                  <a:pt x="5693369" y="3092772"/>
                  <a:pt x="5734839" y="3114834"/>
                  <a:pt x="5791239" y="3140380"/>
                </a:cubicBezTo>
                <a:cubicBezTo>
                  <a:pt x="5836027" y="3160285"/>
                  <a:pt x="5865388" y="3175879"/>
                  <a:pt x="5879322" y="3187158"/>
                </a:cubicBezTo>
                <a:cubicBezTo>
                  <a:pt x="5892260" y="3197443"/>
                  <a:pt x="5898730" y="3210381"/>
                  <a:pt x="5898730" y="3225974"/>
                </a:cubicBezTo>
                <a:cubicBezTo>
                  <a:pt x="5898730" y="3255833"/>
                  <a:pt x="5880151" y="3270763"/>
                  <a:pt x="5842994" y="3270763"/>
                </a:cubicBezTo>
                <a:cubicBezTo>
                  <a:pt x="5791570" y="3270763"/>
                  <a:pt x="5756569" y="3240572"/>
                  <a:pt x="5737991" y="3180191"/>
                </a:cubicBezTo>
                <a:lnTo>
                  <a:pt x="5582228" y="3180191"/>
                </a:lnTo>
                <a:lnTo>
                  <a:pt x="5582228" y="3402140"/>
                </a:lnTo>
                <a:lnTo>
                  <a:pt x="5737991" y="3402140"/>
                </a:lnTo>
                <a:lnTo>
                  <a:pt x="5737991" y="3356855"/>
                </a:lnTo>
                <a:cubicBezTo>
                  <a:pt x="5787423" y="3393017"/>
                  <a:pt x="5842662" y="3411098"/>
                  <a:pt x="5903706" y="3411098"/>
                </a:cubicBezTo>
                <a:cubicBezTo>
                  <a:pt x="5969395" y="3411098"/>
                  <a:pt x="6023804" y="3390695"/>
                  <a:pt x="6066933" y="3349888"/>
                </a:cubicBezTo>
                <a:cubicBezTo>
                  <a:pt x="6110062" y="3309744"/>
                  <a:pt x="6131627" y="3260643"/>
                  <a:pt x="6131627" y="3202585"/>
                </a:cubicBezTo>
                <a:cubicBezTo>
                  <a:pt x="6131627" y="3164765"/>
                  <a:pt x="6122504" y="3129597"/>
                  <a:pt x="6104257" y="3097084"/>
                </a:cubicBezTo>
                <a:cubicBezTo>
                  <a:pt x="6096294" y="3082487"/>
                  <a:pt x="6086259" y="3068305"/>
                  <a:pt x="6074149" y="3054536"/>
                </a:cubicBezTo>
                <a:cubicBezTo>
                  <a:pt x="6062040" y="3040768"/>
                  <a:pt x="6050179" y="3030068"/>
                  <a:pt x="6038568" y="3022438"/>
                </a:cubicBezTo>
                <a:cubicBezTo>
                  <a:pt x="6015676" y="3006845"/>
                  <a:pt x="5970224" y="2982129"/>
                  <a:pt x="5902213" y="2948289"/>
                </a:cubicBezTo>
                <a:cubicBezTo>
                  <a:pt x="5851454" y="2923407"/>
                  <a:pt x="5821429" y="2907316"/>
                  <a:pt x="5812140" y="2900017"/>
                </a:cubicBezTo>
                <a:cubicBezTo>
                  <a:pt x="5802518" y="2893050"/>
                  <a:pt x="5797708" y="2882600"/>
                  <a:pt x="5797708" y="2868666"/>
                </a:cubicBezTo>
                <a:cubicBezTo>
                  <a:pt x="5797708" y="2839802"/>
                  <a:pt x="5814628" y="2825371"/>
                  <a:pt x="5848468" y="2825371"/>
                </a:cubicBezTo>
                <a:cubicBezTo>
                  <a:pt x="5896573" y="2825371"/>
                  <a:pt x="5930081" y="2852575"/>
                  <a:pt x="5948992" y="2906985"/>
                </a:cubicBezTo>
                <a:lnTo>
                  <a:pt x="6103759" y="2906985"/>
                </a:lnTo>
                <a:lnTo>
                  <a:pt x="6103759" y="2709918"/>
                </a:lnTo>
                <a:lnTo>
                  <a:pt x="5947001" y="2709918"/>
                </a:lnTo>
                <a:lnTo>
                  <a:pt x="5947001" y="2752715"/>
                </a:lnTo>
                <a:cubicBezTo>
                  <a:pt x="5904867" y="2718211"/>
                  <a:pt x="5853444" y="2700960"/>
                  <a:pt x="5792732" y="2700960"/>
                </a:cubicBezTo>
                <a:close/>
                <a:moveTo>
                  <a:pt x="2906657" y="2700960"/>
                </a:moveTo>
                <a:cubicBezTo>
                  <a:pt x="2845944" y="2700960"/>
                  <a:pt x="2794853" y="2719041"/>
                  <a:pt x="2753382" y="2755203"/>
                </a:cubicBezTo>
                <a:cubicBezTo>
                  <a:pt x="2711580" y="2791365"/>
                  <a:pt x="2690679" y="2841627"/>
                  <a:pt x="2690679" y="2905989"/>
                </a:cubicBezTo>
                <a:cubicBezTo>
                  <a:pt x="2690679" y="2941819"/>
                  <a:pt x="2699471" y="2974498"/>
                  <a:pt x="2717054" y="3004025"/>
                </a:cubicBezTo>
                <a:cubicBezTo>
                  <a:pt x="2734638" y="3033884"/>
                  <a:pt x="2755870" y="3057273"/>
                  <a:pt x="2780753" y="3074193"/>
                </a:cubicBezTo>
                <a:cubicBezTo>
                  <a:pt x="2807294" y="3092772"/>
                  <a:pt x="2848764" y="3114834"/>
                  <a:pt x="2905164" y="3140380"/>
                </a:cubicBezTo>
                <a:cubicBezTo>
                  <a:pt x="2949952" y="3160285"/>
                  <a:pt x="2979313" y="3175879"/>
                  <a:pt x="2993247" y="3187158"/>
                </a:cubicBezTo>
                <a:cubicBezTo>
                  <a:pt x="3006185" y="3197443"/>
                  <a:pt x="3012655" y="3210381"/>
                  <a:pt x="3012655" y="3225974"/>
                </a:cubicBezTo>
                <a:cubicBezTo>
                  <a:pt x="3012655" y="3255833"/>
                  <a:pt x="2994076" y="3270763"/>
                  <a:pt x="2956919" y="3270763"/>
                </a:cubicBezTo>
                <a:cubicBezTo>
                  <a:pt x="2905496" y="3270763"/>
                  <a:pt x="2870495" y="3240572"/>
                  <a:pt x="2851916" y="3180191"/>
                </a:cubicBezTo>
                <a:lnTo>
                  <a:pt x="2696153" y="3180191"/>
                </a:lnTo>
                <a:lnTo>
                  <a:pt x="2696153" y="3402140"/>
                </a:lnTo>
                <a:lnTo>
                  <a:pt x="2851916" y="3402140"/>
                </a:lnTo>
                <a:lnTo>
                  <a:pt x="2851916" y="3356855"/>
                </a:lnTo>
                <a:cubicBezTo>
                  <a:pt x="2901348" y="3393017"/>
                  <a:pt x="2956587" y="3411098"/>
                  <a:pt x="3017631" y="3411098"/>
                </a:cubicBezTo>
                <a:cubicBezTo>
                  <a:pt x="3083320" y="3411098"/>
                  <a:pt x="3137729" y="3390695"/>
                  <a:pt x="3180858" y="3349888"/>
                </a:cubicBezTo>
                <a:cubicBezTo>
                  <a:pt x="3223988" y="3309744"/>
                  <a:pt x="3245552" y="3260643"/>
                  <a:pt x="3245552" y="3202585"/>
                </a:cubicBezTo>
                <a:cubicBezTo>
                  <a:pt x="3245552" y="3164765"/>
                  <a:pt x="3236429" y="3129597"/>
                  <a:pt x="3218182" y="3097084"/>
                </a:cubicBezTo>
                <a:cubicBezTo>
                  <a:pt x="3210219" y="3082487"/>
                  <a:pt x="3200184" y="3068305"/>
                  <a:pt x="3188074" y="3054536"/>
                </a:cubicBezTo>
                <a:cubicBezTo>
                  <a:pt x="3175965" y="3040768"/>
                  <a:pt x="3164104" y="3030068"/>
                  <a:pt x="3152493" y="3022438"/>
                </a:cubicBezTo>
                <a:cubicBezTo>
                  <a:pt x="3129601" y="3006845"/>
                  <a:pt x="3084150" y="2982129"/>
                  <a:pt x="3016138" y="2948289"/>
                </a:cubicBezTo>
                <a:cubicBezTo>
                  <a:pt x="2965379" y="2923407"/>
                  <a:pt x="2935354" y="2907316"/>
                  <a:pt x="2926065" y="2900017"/>
                </a:cubicBezTo>
                <a:cubicBezTo>
                  <a:pt x="2916444" y="2893050"/>
                  <a:pt x="2911633" y="2882600"/>
                  <a:pt x="2911633" y="2868666"/>
                </a:cubicBezTo>
                <a:cubicBezTo>
                  <a:pt x="2911633" y="2839802"/>
                  <a:pt x="2928553" y="2825371"/>
                  <a:pt x="2962393" y="2825371"/>
                </a:cubicBezTo>
                <a:cubicBezTo>
                  <a:pt x="3010498" y="2825371"/>
                  <a:pt x="3044006" y="2852575"/>
                  <a:pt x="3062917" y="2906985"/>
                </a:cubicBezTo>
                <a:lnTo>
                  <a:pt x="3217684" y="2906985"/>
                </a:lnTo>
                <a:lnTo>
                  <a:pt x="3217684" y="2709918"/>
                </a:lnTo>
                <a:lnTo>
                  <a:pt x="3060926" y="2709918"/>
                </a:lnTo>
                <a:lnTo>
                  <a:pt x="3060926" y="2752715"/>
                </a:lnTo>
                <a:cubicBezTo>
                  <a:pt x="3018792" y="2718211"/>
                  <a:pt x="2967369" y="2700960"/>
                  <a:pt x="2906657" y="2700960"/>
                </a:cubicBezTo>
                <a:close/>
                <a:moveTo>
                  <a:pt x="5696108" y="1952512"/>
                </a:moveTo>
                <a:lnTo>
                  <a:pt x="5754830" y="2144105"/>
                </a:lnTo>
                <a:lnTo>
                  <a:pt x="5630917" y="2144105"/>
                </a:lnTo>
                <a:close/>
                <a:moveTo>
                  <a:pt x="2934147" y="1928625"/>
                </a:moveTo>
                <a:lnTo>
                  <a:pt x="2975949" y="1928625"/>
                </a:lnTo>
                <a:cubicBezTo>
                  <a:pt x="3007798" y="1928625"/>
                  <a:pt x="3030358" y="1930118"/>
                  <a:pt x="3043628" y="1933104"/>
                </a:cubicBezTo>
                <a:cubicBezTo>
                  <a:pt x="3057562" y="1936090"/>
                  <a:pt x="3068676" y="1943057"/>
                  <a:pt x="3076971" y="1954005"/>
                </a:cubicBezTo>
                <a:cubicBezTo>
                  <a:pt x="3085596" y="1965285"/>
                  <a:pt x="3089909" y="1979053"/>
                  <a:pt x="3089909" y="1995309"/>
                </a:cubicBezTo>
                <a:cubicBezTo>
                  <a:pt x="3089909" y="2020192"/>
                  <a:pt x="3081947" y="2036946"/>
                  <a:pt x="3066022" y="2045571"/>
                </a:cubicBezTo>
                <a:cubicBezTo>
                  <a:pt x="3049434" y="2054197"/>
                  <a:pt x="3022893" y="2058510"/>
                  <a:pt x="2986399" y="2058510"/>
                </a:cubicBezTo>
                <a:lnTo>
                  <a:pt x="2934147" y="2058510"/>
                </a:lnTo>
                <a:close/>
                <a:moveTo>
                  <a:pt x="5483614" y="1776844"/>
                </a:moveTo>
                <a:lnTo>
                  <a:pt x="5483614" y="1942559"/>
                </a:lnTo>
                <a:lnTo>
                  <a:pt x="5539350" y="1942559"/>
                </a:lnTo>
                <a:lnTo>
                  <a:pt x="5409465" y="2303351"/>
                </a:lnTo>
                <a:lnTo>
                  <a:pt x="5356715" y="2303351"/>
                </a:lnTo>
                <a:lnTo>
                  <a:pt x="5356715" y="2469066"/>
                </a:lnTo>
                <a:lnTo>
                  <a:pt x="5630917" y="2469066"/>
                </a:lnTo>
                <a:lnTo>
                  <a:pt x="5630917" y="2317285"/>
                </a:lnTo>
                <a:lnTo>
                  <a:pt x="5574185" y="2317285"/>
                </a:lnTo>
                <a:lnTo>
                  <a:pt x="5604542" y="2230197"/>
                </a:lnTo>
                <a:lnTo>
                  <a:pt x="5781703" y="2230197"/>
                </a:lnTo>
                <a:lnTo>
                  <a:pt x="5808078" y="2317285"/>
                </a:lnTo>
                <a:lnTo>
                  <a:pt x="5747366" y="2317285"/>
                </a:lnTo>
                <a:lnTo>
                  <a:pt x="5747366" y="2469066"/>
                </a:lnTo>
                <a:lnTo>
                  <a:pt x="6108655" y="2469066"/>
                </a:lnTo>
                <a:lnTo>
                  <a:pt x="6108655" y="2303351"/>
                </a:lnTo>
                <a:lnTo>
                  <a:pt x="6057895" y="2303351"/>
                </a:lnTo>
                <a:lnTo>
                  <a:pt x="5925522" y="1942559"/>
                </a:lnTo>
                <a:lnTo>
                  <a:pt x="5981258" y="1942559"/>
                </a:lnTo>
                <a:lnTo>
                  <a:pt x="5981258" y="1776844"/>
                </a:lnTo>
                <a:close/>
                <a:moveTo>
                  <a:pt x="4640638" y="1776844"/>
                </a:moveTo>
                <a:lnTo>
                  <a:pt x="4640638" y="2014220"/>
                </a:lnTo>
                <a:lnTo>
                  <a:pt x="4799386" y="2014220"/>
                </a:lnTo>
                <a:lnTo>
                  <a:pt x="4799386" y="1928625"/>
                </a:lnTo>
                <a:lnTo>
                  <a:pt x="4972566" y="1928625"/>
                </a:lnTo>
                <a:lnTo>
                  <a:pt x="4631680" y="2310816"/>
                </a:lnTo>
                <a:lnTo>
                  <a:pt x="4631680" y="2469066"/>
                </a:lnTo>
                <a:lnTo>
                  <a:pt x="5314945" y="2469066"/>
                </a:lnTo>
                <a:lnTo>
                  <a:pt x="5314945" y="2222733"/>
                </a:lnTo>
                <a:lnTo>
                  <a:pt x="5153709" y="2222733"/>
                </a:lnTo>
                <a:lnTo>
                  <a:pt x="5153709" y="2317285"/>
                </a:lnTo>
                <a:lnTo>
                  <a:pt x="4954154" y="2317285"/>
                </a:lnTo>
                <a:lnTo>
                  <a:pt x="5312457" y="1917179"/>
                </a:lnTo>
                <a:lnTo>
                  <a:pt x="5312457" y="1776844"/>
                </a:lnTo>
                <a:close/>
                <a:moveTo>
                  <a:pt x="3897688" y="1776844"/>
                </a:moveTo>
                <a:lnTo>
                  <a:pt x="3897688" y="2014220"/>
                </a:lnTo>
                <a:lnTo>
                  <a:pt x="4056436" y="2014220"/>
                </a:lnTo>
                <a:lnTo>
                  <a:pt x="4056436" y="1928625"/>
                </a:lnTo>
                <a:lnTo>
                  <a:pt x="4229616" y="1928625"/>
                </a:lnTo>
                <a:lnTo>
                  <a:pt x="3888730" y="2310816"/>
                </a:lnTo>
                <a:lnTo>
                  <a:pt x="3888730" y="2469066"/>
                </a:lnTo>
                <a:lnTo>
                  <a:pt x="4571995" y="2469066"/>
                </a:lnTo>
                <a:lnTo>
                  <a:pt x="4571995" y="2222733"/>
                </a:lnTo>
                <a:lnTo>
                  <a:pt x="4410759" y="2222733"/>
                </a:lnTo>
                <a:lnTo>
                  <a:pt x="4410759" y="2317285"/>
                </a:lnTo>
                <a:lnTo>
                  <a:pt x="4211204" y="2317285"/>
                </a:lnTo>
                <a:lnTo>
                  <a:pt x="4569507" y="1917179"/>
                </a:lnTo>
                <a:lnTo>
                  <a:pt x="4569507" y="1776844"/>
                </a:lnTo>
                <a:close/>
                <a:moveTo>
                  <a:pt x="3428475" y="1776844"/>
                </a:moveTo>
                <a:lnTo>
                  <a:pt x="3428475" y="1942559"/>
                </a:lnTo>
                <a:lnTo>
                  <a:pt x="3492173" y="1942559"/>
                </a:lnTo>
                <a:lnTo>
                  <a:pt x="3492173" y="2303351"/>
                </a:lnTo>
                <a:lnTo>
                  <a:pt x="3428475" y="2303351"/>
                </a:lnTo>
                <a:lnTo>
                  <a:pt x="3428475" y="2469066"/>
                </a:lnTo>
                <a:lnTo>
                  <a:pt x="3823106" y="2469066"/>
                </a:lnTo>
                <a:lnTo>
                  <a:pt x="3823106" y="2303351"/>
                </a:lnTo>
                <a:lnTo>
                  <a:pt x="3759906" y="2303351"/>
                </a:lnTo>
                <a:lnTo>
                  <a:pt x="3759906" y="1942559"/>
                </a:lnTo>
                <a:lnTo>
                  <a:pt x="3823106" y="1942559"/>
                </a:lnTo>
                <a:lnTo>
                  <a:pt x="3823106" y="1776844"/>
                </a:lnTo>
                <a:close/>
                <a:moveTo>
                  <a:pt x="2599232" y="1776844"/>
                </a:moveTo>
                <a:lnTo>
                  <a:pt x="2599232" y="1942559"/>
                </a:lnTo>
                <a:lnTo>
                  <a:pt x="2666414" y="1942559"/>
                </a:lnTo>
                <a:lnTo>
                  <a:pt x="2666414" y="2303351"/>
                </a:lnTo>
                <a:lnTo>
                  <a:pt x="2599232" y="2303351"/>
                </a:lnTo>
                <a:lnTo>
                  <a:pt x="2599232" y="2469066"/>
                </a:lnTo>
                <a:lnTo>
                  <a:pt x="3003817" y="2469066"/>
                </a:lnTo>
                <a:lnTo>
                  <a:pt x="3003817" y="2303351"/>
                </a:lnTo>
                <a:lnTo>
                  <a:pt x="2934147" y="2303351"/>
                </a:lnTo>
                <a:lnTo>
                  <a:pt x="2934147" y="2206310"/>
                </a:lnTo>
                <a:lnTo>
                  <a:pt x="3042135" y="2206310"/>
                </a:lnTo>
                <a:cubicBezTo>
                  <a:pt x="3127398" y="2206310"/>
                  <a:pt x="3190433" y="2199177"/>
                  <a:pt x="3231240" y="2184912"/>
                </a:cubicBezTo>
                <a:cubicBezTo>
                  <a:pt x="3272710" y="2170314"/>
                  <a:pt x="3306053" y="2146759"/>
                  <a:pt x="3331267" y="2114246"/>
                </a:cubicBezTo>
                <a:cubicBezTo>
                  <a:pt x="3356480" y="2082065"/>
                  <a:pt x="3369088" y="2041590"/>
                  <a:pt x="3369088" y="1992821"/>
                </a:cubicBezTo>
                <a:cubicBezTo>
                  <a:pt x="3369088" y="1953341"/>
                  <a:pt x="3358471" y="1917013"/>
                  <a:pt x="3337238" y="1883837"/>
                </a:cubicBezTo>
                <a:cubicBezTo>
                  <a:pt x="3316006" y="1850661"/>
                  <a:pt x="3282829" y="1824451"/>
                  <a:pt x="3237709" y="1805209"/>
                </a:cubicBezTo>
                <a:cubicBezTo>
                  <a:pt x="3192590" y="1786299"/>
                  <a:pt x="3121261" y="1776844"/>
                  <a:pt x="3023723" y="1776844"/>
                </a:cubicBezTo>
                <a:close/>
                <a:moveTo>
                  <a:pt x="0" y="0"/>
                </a:moveTo>
                <a:lnTo>
                  <a:pt x="6243145" y="0"/>
                </a:lnTo>
                <a:lnTo>
                  <a:pt x="6243145"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TextBox 14">
            <a:extLst>
              <a:ext uri="{FF2B5EF4-FFF2-40B4-BE49-F238E27FC236}">
                <a16:creationId xmlns:a16="http://schemas.microsoft.com/office/drawing/2014/main" id="{BA5B1A61-1E84-295C-BB03-86B5BE57105D}"/>
              </a:ext>
            </a:extLst>
          </p:cNvPr>
          <p:cNvSpPr txBox="1"/>
          <p:nvPr/>
        </p:nvSpPr>
        <p:spPr>
          <a:xfrm>
            <a:off x="648118" y="5942028"/>
            <a:ext cx="4776280" cy="615553"/>
          </a:xfrm>
          <a:prstGeom prst="rect">
            <a:avLst/>
          </a:prstGeom>
          <a:noFill/>
        </p:spPr>
        <p:txBody>
          <a:bodyPr wrap="square" rtlCol="0">
            <a:spAutoFit/>
          </a:bodyPr>
          <a:lstStyle/>
          <a:p>
            <a:r>
              <a:rPr lang="en-IN" dirty="0">
                <a:latin typeface="Adobe Fangsong Std R" panose="02020400000000000000" pitchFamily="18" charset="-128"/>
                <a:ea typeface="Adobe Fangsong Std R" panose="02020400000000000000" pitchFamily="18" charset="-128"/>
              </a:rPr>
              <a:t>By Nishigandha Jadhav</a:t>
            </a:r>
          </a:p>
          <a:p>
            <a:r>
              <a:rPr lang="en-IN" sz="1600" dirty="0">
                <a:latin typeface="Adobe Fangsong Std R" panose="02020400000000000000" pitchFamily="18" charset="-128"/>
                <a:ea typeface="Adobe Fangsong Std R" panose="02020400000000000000" pitchFamily="18" charset="-128"/>
              </a:rPr>
              <a:t>   Aspirant Data analyst</a:t>
            </a:r>
          </a:p>
        </p:txBody>
      </p:sp>
    </p:spTree>
    <p:extLst>
      <p:ext uri="{BB962C8B-B14F-4D97-AF65-F5344CB8AC3E}">
        <p14:creationId xmlns:p14="http://schemas.microsoft.com/office/powerpoint/2010/main" val="78533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52"/>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673" y="1604797"/>
            <a:ext cx="6889115" cy="366776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265" y="1817435"/>
            <a:ext cx="3267161" cy="2254747"/>
          </a:xfrm>
          <a:prstGeom prst="rect">
            <a:avLst/>
          </a:prstGeom>
        </p:spPr>
      </p:pic>
      <p:sp>
        <p:nvSpPr>
          <p:cNvPr id="10" name="Rectangle 9"/>
          <p:cNvSpPr/>
          <p:nvPr/>
        </p:nvSpPr>
        <p:spPr>
          <a:xfrm>
            <a:off x="1159673" y="427661"/>
            <a:ext cx="9346199" cy="954107"/>
          </a:xfrm>
          <a:prstGeom prst="rect">
            <a:avLst/>
          </a:prstGeom>
        </p:spPr>
        <p:txBody>
          <a:bodyPr wrap="squar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6) Join the necessary tables to find the total quantity of each </a:t>
            </a:r>
          </a:p>
          <a:p>
            <a:r>
              <a:rPr lang="en-IN" sz="2800" b="1"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pizza</a:t>
            </a:r>
            <a:r>
              <a:rPr lang="en-IN" sz="2800" b="1"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category ordered</a:t>
            </a:r>
            <a:r>
              <a:rPr lang="en-IN" sz="2800" b="1" dirty="0">
                <a:solidFill>
                  <a:srgbClr val="002060"/>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59"/>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50" y="1978246"/>
            <a:ext cx="7631264" cy="2688299"/>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3491" y="1402080"/>
            <a:ext cx="3011213" cy="4053840"/>
          </a:xfrm>
          <a:prstGeom prst="rect">
            <a:avLst/>
          </a:prstGeom>
        </p:spPr>
      </p:pic>
      <p:sp>
        <p:nvSpPr>
          <p:cNvPr id="18" name="Rectangle 17"/>
          <p:cNvSpPr/>
          <p:nvPr/>
        </p:nvSpPr>
        <p:spPr>
          <a:xfrm>
            <a:off x="628982" y="548681"/>
            <a:ext cx="9114931" cy="523220"/>
          </a:xfrm>
          <a:prstGeom prst="rect">
            <a:avLst/>
          </a:prstGeom>
        </p:spPr>
        <p:txBody>
          <a:bodyPr wrap="non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7)</a:t>
            </a:r>
            <a:r>
              <a:rPr lang="en-IN" sz="2800" b="1"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Determine</a:t>
            </a:r>
            <a:r>
              <a:rPr lang="en-IN" sz="2800" b="1"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the distribution of orders by hour of the day</a:t>
            </a:r>
            <a:r>
              <a:rPr lang="en-IN" sz="2800" b="1" dirty="0">
                <a:solidFill>
                  <a:srgbClr val="00206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70"/>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772" y="2206436"/>
            <a:ext cx="5927331" cy="274359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4" y="2313311"/>
            <a:ext cx="4250960" cy="2529840"/>
          </a:xfrm>
          <a:prstGeom prst="rect">
            <a:avLst/>
          </a:prstGeom>
        </p:spPr>
      </p:pic>
      <p:sp>
        <p:nvSpPr>
          <p:cNvPr id="10" name="Rectangle 9"/>
          <p:cNvSpPr/>
          <p:nvPr/>
        </p:nvSpPr>
        <p:spPr>
          <a:xfrm>
            <a:off x="1061772" y="664146"/>
            <a:ext cx="10186401" cy="954107"/>
          </a:xfrm>
          <a:prstGeom prst="rect">
            <a:avLst/>
          </a:prstGeom>
        </p:spPr>
        <p:txBody>
          <a:bodyPr wrap="squar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8) Join relevant tables to find the category-wise distribution of</a:t>
            </a:r>
          </a:p>
          <a:p>
            <a:r>
              <a:rPr lang="en-IN" sz="2800" b="1"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pizza</a:t>
            </a:r>
            <a:r>
              <a:rPr lang="en-IN" sz="2800" b="1" dirty="0">
                <a:solidFill>
                  <a:srgbClr val="00206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77"/>
        <p:cNvGrpSpPr/>
        <p:nvPr/>
      </p:nvGrpSpPr>
      <p:grpSpPr>
        <a:xfrm>
          <a:off x="0" y="0"/>
          <a:ext cx="0" cy="0"/>
          <a:chOff x="0" y="0"/>
          <a:chExt cx="0" cy="0"/>
        </a:xfrm>
      </p:grpSpPr>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40" y="2155972"/>
            <a:ext cx="6481128" cy="2774565"/>
          </a:xfrm>
          <a:prstGeom prst="rect">
            <a:avLst/>
          </a:prstGeom>
        </p:spPr>
      </p:pic>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281" y="2489682"/>
            <a:ext cx="4492719" cy="1625025"/>
          </a:xfrm>
          <a:prstGeom prst="rect">
            <a:avLst/>
          </a:prstGeom>
        </p:spPr>
      </p:pic>
      <p:sp>
        <p:nvSpPr>
          <p:cNvPr id="60" name="Rectangle 59"/>
          <p:cNvSpPr/>
          <p:nvPr/>
        </p:nvSpPr>
        <p:spPr>
          <a:xfrm>
            <a:off x="1122809" y="515671"/>
            <a:ext cx="10161275" cy="954107"/>
          </a:xfrm>
          <a:prstGeom prst="rect">
            <a:avLst/>
          </a:prstGeom>
        </p:spPr>
        <p:txBody>
          <a:bodyPr wrap="square">
            <a:spAutoFit/>
          </a:bodyPr>
          <a:lstStyle/>
          <a:p>
            <a:pPr marL="457189" indent="-457189">
              <a:buAutoNum type="arabicParenR" startAt="9"/>
            </a:pPr>
            <a:r>
              <a:rPr lang="en-IN" sz="2800" b="1" dirty="0">
                <a:solidFill>
                  <a:schemeClr val="accent6">
                    <a:lumMod val="50000"/>
                  </a:schemeClr>
                </a:solidFill>
                <a:latin typeface="Times New Roman" pitchFamily="18" charset="0"/>
                <a:ea typeface="Segoe UI Black" pitchFamily="34" charset="0"/>
                <a:cs typeface="Times New Roman" pitchFamily="18" charset="0"/>
              </a:rPr>
              <a:t>Group</a:t>
            </a:r>
            <a:r>
              <a:rPr lang="en-IN" sz="2800" dirty="0">
                <a:solidFill>
                  <a:srgbClr val="002060"/>
                </a:solidFill>
              </a:rPr>
              <a:t> </a:t>
            </a:r>
            <a:r>
              <a:rPr lang="en-IN" sz="2800" b="1" dirty="0">
                <a:solidFill>
                  <a:schemeClr val="accent6">
                    <a:lumMod val="50000"/>
                  </a:schemeClr>
                </a:solidFill>
                <a:latin typeface="Times New Roman" pitchFamily="18" charset="0"/>
                <a:ea typeface="Segoe UI Black" pitchFamily="34" charset="0"/>
                <a:cs typeface="Times New Roman" pitchFamily="18" charset="0"/>
              </a:rPr>
              <a:t>the orders by date and calculate the average number of</a:t>
            </a:r>
          </a:p>
          <a:p>
            <a:r>
              <a:rPr lang="en-IN" sz="2800" b="1" dirty="0">
                <a:solidFill>
                  <a:schemeClr val="accent6">
                    <a:lumMod val="50000"/>
                  </a:schemeClr>
                </a:solidFill>
                <a:latin typeface="Times New Roman" pitchFamily="18" charset="0"/>
                <a:ea typeface="Segoe UI Black" pitchFamily="34" charset="0"/>
                <a:cs typeface="Times New Roman" pitchFamily="18" charset="0"/>
              </a:rPr>
              <a:t>      pizzas ordered per day.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3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6" y="2158008"/>
            <a:ext cx="5867809" cy="33603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7040" y="2452436"/>
            <a:ext cx="4464636" cy="2112235"/>
          </a:xfrm>
          <a:prstGeom prst="rect">
            <a:avLst/>
          </a:prstGeom>
        </p:spPr>
      </p:pic>
      <p:sp>
        <p:nvSpPr>
          <p:cNvPr id="2" name="Rectangle 1">
            <a:extLst>
              <a:ext uri="{FF2B5EF4-FFF2-40B4-BE49-F238E27FC236}">
                <a16:creationId xmlns:a16="http://schemas.microsoft.com/office/drawing/2014/main" id="{5183CEF7-CF19-6B03-50BF-B99F73294644}"/>
              </a:ext>
            </a:extLst>
          </p:cNvPr>
          <p:cNvSpPr/>
          <p:nvPr/>
        </p:nvSpPr>
        <p:spPr>
          <a:xfrm>
            <a:off x="934819" y="653152"/>
            <a:ext cx="9657081" cy="954107"/>
          </a:xfrm>
          <a:prstGeom prst="rect">
            <a:avLst/>
          </a:prstGeom>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10) Determine the top 3 most ordered pizza types based on</a:t>
            </a:r>
          </a:p>
          <a:p>
            <a:r>
              <a:rPr lang="en-IN" sz="2800" b="1" dirty="0">
                <a:solidFill>
                  <a:schemeClr val="accent6">
                    <a:lumMod val="75000"/>
                  </a:schemeClr>
                </a:solidFill>
                <a:latin typeface="Times New Roman" panose="02020603050405020304" pitchFamily="18" charset="0"/>
                <a:cs typeface="Times New Roman" panose="02020603050405020304" pitchFamily="18" charset="0"/>
              </a:rPr>
              <a:t>      revenue.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42"/>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14" y="1607330"/>
            <a:ext cx="6048672" cy="4436204"/>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225" y="2468893"/>
            <a:ext cx="3483247" cy="1843019"/>
          </a:xfrm>
          <a:prstGeom prst="rect">
            <a:avLst/>
          </a:prstGeom>
        </p:spPr>
      </p:pic>
      <p:sp>
        <p:nvSpPr>
          <p:cNvPr id="43" name="Rectangle 42"/>
          <p:cNvSpPr/>
          <p:nvPr/>
        </p:nvSpPr>
        <p:spPr>
          <a:xfrm>
            <a:off x="1129324" y="458670"/>
            <a:ext cx="10874608" cy="954107"/>
          </a:xfrm>
          <a:prstGeom prst="rect">
            <a:avLst/>
          </a:prstGeom>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11) Calculate the percentage contribution of each pizza type to total</a:t>
            </a:r>
          </a:p>
          <a:p>
            <a:r>
              <a:rPr lang="en-IN" sz="2800" b="1" dirty="0">
                <a:solidFill>
                  <a:schemeClr val="accent6">
                    <a:lumMod val="75000"/>
                  </a:schemeClr>
                </a:solidFill>
                <a:latin typeface="Times New Roman" panose="02020603050405020304" pitchFamily="18" charset="0"/>
                <a:cs typeface="Times New Roman" panose="02020603050405020304" pitchFamily="18" charset="0"/>
              </a:rPr>
              <a:t>      revenue.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84"/>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509" y="1580420"/>
            <a:ext cx="5856651" cy="481756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299" y="2351762"/>
            <a:ext cx="2784309" cy="2839996"/>
          </a:xfrm>
          <a:prstGeom prst="rect">
            <a:avLst/>
          </a:prstGeom>
        </p:spPr>
      </p:pic>
      <p:sp>
        <p:nvSpPr>
          <p:cNvPr id="21" name="Rectangle 20"/>
          <p:cNvSpPr/>
          <p:nvPr/>
        </p:nvSpPr>
        <p:spPr>
          <a:xfrm>
            <a:off x="1442719" y="644692"/>
            <a:ext cx="8825749" cy="523220"/>
          </a:xfrm>
          <a:prstGeom prst="rect">
            <a:avLst/>
          </a:prstGeom>
        </p:spPr>
        <p:txBody>
          <a:bodyPr wrap="non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12) Analyse the cumulative revenue generated over 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98"/>
        <p:cNvGrpSpPr/>
        <p:nvPr/>
      </p:nvGrpSpPr>
      <p:grpSpPr>
        <a:xfrm>
          <a:off x="0" y="0"/>
          <a:ext cx="0" cy="0"/>
          <a:chOff x="0" y="0"/>
          <a:chExt cx="0" cy="0"/>
        </a:xfrm>
      </p:grpSpPr>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86" y="1669762"/>
            <a:ext cx="9333603" cy="4282477"/>
          </a:xfrm>
          <a:prstGeom prst="rect">
            <a:avLst/>
          </a:prstGeom>
        </p:spPr>
      </p:pic>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196" y="3441367"/>
            <a:ext cx="4521200" cy="3007360"/>
          </a:xfrm>
          <a:prstGeom prst="rect">
            <a:avLst/>
          </a:prstGeom>
        </p:spPr>
      </p:pic>
      <p:sp>
        <p:nvSpPr>
          <p:cNvPr id="58" name="Rectangle 57"/>
          <p:cNvSpPr/>
          <p:nvPr/>
        </p:nvSpPr>
        <p:spPr>
          <a:xfrm>
            <a:off x="984307" y="527959"/>
            <a:ext cx="10785021" cy="1384995"/>
          </a:xfrm>
          <a:prstGeom prst="rect">
            <a:avLst/>
          </a:prstGeom>
        </p:spPr>
        <p:txBody>
          <a:bodyPr wrap="square">
            <a:spAutoFit/>
          </a:bodyPr>
          <a:lstStyle/>
          <a:p>
            <a:r>
              <a:rPr lang="en-IN" sz="2800" b="1" dirty="0">
                <a:solidFill>
                  <a:schemeClr val="accent6">
                    <a:lumMod val="75000"/>
                  </a:schemeClr>
                </a:solidFill>
                <a:latin typeface="Times New Roman" panose="02020603050405020304" pitchFamily="18" charset="0"/>
                <a:cs typeface="Times New Roman" panose="02020603050405020304" pitchFamily="18" charset="0"/>
              </a:rPr>
              <a:t>13) Determine the top 3 most ordered pizza types based on</a:t>
            </a:r>
          </a:p>
          <a:p>
            <a:r>
              <a:rPr lang="en-IN" sz="2800" b="1" dirty="0">
                <a:solidFill>
                  <a:schemeClr val="accent6">
                    <a:lumMod val="75000"/>
                  </a:schemeClr>
                </a:solidFill>
                <a:latin typeface="Times New Roman" panose="02020603050405020304" pitchFamily="18" charset="0"/>
                <a:cs typeface="Times New Roman" panose="02020603050405020304" pitchFamily="18" charset="0"/>
              </a:rPr>
              <a:t>      revenue for each pizza category.</a:t>
            </a:r>
          </a:p>
          <a:p>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649"/>
        <p:cNvGrpSpPr/>
        <p:nvPr/>
      </p:nvGrpSpPr>
      <p:grpSpPr>
        <a:xfrm>
          <a:off x="0" y="0"/>
          <a:ext cx="0" cy="0"/>
          <a:chOff x="0" y="0"/>
          <a:chExt cx="0" cy="0"/>
        </a:xfrm>
      </p:grpSpPr>
      <p:sp>
        <p:nvSpPr>
          <p:cNvPr id="28" name="Rectangle 27"/>
          <p:cNvSpPr/>
          <p:nvPr/>
        </p:nvSpPr>
        <p:spPr>
          <a:xfrm>
            <a:off x="2001356" y="1508787"/>
            <a:ext cx="9093200" cy="4154984"/>
          </a:xfrm>
          <a:prstGeom prst="rect">
            <a:avLst/>
          </a:prstGeom>
        </p:spPr>
        <p:txBody>
          <a:bodyPr wrap="square">
            <a:spAutoFit/>
          </a:bodyPr>
          <a:lstStyle/>
          <a:p>
            <a:pPr marL="609585" indent="-609585">
              <a:buFont typeface="+mj-lt"/>
              <a:buAutoNum type="arabicParenR"/>
            </a:pPr>
            <a:r>
              <a:rPr lang="en-IN" sz="2400" dirty="0">
                <a:solidFill>
                  <a:schemeClr val="accent6">
                    <a:lumMod val="75000"/>
                  </a:schemeClr>
                </a:solidFill>
                <a:latin typeface="Times New Roman" pitchFamily="18" charset="0"/>
                <a:cs typeface="Times New Roman" pitchFamily="18" charset="0"/>
              </a:rPr>
              <a:t>After study, it is determined that </a:t>
            </a:r>
            <a:r>
              <a:rPr lang="en-IN" sz="2400" b="1" dirty="0">
                <a:solidFill>
                  <a:schemeClr val="accent6">
                    <a:lumMod val="75000"/>
                  </a:schemeClr>
                </a:solidFill>
                <a:latin typeface="Times New Roman" pitchFamily="18" charset="0"/>
                <a:cs typeface="Times New Roman" pitchFamily="18" charset="0"/>
              </a:rPr>
              <a:t>the Greek Pizza</a:t>
            </a:r>
            <a:r>
              <a:rPr lang="en-IN" sz="2400" dirty="0">
                <a:solidFill>
                  <a:schemeClr val="accent6">
                    <a:lumMod val="75000"/>
                  </a:schemeClr>
                </a:solidFill>
                <a:latin typeface="Times New Roman" pitchFamily="18" charset="0"/>
                <a:cs typeface="Times New Roman" pitchFamily="18" charset="0"/>
              </a:rPr>
              <a:t>, at $35.95, is the most expensive pizza available. </a:t>
            </a:r>
          </a:p>
          <a:p>
            <a:pPr marL="609585" indent="-609585">
              <a:lnSpc>
                <a:spcPct val="150000"/>
              </a:lnSpc>
              <a:buFont typeface="+mj-lt"/>
              <a:buAutoNum type="arabicParenR"/>
            </a:pPr>
            <a:r>
              <a:rPr lang="en-IN" sz="2400" dirty="0">
                <a:solidFill>
                  <a:schemeClr val="accent6">
                    <a:lumMod val="75000"/>
                  </a:schemeClr>
                </a:solidFill>
                <a:latin typeface="Times New Roman" pitchFamily="18" charset="0"/>
                <a:cs typeface="Times New Roman" pitchFamily="18" charset="0"/>
              </a:rPr>
              <a:t>The most popular pizza order is for a </a:t>
            </a:r>
            <a:r>
              <a:rPr lang="en-IN" sz="2400" b="1" dirty="0">
                <a:solidFill>
                  <a:schemeClr val="accent6">
                    <a:lumMod val="75000"/>
                  </a:schemeClr>
                </a:solidFill>
                <a:latin typeface="Times New Roman" pitchFamily="18" charset="0"/>
                <a:cs typeface="Times New Roman" pitchFamily="18" charset="0"/>
              </a:rPr>
              <a:t>large size</a:t>
            </a:r>
            <a:r>
              <a:rPr lang="en-IN" sz="2400" dirty="0">
                <a:solidFill>
                  <a:schemeClr val="accent6">
                    <a:lumMod val="75000"/>
                  </a:schemeClr>
                </a:solidFill>
                <a:latin typeface="Times New Roman" pitchFamily="18" charset="0"/>
                <a:cs typeface="Times New Roman" pitchFamily="18" charset="0"/>
              </a:rPr>
              <a:t>. </a:t>
            </a:r>
          </a:p>
          <a:p>
            <a:pPr marL="609585" indent="-609585">
              <a:buFont typeface="+mj-lt"/>
              <a:buAutoNum type="arabicParenR"/>
            </a:pPr>
            <a:r>
              <a:rPr lang="en-IN" sz="2400" b="1" dirty="0">
                <a:solidFill>
                  <a:schemeClr val="accent6">
                    <a:lumMod val="75000"/>
                  </a:schemeClr>
                </a:solidFill>
                <a:latin typeface="Times New Roman" pitchFamily="18" charset="0"/>
                <a:cs typeface="Times New Roman" pitchFamily="18" charset="0"/>
              </a:rPr>
              <a:t>Thai chicken pizza, Hawaiian pizza, pepperoni pizza, barbecue chicken pizza, and classic deluxe pizza.</a:t>
            </a:r>
            <a:br>
              <a:rPr lang="en-IN" sz="2400" b="1" dirty="0">
                <a:solidFill>
                  <a:schemeClr val="accent6">
                    <a:lumMod val="75000"/>
                  </a:schemeClr>
                </a:solidFill>
                <a:latin typeface="Times New Roman" pitchFamily="18" charset="0"/>
                <a:cs typeface="Times New Roman" pitchFamily="18" charset="0"/>
              </a:rPr>
            </a:br>
            <a:r>
              <a:rPr lang="en-IN" sz="2400" dirty="0">
                <a:solidFill>
                  <a:schemeClr val="accent6">
                    <a:lumMod val="75000"/>
                  </a:schemeClr>
                </a:solidFill>
                <a:latin typeface="Times New Roman" pitchFamily="18" charset="0"/>
                <a:cs typeface="Times New Roman" pitchFamily="18" charset="0"/>
              </a:rPr>
              <a:t>These five pizzas are the best.</a:t>
            </a:r>
          </a:p>
          <a:p>
            <a:pPr marL="609585" indent="-609585">
              <a:lnSpc>
                <a:spcPct val="150000"/>
              </a:lnSpc>
              <a:buFont typeface="+mj-lt"/>
              <a:buAutoNum type="arabicParenR"/>
            </a:pPr>
            <a:r>
              <a:rPr lang="en-IN" sz="2400" dirty="0">
                <a:solidFill>
                  <a:schemeClr val="accent6">
                    <a:lumMod val="75000"/>
                  </a:schemeClr>
                </a:solidFill>
                <a:latin typeface="Times New Roman" pitchFamily="18" charset="0"/>
                <a:cs typeface="Times New Roman" pitchFamily="18" charset="0"/>
              </a:rPr>
              <a:t>An average of </a:t>
            </a:r>
            <a:r>
              <a:rPr lang="en-IN" sz="2400" b="1" dirty="0">
                <a:solidFill>
                  <a:schemeClr val="accent6">
                    <a:lumMod val="75000"/>
                  </a:schemeClr>
                </a:solidFill>
                <a:latin typeface="Times New Roman" pitchFamily="18" charset="0"/>
                <a:cs typeface="Times New Roman" pitchFamily="18" charset="0"/>
              </a:rPr>
              <a:t>138</a:t>
            </a:r>
            <a:r>
              <a:rPr lang="en-IN" sz="2400" dirty="0">
                <a:solidFill>
                  <a:schemeClr val="accent6">
                    <a:lumMod val="75000"/>
                  </a:schemeClr>
                </a:solidFill>
                <a:latin typeface="Times New Roman" pitchFamily="18" charset="0"/>
                <a:cs typeface="Times New Roman" pitchFamily="18" charset="0"/>
              </a:rPr>
              <a:t> pizza </a:t>
            </a:r>
            <a:r>
              <a:rPr lang="en-IN" sz="2400" b="1" dirty="0">
                <a:solidFill>
                  <a:schemeClr val="accent6">
                    <a:lumMod val="75000"/>
                  </a:schemeClr>
                </a:solidFill>
                <a:latin typeface="Times New Roman" pitchFamily="18" charset="0"/>
                <a:cs typeface="Times New Roman" pitchFamily="18" charset="0"/>
              </a:rPr>
              <a:t>orders are placed per day</a:t>
            </a:r>
            <a:r>
              <a:rPr lang="en-IN" sz="2400" dirty="0">
                <a:solidFill>
                  <a:schemeClr val="accent6">
                    <a:lumMod val="75000"/>
                  </a:schemeClr>
                </a:solidFill>
                <a:latin typeface="Times New Roman" pitchFamily="18" charset="0"/>
                <a:cs typeface="Times New Roman" pitchFamily="18" charset="0"/>
              </a:rPr>
              <a:t>.</a:t>
            </a:r>
          </a:p>
          <a:p>
            <a:pPr marL="609585" indent="-609585">
              <a:buFont typeface="+mj-lt"/>
              <a:buAutoNum type="arabicParenR"/>
            </a:pPr>
            <a:r>
              <a:rPr lang="en-IN" sz="2400" dirty="0">
                <a:solidFill>
                  <a:schemeClr val="accent6">
                    <a:lumMod val="75000"/>
                  </a:schemeClr>
                </a:solidFill>
                <a:latin typeface="Times New Roman" pitchFamily="18" charset="0"/>
                <a:cs typeface="Times New Roman" pitchFamily="18" charset="0"/>
              </a:rPr>
              <a:t>The pizzas are priced at </a:t>
            </a:r>
            <a:r>
              <a:rPr lang="en-IN" sz="2400" b="1" dirty="0">
                <a:solidFill>
                  <a:schemeClr val="accent6">
                    <a:lumMod val="75000"/>
                  </a:schemeClr>
                </a:solidFill>
                <a:latin typeface="Times New Roman" pitchFamily="18" charset="0"/>
                <a:cs typeface="Times New Roman" pitchFamily="18" charset="0"/>
              </a:rPr>
              <a:t>$43434.25 for Thai chicken, $42768 for barbecue chicken, and $41409.5 for California chicken</a:t>
            </a:r>
            <a:r>
              <a:rPr lang="en-IN" sz="2400" dirty="0">
                <a:solidFill>
                  <a:schemeClr val="accent6">
                    <a:lumMod val="75000"/>
                  </a:schemeClr>
                </a:solidFill>
                <a:latin typeface="Times New Roman" pitchFamily="18" charset="0"/>
                <a:cs typeface="Times New Roman" pitchFamily="18" charset="0"/>
              </a:rPr>
              <a:t>. These are the </a:t>
            </a:r>
            <a:r>
              <a:rPr lang="en-IN" sz="2400" b="1" dirty="0">
                <a:solidFill>
                  <a:schemeClr val="accent6">
                    <a:lumMod val="75000"/>
                  </a:schemeClr>
                </a:solidFill>
                <a:latin typeface="Times New Roman" pitchFamily="18" charset="0"/>
                <a:cs typeface="Times New Roman" pitchFamily="18" charset="0"/>
              </a:rPr>
              <a:t>top three </a:t>
            </a:r>
            <a:r>
              <a:rPr lang="en-IN" sz="2400" dirty="0">
                <a:solidFill>
                  <a:schemeClr val="accent6">
                    <a:lumMod val="75000"/>
                  </a:schemeClr>
                </a:solidFill>
                <a:latin typeface="Times New Roman" pitchFamily="18" charset="0"/>
                <a:cs typeface="Times New Roman" pitchFamily="18" charset="0"/>
              </a:rPr>
              <a:t>pizzas </a:t>
            </a:r>
            <a:r>
              <a:rPr lang="en-IN" sz="2400" b="1" dirty="0">
                <a:solidFill>
                  <a:schemeClr val="accent6">
                    <a:lumMod val="75000"/>
                  </a:schemeClr>
                </a:solidFill>
                <a:latin typeface="Times New Roman" pitchFamily="18" charset="0"/>
                <a:cs typeface="Times New Roman" pitchFamily="18" charset="0"/>
              </a:rPr>
              <a:t>in terms of sales</a:t>
            </a:r>
            <a:r>
              <a:rPr lang="en-IN" sz="2400" dirty="0">
                <a:solidFill>
                  <a:schemeClr val="accent6">
                    <a:lumMod val="75000"/>
                  </a:schemeClr>
                </a:solidFill>
                <a:latin typeface="Times New Roman" pitchFamily="18" charset="0"/>
                <a:cs typeface="Times New Roman" pitchFamily="18" charset="0"/>
              </a:rPr>
              <a:t>.</a:t>
            </a:r>
          </a:p>
        </p:txBody>
      </p:sp>
      <p:sp>
        <p:nvSpPr>
          <p:cNvPr id="29" name="TextBox 28"/>
          <p:cNvSpPr txBox="1"/>
          <p:nvPr/>
        </p:nvSpPr>
        <p:spPr>
          <a:xfrm>
            <a:off x="2001356" y="703057"/>
            <a:ext cx="5059680" cy="584775"/>
          </a:xfrm>
          <a:prstGeom prst="rect">
            <a:avLst/>
          </a:prstGeom>
          <a:noFill/>
        </p:spPr>
        <p:txBody>
          <a:bodyPr wrap="square" rtlCol="0">
            <a:spAutoFit/>
          </a:bodyPr>
          <a:lstStyle/>
          <a:p>
            <a:r>
              <a:rPr lang="en-IN" sz="3200" b="1" dirty="0">
                <a:solidFill>
                  <a:schemeClr val="accent6">
                    <a:lumMod val="50000"/>
                  </a:schemeClr>
                </a:solidFill>
                <a:latin typeface="Times New Roman" pitchFamily="18" charset="0"/>
                <a:cs typeface="Times New Roman" pitchFamily="18" charset="0"/>
              </a:rPr>
              <a:t>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583499" y="932723"/>
            <a:ext cx="7200800" cy="584775"/>
          </a:xfrm>
          <a:prstGeom prst="rect">
            <a:avLst/>
          </a:prstGeom>
          <a:noFill/>
        </p:spPr>
        <p:txBody>
          <a:bodyPr wrap="square" rtlCol="0">
            <a:spAutoFit/>
          </a:bodyPr>
          <a:lstStyle/>
          <a:p>
            <a:r>
              <a:rPr lang="en-IN" sz="3200" b="1" dirty="0">
                <a:solidFill>
                  <a:schemeClr val="accent6">
                    <a:lumMod val="50000"/>
                  </a:schemeClr>
                </a:solidFill>
                <a:latin typeface="Times New Roman" pitchFamily="18" charset="0"/>
                <a:cs typeface="Times New Roman" pitchFamily="18" charset="0"/>
              </a:rPr>
              <a:t>OVERALL CONCLUSION</a:t>
            </a:r>
          </a:p>
        </p:txBody>
      </p:sp>
      <p:sp>
        <p:nvSpPr>
          <p:cNvPr id="5" name="TextBox 4"/>
          <p:cNvSpPr txBox="1"/>
          <p:nvPr/>
        </p:nvSpPr>
        <p:spPr>
          <a:xfrm>
            <a:off x="1583499" y="2027752"/>
            <a:ext cx="9093200" cy="3046988"/>
          </a:xfrm>
          <a:prstGeom prst="rect">
            <a:avLst/>
          </a:prstGeom>
          <a:noFill/>
        </p:spPr>
        <p:txBody>
          <a:bodyPr wrap="square" rtlCol="0">
            <a:spAutoFit/>
          </a:bodyPr>
          <a:lstStyle/>
          <a:p>
            <a:r>
              <a:rPr lang="en-IN" sz="2400" dirty="0">
                <a:solidFill>
                  <a:schemeClr val="accent6">
                    <a:lumMod val="75000"/>
                  </a:schemeClr>
                </a:solidFill>
                <a:latin typeface="Times New Roman" pitchFamily="18" charset="0"/>
                <a:cs typeface="Times New Roman" pitchFamily="18" charset="0"/>
              </a:rPr>
              <a:t>This study provides valuable insights into customer preferences and pricing strategies that can guide business decisions in menu design and marketing. </a:t>
            </a:r>
          </a:p>
          <a:p>
            <a:r>
              <a:rPr lang="en-IN" sz="2400" dirty="0">
                <a:solidFill>
                  <a:schemeClr val="accent6">
                    <a:lumMod val="75000"/>
                  </a:schemeClr>
                </a:solidFill>
                <a:latin typeface="Times New Roman" pitchFamily="18" charset="0"/>
                <a:cs typeface="Times New Roman" pitchFamily="18" charset="0"/>
              </a:rPr>
              <a:t>By understanding which pizzas are most popular and which sizes are favoured, the business can tailor its menu to meet customer  demands more effectively. This information helps optimize the product mix, ensuring that the most popular and profitable items are highlighted leading to increased sales and customer satisfaction.</a:t>
            </a:r>
          </a:p>
        </p:txBody>
      </p:sp>
    </p:spTree>
    <p:extLst>
      <p:ext uri="{BB962C8B-B14F-4D97-AF65-F5344CB8AC3E}">
        <p14:creationId xmlns:p14="http://schemas.microsoft.com/office/powerpoint/2010/main" val="254001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394"/>
        <p:cNvGrpSpPr/>
        <p:nvPr/>
      </p:nvGrpSpPr>
      <p:grpSpPr>
        <a:xfrm>
          <a:off x="0" y="0"/>
          <a:ext cx="0" cy="0"/>
          <a:chOff x="0" y="0"/>
          <a:chExt cx="0" cy="0"/>
        </a:xfrm>
      </p:grpSpPr>
      <p:sp>
        <p:nvSpPr>
          <p:cNvPr id="9" name="Title 1">
            <a:extLst>
              <a:ext uri="{FF2B5EF4-FFF2-40B4-BE49-F238E27FC236}">
                <a16:creationId xmlns:a16="http://schemas.microsoft.com/office/drawing/2014/main" id="{53BCEF56-A572-C187-93F0-4D67964DA8ED}"/>
              </a:ext>
            </a:extLst>
          </p:cNvPr>
          <p:cNvSpPr txBox="1">
            <a:spLocks/>
          </p:cNvSpPr>
          <p:nvPr/>
        </p:nvSpPr>
        <p:spPr>
          <a:xfrm>
            <a:off x="1712068" y="1945530"/>
            <a:ext cx="8501974" cy="4143985"/>
          </a:xfrm>
          <a:prstGeom prst="rect">
            <a:avLst/>
          </a:prstGeom>
        </p:spPr>
        <p:txBody>
          <a:bodyPr vert="horz" lIns="0" tIns="60960" rIns="121920" bIns="60960" rtlCol="0" anchor="t">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just">
              <a:lnSpc>
                <a:spcPct val="100000"/>
              </a:lnSpc>
            </a:pPr>
            <a:r>
              <a:rPr lang="en-US" sz="2400" dirty="0">
                <a:solidFill>
                  <a:schemeClr val="accent6">
                    <a:lumMod val="75000"/>
                  </a:schemeClr>
                </a:solidFill>
                <a:latin typeface="Times New Roman" panose="02020603050405020304" pitchFamily="18" charset="0"/>
                <a:cs typeface="Times New Roman" panose="02020603050405020304" pitchFamily="18" charset="0"/>
              </a:rPr>
              <a:t>Pizza is widely enjoyed Italian dish made from flattened dough topped with ingredients like cheese, tomatoes, meats and vegetables. Originating in Naples in the late 18</a:t>
            </a:r>
            <a:r>
              <a:rPr lang="en-US" sz="2400" baseline="30000" dirty="0">
                <a:solidFill>
                  <a:schemeClr val="accent6">
                    <a:lumMod val="75000"/>
                  </a:schemeClr>
                </a:solidFill>
                <a:latin typeface="Times New Roman" panose="02020603050405020304" pitchFamily="18" charset="0"/>
                <a:cs typeface="Times New Roman" panose="02020603050405020304" pitchFamily="18" charset="0"/>
              </a:rPr>
              <a:t>th</a:t>
            </a:r>
            <a:r>
              <a:rPr lang="en-US" sz="2400" dirty="0">
                <a:solidFill>
                  <a:schemeClr val="accent6">
                    <a:lumMod val="75000"/>
                  </a:schemeClr>
                </a:solidFill>
                <a:latin typeface="Times New Roman" panose="02020603050405020304" pitchFamily="18" charset="0"/>
                <a:cs typeface="Times New Roman" panose="02020603050405020304" pitchFamily="18" charset="0"/>
              </a:rPr>
              <a:t> century, it features various styles, including Neapolitan, Chicago deep-dish. New York-style, and Sicilian. Pizza has gained global popularity, with local adaptions reflecting regional tastes. The industry has experienced significant growth, especially in delivery and takeout, influenced by consumer behavior. </a:t>
            </a:r>
          </a:p>
        </p:txBody>
      </p:sp>
      <p:sp>
        <p:nvSpPr>
          <p:cNvPr id="10" name="TextBox 9"/>
          <p:cNvSpPr txBox="1"/>
          <p:nvPr/>
        </p:nvSpPr>
        <p:spPr>
          <a:xfrm>
            <a:off x="1712068" y="851294"/>
            <a:ext cx="5201920" cy="584775"/>
          </a:xfrm>
          <a:prstGeom prst="rect">
            <a:avLst/>
          </a:prstGeom>
          <a:noFill/>
        </p:spPr>
        <p:txBody>
          <a:bodyPr wrap="square" rtlCol="0">
            <a:spAutoFit/>
          </a:bodyPr>
          <a:lstStyle/>
          <a:p>
            <a:r>
              <a:rPr lang="en-IN" sz="3200" b="1" dirty="0">
                <a:solidFill>
                  <a:schemeClr val="accent6">
                    <a:lumMod val="50000"/>
                  </a:schemeClr>
                </a:solidFill>
                <a:latin typeface="Times New Roman" pitchFamily="18" charset="0"/>
                <a:ea typeface="Segoe UI Black" pitchFamily="34" charset="0"/>
                <a:cs typeface="Times New Roman" pitchFamily="18" charset="0"/>
              </a:rPr>
              <a:t>INTRODUCTION</a:t>
            </a:r>
            <a:endParaRPr lang="en-IN" sz="4267" b="1" dirty="0">
              <a:solidFill>
                <a:schemeClr val="accent6">
                  <a:lumMod val="50000"/>
                </a:schemeClr>
              </a:solidFill>
              <a:latin typeface="Times New Roman" pitchFamily="18" charset="0"/>
              <a:ea typeface="Segoe UI Black" pitchFamily="34"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descr="A slice of pizza with melted cheese dripping from it&#10;&#10;Description automatically generated">
            <a:extLst>
              <a:ext uri="{FF2B5EF4-FFF2-40B4-BE49-F238E27FC236}">
                <a16:creationId xmlns:a16="http://schemas.microsoft.com/office/drawing/2014/main" id="{844BE8D7-01A7-4355-1496-0729E022D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74"/>
            <a:ext cx="12241530" cy="6858000"/>
          </a:xfrm>
          <a:prstGeom prst="rect">
            <a:avLst/>
          </a:prstGeom>
        </p:spPr>
      </p:pic>
      <p:sp>
        <p:nvSpPr>
          <p:cNvPr id="10" name="Freeform: Shape 9">
            <a:extLst>
              <a:ext uri="{FF2B5EF4-FFF2-40B4-BE49-F238E27FC236}">
                <a16:creationId xmlns:a16="http://schemas.microsoft.com/office/drawing/2014/main" id="{58A07263-DB58-4476-C3CA-3DF7C2F5250E}"/>
              </a:ext>
            </a:extLst>
          </p:cNvPr>
          <p:cNvSpPr/>
          <p:nvPr/>
        </p:nvSpPr>
        <p:spPr>
          <a:xfrm>
            <a:off x="0" y="-13874"/>
            <a:ext cx="12241530" cy="6858000"/>
          </a:xfrm>
          <a:custGeom>
            <a:avLst/>
            <a:gdLst/>
            <a:ahLst/>
            <a:cxnLst/>
            <a:rect l="l" t="t" r="r" b="b"/>
            <a:pathLst>
              <a:path w="12192001" h="6858000">
                <a:moveTo>
                  <a:pt x="4182768" y="2911963"/>
                </a:moveTo>
                <a:lnTo>
                  <a:pt x="4333084" y="3259477"/>
                </a:lnTo>
                <a:lnTo>
                  <a:pt x="4027987" y="3259477"/>
                </a:lnTo>
                <a:close/>
                <a:moveTo>
                  <a:pt x="9141572" y="2626213"/>
                </a:moveTo>
                <a:cubicBezTo>
                  <a:pt x="9191678" y="2626213"/>
                  <a:pt x="9235954" y="2639855"/>
                  <a:pt x="9274402" y="2667141"/>
                </a:cubicBezTo>
                <a:cubicBezTo>
                  <a:pt x="9312848" y="2694426"/>
                  <a:pt x="9344474" y="2741183"/>
                  <a:pt x="9369279" y="2807411"/>
                </a:cubicBezTo>
                <a:cubicBezTo>
                  <a:pt x="9394084" y="2873640"/>
                  <a:pt x="9406486" y="2973478"/>
                  <a:pt x="9406486" y="3106928"/>
                </a:cubicBezTo>
                <a:cubicBezTo>
                  <a:pt x="9406486" y="3219045"/>
                  <a:pt x="9394332" y="3309954"/>
                  <a:pt x="9370024" y="3379655"/>
                </a:cubicBezTo>
                <a:cubicBezTo>
                  <a:pt x="9345715" y="3449356"/>
                  <a:pt x="9311732" y="3500082"/>
                  <a:pt x="9268076" y="3531832"/>
                </a:cubicBezTo>
                <a:cubicBezTo>
                  <a:pt x="9233846" y="3556637"/>
                  <a:pt x="9191182" y="3569039"/>
                  <a:pt x="9140084" y="3569039"/>
                </a:cubicBezTo>
                <a:cubicBezTo>
                  <a:pt x="9064182" y="3569039"/>
                  <a:pt x="9005146" y="3540265"/>
                  <a:pt x="8962978" y="3482719"/>
                </a:cubicBezTo>
                <a:cubicBezTo>
                  <a:pt x="8902455" y="3400367"/>
                  <a:pt x="8872193" y="3273119"/>
                  <a:pt x="8872193" y="3100975"/>
                </a:cubicBezTo>
                <a:cubicBezTo>
                  <a:pt x="8872193" y="2956115"/>
                  <a:pt x="8891789" y="2844990"/>
                  <a:pt x="8930980" y="2767600"/>
                </a:cubicBezTo>
                <a:cubicBezTo>
                  <a:pt x="8979102" y="2673342"/>
                  <a:pt x="9049298" y="2626213"/>
                  <a:pt x="9141572" y="2626213"/>
                </a:cubicBezTo>
                <a:close/>
                <a:moveTo>
                  <a:pt x="9760846" y="2592726"/>
                </a:moveTo>
                <a:lnTo>
                  <a:pt x="9760846" y="2620260"/>
                </a:lnTo>
                <a:cubicBezTo>
                  <a:pt x="9803510" y="2619764"/>
                  <a:pt x="9832780" y="2623732"/>
                  <a:pt x="9848655" y="2632166"/>
                </a:cubicBezTo>
                <a:cubicBezTo>
                  <a:pt x="9864530" y="2640600"/>
                  <a:pt x="9875691" y="2651886"/>
                  <a:pt x="9882141" y="2666024"/>
                </a:cubicBezTo>
                <a:cubicBezTo>
                  <a:pt x="9888591" y="2680163"/>
                  <a:pt x="9891815" y="2716254"/>
                  <a:pt x="9891815" y="2774297"/>
                </a:cubicBezTo>
                <a:lnTo>
                  <a:pt x="9891815" y="3268406"/>
                </a:lnTo>
                <a:cubicBezTo>
                  <a:pt x="9891815" y="3352246"/>
                  <a:pt x="9905209" y="3418971"/>
                  <a:pt x="9931998" y="3468580"/>
                </a:cubicBezTo>
                <a:cubicBezTo>
                  <a:pt x="9958787" y="3518189"/>
                  <a:pt x="10004676" y="3558869"/>
                  <a:pt x="10069664" y="3590619"/>
                </a:cubicBezTo>
                <a:cubicBezTo>
                  <a:pt x="10117289" y="3613935"/>
                  <a:pt x="10184758" y="3625594"/>
                  <a:pt x="10272071" y="3625594"/>
                </a:cubicBezTo>
                <a:cubicBezTo>
                  <a:pt x="10376747" y="3625594"/>
                  <a:pt x="10459346" y="3603517"/>
                  <a:pt x="10519869" y="3559365"/>
                </a:cubicBezTo>
                <a:cubicBezTo>
                  <a:pt x="10580393" y="3515213"/>
                  <a:pt x="10618468" y="3466844"/>
                  <a:pt x="10634095" y="3414258"/>
                </a:cubicBezTo>
                <a:cubicBezTo>
                  <a:pt x="10649722" y="3361672"/>
                  <a:pt x="10657535" y="3276096"/>
                  <a:pt x="10657535" y="3157529"/>
                </a:cubicBezTo>
                <a:lnTo>
                  <a:pt x="10657535" y="2774297"/>
                </a:lnTo>
                <a:cubicBezTo>
                  <a:pt x="10657535" y="2733121"/>
                  <a:pt x="10660760" y="2704596"/>
                  <a:pt x="10667209" y="2688721"/>
                </a:cubicBezTo>
                <a:cubicBezTo>
                  <a:pt x="10675643" y="2665900"/>
                  <a:pt x="10689286" y="2648785"/>
                  <a:pt x="10708137" y="2637375"/>
                </a:cubicBezTo>
                <a:cubicBezTo>
                  <a:pt x="10726989" y="2625965"/>
                  <a:pt x="10750553" y="2620260"/>
                  <a:pt x="10778830" y="2620260"/>
                </a:cubicBezTo>
                <a:lnTo>
                  <a:pt x="10799666" y="2620260"/>
                </a:lnTo>
                <a:lnTo>
                  <a:pt x="10799666" y="2592726"/>
                </a:lnTo>
                <a:lnTo>
                  <a:pt x="10450664" y="2592726"/>
                </a:lnTo>
                <a:lnTo>
                  <a:pt x="10450664" y="2620260"/>
                </a:lnTo>
                <a:cubicBezTo>
                  <a:pt x="10491344" y="2620260"/>
                  <a:pt x="10522846" y="2625965"/>
                  <a:pt x="10545170" y="2637375"/>
                </a:cubicBezTo>
                <a:cubicBezTo>
                  <a:pt x="10559557" y="2644816"/>
                  <a:pt x="10571463" y="2658211"/>
                  <a:pt x="10580889" y="2677558"/>
                </a:cubicBezTo>
                <a:cubicBezTo>
                  <a:pt x="10590315" y="2696906"/>
                  <a:pt x="10595028" y="2729153"/>
                  <a:pt x="10595028" y="2774297"/>
                </a:cubicBezTo>
                <a:lnTo>
                  <a:pt x="10595028" y="3185807"/>
                </a:lnTo>
                <a:cubicBezTo>
                  <a:pt x="10595028" y="3292963"/>
                  <a:pt x="10585478" y="3368121"/>
                  <a:pt x="10566378" y="3411281"/>
                </a:cubicBezTo>
                <a:cubicBezTo>
                  <a:pt x="10547279" y="3454441"/>
                  <a:pt x="10518506" y="3488300"/>
                  <a:pt x="10480058" y="3512856"/>
                </a:cubicBezTo>
                <a:cubicBezTo>
                  <a:pt x="10441611" y="3537413"/>
                  <a:pt x="10395101" y="3549691"/>
                  <a:pt x="10340532" y="3549691"/>
                </a:cubicBezTo>
                <a:cubicBezTo>
                  <a:pt x="10292907" y="3549691"/>
                  <a:pt x="10253467" y="3540018"/>
                  <a:pt x="10222213" y="3520670"/>
                </a:cubicBezTo>
                <a:cubicBezTo>
                  <a:pt x="10190959" y="3501322"/>
                  <a:pt x="10168511" y="3477014"/>
                  <a:pt x="10154868" y="3447744"/>
                </a:cubicBezTo>
                <a:cubicBezTo>
                  <a:pt x="10141226" y="3418475"/>
                  <a:pt x="10134405" y="3358695"/>
                  <a:pt x="10134405" y="3268406"/>
                </a:cubicBezTo>
                <a:lnTo>
                  <a:pt x="10134405" y="2774297"/>
                </a:lnTo>
                <a:cubicBezTo>
                  <a:pt x="10134405" y="2716750"/>
                  <a:pt x="10137506" y="2680783"/>
                  <a:pt x="10143706" y="2666397"/>
                </a:cubicBezTo>
                <a:cubicBezTo>
                  <a:pt x="10149908" y="2652010"/>
                  <a:pt x="10160325" y="2640724"/>
                  <a:pt x="10174960" y="2632538"/>
                </a:cubicBezTo>
                <a:cubicBezTo>
                  <a:pt x="10189595" y="2624353"/>
                  <a:pt x="10216508" y="2620260"/>
                  <a:pt x="10255699" y="2620260"/>
                </a:cubicBezTo>
                <a:lnTo>
                  <a:pt x="10281744" y="2620260"/>
                </a:lnTo>
                <a:lnTo>
                  <a:pt x="10281744" y="2592726"/>
                </a:lnTo>
                <a:close/>
                <a:moveTo>
                  <a:pt x="7452522" y="2592726"/>
                </a:moveTo>
                <a:lnTo>
                  <a:pt x="7452522" y="2620260"/>
                </a:lnTo>
                <a:cubicBezTo>
                  <a:pt x="7484768" y="2620756"/>
                  <a:pt x="7510565" y="2628569"/>
                  <a:pt x="7529913" y="2643700"/>
                </a:cubicBezTo>
                <a:cubicBezTo>
                  <a:pt x="7549260" y="2658831"/>
                  <a:pt x="7582499" y="2709061"/>
                  <a:pt x="7629627" y="2794389"/>
                </a:cubicBezTo>
                <a:lnTo>
                  <a:pt x="7867008" y="3226734"/>
                </a:lnTo>
                <a:lnTo>
                  <a:pt x="7867008" y="3429141"/>
                </a:lnTo>
                <a:cubicBezTo>
                  <a:pt x="7867008" y="3479742"/>
                  <a:pt x="7864279" y="3510996"/>
                  <a:pt x="7858823" y="3522902"/>
                </a:cubicBezTo>
                <a:cubicBezTo>
                  <a:pt x="7851381" y="3539769"/>
                  <a:pt x="7841211" y="3551676"/>
                  <a:pt x="7828313" y="3558621"/>
                </a:cubicBezTo>
                <a:cubicBezTo>
                  <a:pt x="7810950" y="3569039"/>
                  <a:pt x="7787385" y="3574248"/>
                  <a:pt x="7757620" y="3574248"/>
                </a:cubicBezTo>
                <a:lnTo>
                  <a:pt x="7704786" y="3574248"/>
                </a:lnTo>
                <a:lnTo>
                  <a:pt x="7704786" y="3601781"/>
                </a:lnTo>
                <a:lnTo>
                  <a:pt x="8271077" y="3601781"/>
                </a:lnTo>
                <a:lnTo>
                  <a:pt x="8271077" y="3574248"/>
                </a:lnTo>
                <a:lnTo>
                  <a:pt x="8214522" y="3574248"/>
                </a:lnTo>
                <a:cubicBezTo>
                  <a:pt x="8187733" y="3574248"/>
                  <a:pt x="8166277" y="3569411"/>
                  <a:pt x="8150154" y="3559737"/>
                </a:cubicBezTo>
                <a:cubicBezTo>
                  <a:pt x="8134031" y="3550063"/>
                  <a:pt x="8123240" y="3538901"/>
                  <a:pt x="8117784" y="3526251"/>
                </a:cubicBezTo>
                <a:cubicBezTo>
                  <a:pt x="8112327" y="3513601"/>
                  <a:pt x="8109598" y="3481230"/>
                  <a:pt x="8109598" y="3429141"/>
                </a:cubicBezTo>
                <a:lnTo>
                  <a:pt x="8109598" y="3185063"/>
                </a:lnTo>
                <a:lnTo>
                  <a:pt x="8328376" y="2819689"/>
                </a:lnTo>
                <a:cubicBezTo>
                  <a:pt x="8381954" y="2726920"/>
                  <a:pt x="8421145" y="2670117"/>
                  <a:pt x="8445950" y="2649281"/>
                </a:cubicBezTo>
                <a:cubicBezTo>
                  <a:pt x="8463809" y="2634399"/>
                  <a:pt x="8489358" y="2624725"/>
                  <a:pt x="8522596" y="2620260"/>
                </a:cubicBezTo>
                <a:lnTo>
                  <a:pt x="8522596" y="2592726"/>
                </a:lnTo>
                <a:lnTo>
                  <a:pt x="8214522" y="2592726"/>
                </a:lnTo>
                <a:lnTo>
                  <a:pt x="8214522" y="2620260"/>
                </a:lnTo>
                <a:cubicBezTo>
                  <a:pt x="8259667" y="2622740"/>
                  <a:pt x="8290672" y="2630182"/>
                  <a:pt x="8307540" y="2642584"/>
                </a:cubicBezTo>
                <a:cubicBezTo>
                  <a:pt x="8320438" y="2651514"/>
                  <a:pt x="8326887" y="2662676"/>
                  <a:pt x="8326887" y="2676070"/>
                </a:cubicBezTo>
                <a:cubicBezTo>
                  <a:pt x="8326887" y="2700379"/>
                  <a:pt x="8304315" y="2749740"/>
                  <a:pt x="8259170" y="2824154"/>
                </a:cubicBezTo>
                <a:lnTo>
                  <a:pt x="8077600" y="3128508"/>
                </a:lnTo>
                <a:lnTo>
                  <a:pt x="7895286" y="2794389"/>
                </a:lnTo>
                <a:cubicBezTo>
                  <a:pt x="7855599" y="2722455"/>
                  <a:pt x="7835754" y="2677558"/>
                  <a:pt x="7835754" y="2659699"/>
                </a:cubicBezTo>
                <a:cubicBezTo>
                  <a:pt x="7835754" y="2650273"/>
                  <a:pt x="7841583" y="2641344"/>
                  <a:pt x="7853242" y="2632910"/>
                </a:cubicBezTo>
                <a:cubicBezTo>
                  <a:pt x="7864900" y="2624476"/>
                  <a:pt x="7885364" y="2620260"/>
                  <a:pt x="7914633" y="2620260"/>
                </a:cubicBezTo>
                <a:lnTo>
                  <a:pt x="7936213" y="2620260"/>
                </a:lnTo>
                <a:lnTo>
                  <a:pt x="7936213" y="2592726"/>
                </a:lnTo>
                <a:close/>
                <a:moveTo>
                  <a:pt x="5968408" y="2592726"/>
                </a:moveTo>
                <a:lnTo>
                  <a:pt x="5968408" y="2620260"/>
                </a:lnTo>
                <a:lnTo>
                  <a:pt x="6001894" y="2620260"/>
                </a:lnTo>
                <a:cubicBezTo>
                  <a:pt x="6030172" y="2620260"/>
                  <a:pt x="6052620" y="2625097"/>
                  <a:pt x="6069239" y="2634770"/>
                </a:cubicBezTo>
                <a:cubicBezTo>
                  <a:pt x="6085858" y="2644444"/>
                  <a:pt x="6096896" y="2655731"/>
                  <a:pt x="6102353" y="2668629"/>
                </a:cubicBezTo>
                <a:cubicBezTo>
                  <a:pt x="6107810" y="2681527"/>
                  <a:pt x="6110539" y="2713774"/>
                  <a:pt x="6110539" y="2765367"/>
                </a:cubicBezTo>
                <a:lnTo>
                  <a:pt x="6110539" y="3429141"/>
                </a:lnTo>
                <a:cubicBezTo>
                  <a:pt x="6110539" y="3479742"/>
                  <a:pt x="6107810" y="3510996"/>
                  <a:pt x="6102353" y="3522902"/>
                </a:cubicBezTo>
                <a:cubicBezTo>
                  <a:pt x="6095408" y="3539769"/>
                  <a:pt x="6085486" y="3551676"/>
                  <a:pt x="6072588" y="3558621"/>
                </a:cubicBezTo>
                <a:cubicBezTo>
                  <a:pt x="6054728" y="3569039"/>
                  <a:pt x="6031164" y="3574248"/>
                  <a:pt x="6001894" y="3574248"/>
                </a:cubicBezTo>
                <a:lnTo>
                  <a:pt x="5968408" y="3574248"/>
                </a:lnTo>
                <a:lnTo>
                  <a:pt x="5968408" y="3601781"/>
                </a:lnTo>
                <a:lnTo>
                  <a:pt x="6477400" y="3601781"/>
                </a:lnTo>
                <a:lnTo>
                  <a:pt x="6477400" y="3574248"/>
                </a:lnTo>
                <a:cubicBezTo>
                  <a:pt x="6440193" y="3574248"/>
                  <a:pt x="6413156" y="3569659"/>
                  <a:pt x="6396289" y="3560481"/>
                </a:cubicBezTo>
                <a:cubicBezTo>
                  <a:pt x="6379422" y="3551304"/>
                  <a:pt x="6368011" y="3540265"/>
                  <a:pt x="6362058" y="3527367"/>
                </a:cubicBezTo>
                <a:cubicBezTo>
                  <a:pt x="6356105" y="3514469"/>
                  <a:pt x="6353129" y="3481726"/>
                  <a:pt x="6353129" y="3429141"/>
                </a:cubicBezTo>
                <a:lnTo>
                  <a:pt x="6353129" y="3153809"/>
                </a:lnTo>
                <a:lnTo>
                  <a:pt x="6390336" y="3122555"/>
                </a:lnTo>
                <a:lnTo>
                  <a:pt x="6621763" y="3413514"/>
                </a:lnTo>
                <a:cubicBezTo>
                  <a:pt x="6667404" y="3471060"/>
                  <a:pt x="6690224" y="3510252"/>
                  <a:pt x="6690224" y="3531088"/>
                </a:cubicBezTo>
                <a:cubicBezTo>
                  <a:pt x="6690224" y="3542002"/>
                  <a:pt x="6685387" y="3551180"/>
                  <a:pt x="6675714" y="3558621"/>
                </a:cubicBezTo>
                <a:cubicBezTo>
                  <a:pt x="6666040" y="3566062"/>
                  <a:pt x="6644584" y="3571271"/>
                  <a:pt x="6611345" y="3574248"/>
                </a:cubicBezTo>
                <a:lnTo>
                  <a:pt x="6611345" y="3601781"/>
                </a:lnTo>
                <a:lnTo>
                  <a:pt x="7136709" y="3601781"/>
                </a:lnTo>
                <a:lnTo>
                  <a:pt x="7136709" y="3574248"/>
                </a:lnTo>
                <a:cubicBezTo>
                  <a:pt x="7107440" y="3574248"/>
                  <a:pt x="7079658" y="3566310"/>
                  <a:pt x="7053365" y="3550436"/>
                </a:cubicBezTo>
                <a:cubicBezTo>
                  <a:pt x="7017150" y="3528111"/>
                  <a:pt x="6973990" y="3485695"/>
                  <a:pt x="6923885" y="3423187"/>
                </a:cubicBezTo>
                <a:lnTo>
                  <a:pt x="6568929" y="2978936"/>
                </a:lnTo>
                <a:lnTo>
                  <a:pt x="6864353" y="2742299"/>
                </a:lnTo>
                <a:cubicBezTo>
                  <a:pt x="6936783" y="2683760"/>
                  <a:pt x="6983044" y="2649405"/>
                  <a:pt x="7003135" y="2639235"/>
                </a:cubicBezTo>
                <a:cubicBezTo>
                  <a:pt x="7023227" y="2629066"/>
                  <a:pt x="7050884" y="2622740"/>
                  <a:pt x="7086107" y="2620260"/>
                </a:cubicBezTo>
                <a:lnTo>
                  <a:pt x="7086107" y="2592726"/>
                </a:lnTo>
                <a:lnTo>
                  <a:pt x="6692457" y="2592726"/>
                </a:lnTo>
                <a:lnTo>
                  <a:pt x="6692457" y="2620260"/>
                </a:lnTo>
                <a:cubicBezTo>
                  <a:pt x="6735617" y="2621748"/>
                  <a:pt x="6762654" y="2625221"/>
                  <a:pt x="6773568" y="2630678"/>
                </a:cubicBezTo>
                <a:cubicBezTo>
                  <a:pt x="6794901" y="2641592"/>
                  <a:pt x="6805566" y="2656474"/>
                  <a:pt x="6805566" y="2675326"/>
                </a:cubicBezTo>
                <a:cubicBezTo>
                  <a:pt x="6805566" y="2700627"/>
                  <a:pt x="6779521" y="2734361"/>
                  <a:pt x="6727431" y="2776529"/>
                </a:cubicBezTo>
                <a:lnTo>
                  <a:pt x="6353129" y="3079395"/>
                </a:lnTo>
                <a:lnTo>
                  <a:pt x="6353129" y="2765367"/>
                </a:lnTo>
                <a:cubicBezTo>
                  <a:pt x="6353129" y="2714270"/>
                  <a:pt x="6356105" y="2682519"/>
                  <a:pt x="6362058" y="2670117"/>
                </a:cubicBezTo>
                <a:cubicBezTo>
                  <a:pt x="6369500" y="2653746"/>
                  <a:pt x="6379669" y="2642088"/>
                  <a:pt x="6392568" y="2635142"/>
                </a:cubicBezTo>
                <a:cubicBezTo>
                  <a:pt x="6410427" y="2625221"/>
                  <a:pt x="6436472" y="2620260"/>
                  <a:pt x="6470703" y="2620260"/>
                </a:cubicBezTo>
                <a:lnTo>
                  <a:pt x="6470703" y="2592726"/>
                </a:lnTo>
                <a:close/>
                <a:moveTo>
                  <a:pt x="4850857" y="2592726"/>
                </a:moveTo>
                <a:lnTo>
                  <a:pt x="4850857" y="2620260"/>
                </a:lnTo>
                <a:cubicBezTo>
                  <a:pt x="4881615" y="2621252"/>
                  <a:pt x="4905179" y="2625965"/>
                  <a:pt x="4921551" y="2634399"/>
                </a:cubicBezTo>
                <a:cubicBezTo>
                  <a:pt x="4937922" y="2642832"/>
                  <a:pt x="4956774" y="2660443"/>
                  <a:pt x="4978105" y="2687232"/>
                </a:cubicBezTo>
                <a:lnTo>
                  <a:pt x="4999685" y="2714021"/>
                </a:lnTo>
                <a:lnTo>
                  <a:pt x="4999685" y="3426164"/>
                </a:lnTo>
                <a:cubicBezTo>
                  <a:pt x="4999685" y="3479742"/>
                  <a:pt x="4988772" y="3517693"/>
                  <a:pt x="4966943" y="3540018"/>
                </a:cubicBezTo>
                <a:cubicBezTo>
                  <a:pt x="4945115" y="3562342"/>
                  <a:pt x="4906420" y="3573752"/>
                  <a:pt x="4850857" y="3574248"/>
                </a:cubicBezTo>
                <a:lnTo>
                  <a:pt x="4850857" y="3601781"/>
                </a:lnTo>
                <a:lnTo>
                  <a:pt x="5208789" y="3601781"/>
                </a:lnTo>
                <a:lnTo>
                  <a:pt x="5208789" y="3574248"/>
                </a:lnTo>
                <a:lnTo>
                  <a:pt x="5184976" y="3574248"/>
                </a:lnTo>
                <a:cubicBezTo>
                  <a:pt x="5150746" y="3574248"/>
                  <a:pt x="5120360" y="3564078"/>
                  <a:pt x="5093819" y="3543738"/>
                </a:cubicBezTo>
                <a:cubicBezTo>
                  <a:pt x="5067278" y="3523398"/>
                  <a:pt x="5054008" y="3484207"/>
                  <a:pt x="5054008" y="3426164"/>
                </a:cubicBezTo>
                <a:lnTo>
                  <a:pt x="5054008" y="2784715"/>
                </a:lnTo>
                <a:lnTo>
                  <a:pt x="5736385" y="3624850"/>
                </a:lnTo>
                <a:lnTo>
                  <a:pt x="5761685" y="3624850"/>
                </a:lnTo>
                <a:lnTo>
                  <a:pt x="5761685" y="2784715"/>
                </a:lnTo>
                <a:cubicBezTo>
                  <a:pt x="5761685" y="2737090"/>
                  <a:pt x="5765779" y="2703480"/>
                  <a:pt x="5773964" y="2683884"/>
                </a:cubicBezTo>
                <a:cubicBezTo>
                  <a:pt x="5782149" y="2664288"/>
                  <a:pt x="5793560" y="2650149"/>
                  <a:pt x="5808194" y="2641468"/>
                </a:cubicBezTo>
                <a:cubicBezTo>
                  <a:pt x="5822829" y="2632786"/>
                  <a:pt x="5851478" y="2625717"/>
                  <a:pt x="5894143" y="2620260"/>
                </a:cubicBezTo>
                <a:lnTo>
                  <a:pt x="5894143" y="2592726"/>
                </a:lnTo>
                <a:lnTo>
                  <a:pt x="5560767" y="2592726"/>
                </a:lnTo>
                <a:lnTo>
                  <a:pt x="5560767" y="2620260"/>
                </a:lnTo>
                <a:cubicBezTo>
                  <a:pt x="5616826" y="2619267"/>
                  <a:pt x="5656762" y="2633158"/>
                  <a:pt x="5680574" y="2661932"/>
                </a:cubicBezTo>
                <a:cubicBezTo>
                  <a:pt x="5697937" y="2683264"/>
                  <a:pt x="5706620" y="2724191"/>
                  <a:pt x="5706620" y="2784715"/>
                </a:cubicBezTo>
                <a:lnTo>
                  <a:pt x="5706620" y="3218549"/>
                </a:lnTo>
                <a:lnTo>
                  <a:pt x="5208789" y="2592726"/>
                </a:lnTo>
                <a:close/>
                <a:moveTo>
                  <a:pt x="2575275" y="2592726"/>
                </a:moveTo>
                <a:lnTo>
                  <a:pt x="2575275" y="2620260"/>
                </a:lnTo>
                <a:lnTo>
                  <a:pt x="2608762" y="2620260"/>
                </a:lnTo>
                <a:cubicBezTo>
                  <a:pt x="2637039" y="2620260"/>
                  <a:pt x="2659487" y="2625097"/>
                  <a:pt x="2676106" y="2634770"/>
                </a:cubicBezTo>
                <a:cubicBezTo>
                  <a:pt x="2692726" y="2644444"/>
                  <a:pt x="2703764" y="2655731"/>
                  <a:pt x="2709221" y="2668629"/>
                </a:cubicBezTo>
                <a:cubicBezTo>
                  <a:pt x="2714678" y="2681527"/>
                  <a:pt x="2717406" y="2713774"/>
                  <a:pt x="2717406" y="2765367"/>
                </a:cubicBezTo>
                <a:lnTo>
                  <a:pt x="2717406" y="3429141"/>
                </a:lnTo>
                <a:cubicBezTo>
                  <a:pt x="2717406" y="3479742"/>
                  <a:pt x="2714678" y="3510996"/>
                  <a:pt x="2709221" y="3522902"/>
                </a:cubicBezTo>
                <a:cubicBezTo>
                  <a:pt x="2702276" y="3539769"/>
                  <a:pt x="2692354" y="3551676"/>
                  <a:pt x="2679455" y="3558621"/>
                </a:cubicBezTo>
                <a:cubicBezTo>
                  <a:pt x="2661596" y="3569039"/>
                  <a:pt x="2638031" y="3574248"/>
                  <a:pt x="2608762" y="3574248"/>
                </a:cubicBezTo>
                <a:lnTo>
                  <a:pt x="2575275" y="3574248"/>
                </a:lnTo>
                <a:lnTo>
                  <a:pt x="2575275" y="3601781"/>
                </a:lnTo>
                <a:lnTo>
                  <a:pt x="3102871" y="3601781"/>
                </a:lnTo>
                <a:lnTo>
                  <a:pt x="3102871" y="3574248"/>
                </a:lnTo>
                <a:lnTo>
                  <a:pt x="3069385" y="3574248"/>
                </a:lnTo>
                <a:cubicBezTo>
                  <a:pt x="3041107" y="3574248"/>
                  <a:pt x="3018659" y="3569411"/>
                  <a:pt x="3002040" y="3559737"/>
                </a:cubicBezTo>
                <a:cubicBezTo>
                  <a:pt x="2985421" y="3550063"/>
                  <a:pt x="2974259" y="3538777"/>
                  <a:pt x="2968554" y="3525879"/>
                </a:cubicBezTo>
                <a:cubicBezTo>
                  <a:pt x="2962849" y="3512980"/>
                  <a:pt x="2959996" y="3480734"/>
                  <a:pt x="2959996" y="3429141"/>
                </a:cubicBezTo>
                <a:lnTo>
                  <a:pt x="2959996" y="3116601"/>
                </a:lnTo>
                <a:lnTo>
                  <a:pt x="3316439" y="3116601"/>
                </a:lnTo>
                <a:lnTo>
                  <a:pt x="3316439" y="3429141"/>
                </a:lnTo>
                <a:cubicBezTo>
                  <a:pt x="3316439" y="3479742"/>
                  <a:pt x="3313711" y="3510996"/>
                  <a:pt x="3308254" y="3522902"/>
                </a:cubicBezTo>
                <a:cubicBezTo>
                  <a:pt x="3300813" y="3539769"/>
                  <a:pt x="3290643" y="3551676"/>
                  <a:pt x="3277744" y="3558621"/>
                </a:cubicBezTo>
                <a:cubicBezTo>
                  <a:pt x="3260381" y="3569039"/>
                  <a:pt x="3236817" y="3574248"/>
                  <a:pt x="3207051" y="3574248"/>
                </a:cubicBezTo>
                <a:lnTo>
                  <a:pt x="3174309" y="3574248"/>
                </a:lnTo>
                <a:lnTo>
                  <a:pt x="3174309" y="3601781"/>
                </a:lnTo>
                <a:lnTo>
                  <a:pt x="3701160" y="3601781"/>
                </a:lnTo>
                <a:lnTo>
                  <a:pt x="3701160" y="3574248"/>
                </a:lnTo>
                <a:lnTo>
                  <a:pt x="3668418" y="3574248"/>
                </a:lnTo>
                <a:cubicBezTo>
                  <a:pt x="3640141" y="3574248"/>
                  <a:pt x="3617568" y="3569411"/>
                  <a:pt x="3600701" y="3559737"/>
                </a:cubicBezTo>
                <a:cubicBezTo>
                  <a:pt x="3583834" y="3550063"/>
                  <a:pt x="3572672" y="3538777"/>
                  <a:pt x="3567215" y="3525879"/>
                </a:cubicBezTo>
                <a:cubicBezTo>
                  <a:pt x="3561758" y="3512980"/>
                  <a:pt x="3559030" y="3480734"/>
                  <a:pt x="3559030" y="3429141"/>
                </a:cubicBezTo>
                <a:lnTo>
                  <a:pt x="3559030" y="2765367"/>
                </a:lnTo>
                <a:cubicBezTo>
                  <a:pt x="3559030" y="2714766"/>
                  <a:pt x="3561758" y="2683512"/>
                  <a:pt x="3567215" y="2671605"/>
                </a:cubicBezTo>
                <a:cubicBezTo>
                  <a:pt x="3574656" y="2654738"/>
                  <a:pt x="3584826" y="2642832"/>
                  <a:pt x="3597725" y="2635887"/>
                </a:cubicBezTo>
                <a:cubicBezTo>
                  <a:pt x="3615088" y="2625469"/>
                  <a:pt x="3638653" y="2620260"/>
                  <a:pt x="3668418" y="2620260"/>
                </a:cubicBezTo>
                <a:lnTo>
                  <a:pt x="3701160" y="2620260"/>
                </a:lnTo>
                <a:lnTo>
                  <a:pt x="3701160" y="2592726"/>
                </a:lnTo>
                <a:lnTo>
                  <a:pt x="3174309" y="2592726"/>
                </a:lnTo>
                <a:lnTo>
                  <a:pt x="3174309" y="2620260"/>
                </a:lnTo>
                <a:lnTo>
                  <a:pt x="3207051" y="2620260"/>
                </a:lnTo>
                <a:cubicBezTo>
                  <a:pt x="3235328" y="2620260"/>
                  <a:pt x="3257901" y="2625097"/>
                  <a:pt x="3274768" y="2634770"/>
                </a:cubicBezTo>
                <a:cubicBezTo>
                  <a:pt x="3291635" y="2644444"/>
                  <a:pt x="3302797" y="2655731"/>
                  <a:pt x="3308254" y="2668629"/>
                </a:cubicBezTo>
                <a:cubicBezTo>
                  <a:pt x="3313711" y="2681527"/>
                  <a:pt x="3316439" y="2713774"/>
                  <a:pt x="3316439" y="2765367"/>
                </a:cubicBezTo>
                <a:lnTo>
                  <a:pt x="3316439" y="3051117"/>
                </a:lnTo>
                <a:lnTo>
                  <a:pt x="2959996" y="3051117"/>
                </a:lnTo>
                <a:lnTo>
                  <a:pt x="2959996" y="2765367"/>
                </a:lnTo>
                <a:cubicBezTo>
                  <a:pt x="2959996" y="2714766"/>
                  <a:pt x="2962725" y="2683512"/>
                  <a:pt x="2968182" y="2671605"/>
                </a:cubicBezTo>
                <a:cubicBezTo>
                  <a:pt x="2975623" y="2654738"/>
                  <a:pt x="2985793" y="2642832"/>
                  <a:pt x="2998691" y="2635887"/>
                </a:cubicBezTo>
                <a:cubicBezTo>
                  <a:pt x="3016551" y="2625469"/>
                  <a:pt x="3040115" y="2620260"/>
                  <a:pt x="3069385" y="2620260"/>
                </a:cubicBezTo>
                <a:lnTo>
                  <a:pt x="3102871" y="2620260"/>
                </a:lnTo>
                <a:lnTo>
                  <a:pt x="3102871" y="2592726"/>
                </a:lnTo>
                <a:close/>
                <a:moveTo>
                  <a:pt x="1579169" y="2592726"/>
                </a:moveTo>
                <a:lnTo>
                  <a:pt x="1579169" y="2865826"/>
                </a:lnTo>
                <a:lnTo>
                  <a:pt x="1607446" y="2865826"/>
                </a:lnTo>
                <a:cubicBezTo>
                  <a:pt x="1618856" y="2791412"/>
                  <a:pt x="1646142" y="2734113"/>
                  <a:pt x="1689302" y="2693930"/>
                </a:cubicBezTo>
                <a:cubicBezTo>
                  <a:pt x="1720059" y="2665156"/>
                  <a:pt x="1769421" y="2650770"/>
                  <a:pt x="1837386" y="2650770"/>
                </a:cubicBezTo>
                <a:lnTo>
                  <a:pt x="1910311" y="2650770"/>
                </a:lnTo>
                <a:lnTo>
                  <a:pt x="1910311" y="3429141"/>
                </a:lnTo>
                <a:cubicBezTo>
                  <a:pt x="1910311" y="3479742"/>
                  <a:pt x="1907583" y="3510996"/>
                  <a:pt x="1902126" y="3522902"/>
                </a:cubicBezTo>
                <a:cubicBezTo>
                  <a:pt x="1894685" y="3539769"/>
                  <a:pt x="1884515" y="3551676"/>
                  <a:pt x="1871616" y="3558621"/>
                </a:cubicBezTo>
                <a:cubicBezTo>
                  <a:pt x="1853757" y="3569039"/>
                  <a:pt x="1830192" y="3574248"/>
                  <a:pt x="1800923" y="3574248"/>
                </a:cubicBezTo>
                <a:lnTo>
                  <a:pt x="1767436" y="3574248"/>
                </a:lnTo>
                <a:lnTo>
                  <a:pt x="1767436" y="3601781"/>
                </a:lnTo>
                <a:lnTo>
                  <a:pt x="2295776" y="3601781"/>
                </a:lnTo>
                <a:lnTo>
                  <a:pt x="2295776" y="3574248"/>
                </a:lnTo>
                <a:lnTo>
                  <a:pt x="2262290" y="3574248"/>
                </a:lnTo>
                <a:cubicBezTo>
                  <a:pt x="2233517" y="3574248"/>
                  <a:pt x="2210820" y="3569411"/>
                  <a:pt x="2194201" y="3559737"/>
                </a:cubicBezTo>
                <a:cubicBezTo>
                  <a:pt x="2177582" y="3550063"/>
                  <a:pt x="2166420" y="3538777"/>
                  <a:pt x="2160715" y="3525879"/>
                </a:cubicBezTo>
                <a:cubicBezTo>
                  <a:pt x="2155010" y="3512980"/>
                  <a:pt x="2152157" y="3480734"/>
                  <a:pt x="2152157" y="3429141"/>
                </a:cubicBezTo>
                <a:lnTo>
                  <a:pt x="2152157" y="2650770"/>
                </a:lnTo>
                <a:lnTo>
                  <a:pt x="2227315" y="2650770"/>
                </a:lnTo>
                <a:cubicBezTo>
                  <a:pt x="2274444" y="2650770"/>
                  <a:pt x="2307434" y="2655234"/>
                  <a:pt x="2326286" y="2664164"/>
                </a:cubicBezTo>
                <a:cubicBezTo>
                  <a:pt x="2360020" y="2680535"/>
                  <a:pt x="2386561" y="2702487"/>
                  <a:pt x="2405909" y="2730020"/>
                </a:cubicBezTo>
                <a:cubicBezTo>
                  <a:pt x="2425257" y="2757554"/>
                  <a:pt x="2442868" y="2802822"/>
                  <a:pt x="2458743" y="2865826"/>
                </a:cubicBezTo>
                <a:lnTo>
                  <a:pt x="2485532" y="2865826"/>
                </a:lnTo>
                <a:lnTo>
                  <a:pt x="2485532" y="2592726"/>
                </a:lnTo>
                <a:close/>
                <a:moveTo>
                  <a:pt x="9132642" y="2578588"/>
                </a:moveTo>
                <a:cubicBezTo>
                  <a:pt x="8983814" y="2572635"/>
                  <a:pt x="8858426" y="2619640"/>
                  <a:pt x="8756480" y="2719602"/>
                </a:cubicBezTo>
                <a:cubicBezTo>
                  <a:pt x="8654532" y="2819566"/>
                  <a:pt x="8603558" y="2944457"/>
                  <a:pt x="8603558" y="3094277"/>
                </a:cubicBezTo>
                <a:cubicBezTo>
                  <a:pt x="8603558" y="3227727"/>
                  <a:pt x="8642750" y="3343068"/>
                  <a:pt x="8721132" y="3440303"/>
                </a:cubicBezTo>
                <a:cubicBezTo>
                  <a:pt x="8820352" y="3563334"/>
                  <a:pt x="8960746" y="3624850"/>
                  <a:pt x="9142316" y="3624850"/>
                </a:cubicBezTo>
                <a:cubicBezTo>
                  <a:pt x="9323390" y="3624850"/>
                  <a:pt x="9463537" y="3560357"/>
                  <a:pt x="9562756" y="3431373"/>
                </a:cubicBezTo>
                <a:cubicBezTo>
                  <a:pt x="9637666" y="3334139"/>
                  <a:pt x="9675121" y="3221525"/>
                  <a:pt x="9675121" y="3093533"/>
                </a:cubicBezTo>
                <a:cubicBezTo>
                  <a:pt x="9675121" y="2943713"/>
                  <a:pt x="9624891" y="2818945"/>
                  <a:pt x="9524433" y="2719230"/>
                </a:cubicBezTo>
                <a:cubicBezTo>
                  <a:pt x="9423974" y="2619516"/>
                  <a:pt x="9293377" y="2572635"/>
                  <a:pt x="9132642" y="2578588"/>
                </a:cubicBezTo>
                <a:close/>
                <a:moveTo>
                  <a:pt x="4272809" y="2571891"/>
                </a:moveTo>
                <a:lnTo>
                  <a:pt x="3911901" y="3377051"/>
                </a:lnTo>
                <a:cubicBezTo>
                  <a:pt x="3877671" y="3453945"/>
                  <a:pt x="3848897" y="3504671"/>
                  <a:pt x="3825580" y="3529228"/>
                </a:cubicBezTo>
                <a:cubicBezTo>
                  <a:pt x="3802264" y="3553784"/>
                  <a:pt x="3772499" y="3568791"/>
                  <a:pt x="3736284" y="3574248"/>
                </a:cubicBezTo>
                <a:lnTo>
                  <a:pt x="3736284" y="3601781"/>
                </a:lnTo>
                <a:lnTo>
                  <a:pt x="4071891" y="3601781"/>
                </a:lnTo>
                <a:lnTo>
                  <a:pt x="4071891" y="3574248"/>
                </a:lnTo>
                <a:cubicBezTo>
                  <a:pt x="4019305" y="3570279"/>
                  <a:pt x="3986315" y="3564326"/>
                  <a:pt x="3972920" y="3556389"/>
                </a:cubicBezTo>
                <a:cubicBezTo>
                  <a:pt x="3950100" y="3542994"/>
                  <a:pt x="3938690" y="3522158"/>
                  <a:pt x="3938690" y="3493881"/>
                </a:cubicBezTo>
                <a:cubicBezTo>
                  <a:pt x="3938690" y="3472549"/>
                  <a:pt x="3945635" y="3445512"/>
                  <a:pt x="3959526" y="3412769"/>
                </a:cubicBezTo>
                <a:lnTo>
                  <a:pt x="4001942" y="3314543"/>
                </a:lnTo>
                <a:lnTo>
                  <a:pt x="4358385" y="3314543"/>
                </a:lnTo>
                <a:lnTo>
                  <a:pt x="4411964" y="3440303"/>
                </a:lnTo>
                <a:cubicBezTo>
                  <a:pt x="4425854" y="3473045"/>
                  <a:pt x="4433295" y="3491648"/>
                  <a:pt x="4434288" y="3496113"/>
                </a:cubicBezTo>
                <a:cubicBezTo>
                  <a:pt x="4437264" y="3505539"/>
                  <a:pt x="4438752" y="3514717"/>
                  <a:pt x="4438752" y="3523646"/>
                </a:cubicBezTo>
                <a:cubicBezTo>
                  <a:pt x="4438752" y="3538529"/>
                  <a:pt x="4433295" y="3549939"/>
                  <a:pt x="4422381" y="3557877"/>
                </a:cubicBezTo>
                <a:cubicBezTo>
                  <a:pt x="4406506" y="3568791"/>
                  <a:pt x="4378974" y="3574248"/>
                  <a:pt x="4339782" y="3574248"/>
                </a:cubicBezTo>
                <a:lnTo>
                  <a:pt x="4319690" y="3574248"/>
                </a:lnTo>
                <a:lnTo>
                  <a:pt x="4319690" y="3601781"/>
                </a:lnTo>
                <a:lnTo>
                  <a:pt x="4807846" y="3601781"/>
                </a:lnTo>
                <a:lnTo>
                  <a:pt x="4807846" y="3574248"/>
                </a:lnTo>
                <a:cubicBezTo>
                  <a:pt x="4777088" y="3571767"/>
                  <a:pt x="4753276" y="3562838"/>
                  <a:pt x="4736408" y="3547459"/>
                </a:cubicBezTo>
                <a:cubicBezTo>
                  <a:pt x="4714084" y="3527119"/>
                  <a:pt x="4685559" y="3477758"/>
                  <a:pt x="4650832" y="3399375"/>
                </a:cubicBezTo>
                <a:lnTo>
                  <a:pt x="4286948" y="2571891"/>
                </a:lnTo>
                <a:close/>
                <a:moveTo>
                  <a:pt x="0" y="0"/>
                </a:moveTo>
                <a:lnTo>
                  <a:pt x="12192001" y="0"/>
                </a:lnTo>
                <a:lnTo>
                  <a:pt x="12192001" y="6858000"/>
                </a:lnTo>
                <a:lnTo>
                  <a:pt x="0" y="6858000"/>
                </a:lnTo>
                <a:close/>
              </a:path>
            </a:pathLst>
          </a:cu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47779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403"/>
        <p:cNvGrpSpPr/>
        <p:nvPr/>
      </p:nvGrpSpPr>
      <p:grpSpPr>
        <a:xfrm>
          <a:off x="0" y="0"/>
          <a:ext cx="0" cy="0"/>
          <a:chOff x="0" y="0"/>
          <a:chExt cx="0" cy="0"/>
        </a:xfrm>
      </p:grpSpPr>
      <p:sp>
        <p:nvSpPr>
          <p:cNvPr id="40" name="TextBox 39"/>
          <p:cNvSpPr txBox="1"/>
          <p:nvPr/>
        </p:nvSpPr>
        <p:spPr>
          <a:xfrm>
            <a:off x="1775520" y="1111048"/>
            <a:ext cx="4673600" cy="584775"/>
          </a:xfrm>
          <a:prstGeom prst="rect">
            <a:avLst/>
          </a:prstGeom>
          <a:noFill/>
        </p:spPr>
        <p:txBody>
          <a:bodyPr wrap="square" rtlCol="0">
            <a:spAutoFit/>
          </a:bodyPr>
          <a:lstStyle/>
          <a:p>
            <a:r>
              <a:rPr lang="en-IN" sz="3200" b="1" dirty="0">
                <a:solidFill>
                  <a:schemeClr val="accent6">
                    <a:lumMod val="50000"/>
                  </a:schemeClr>
                </a:solidFill>
                <a:latin typeface="Times New Roman" pitchFamily="18" charset="0"/>
                <a:ea typeface="Segoe UI Black" pitchFamily="34" charset="0"/>
                <a:cs typeface="Times New Roman" pitchFamily="18" charset="0"/>
              </a:rPr>
              <a:t>OBJECTIVES</a:t>
            </a:r>
          </a:p>
        </p:txBody>
      </p:sp>
      <p:sp>
        <p:nvSpPr>
          <p:cNvPr id="41" name="TextBox 40"/>
          <p:cNvSpPr txBox="1"/>
          <p:nvPr/>
        </p:nvSpPr>
        <p:spPr>
          <a:xfrm>
            <a:off x="1775520" y="2242956"/>
            <a:ext cx="9748373" cy="3046988"/>
          </a:xfrm>
          <a:prstGeom prst="rect">
            <a:avLst/>
          </a:prstGeom>
          <a:noFill/>
        </p:spPr>
        <p:txBody>
          <a:bodyPr wrap="square" rtlCol="0">
            <a:spAutoFit/>
          </a:bodyPr>
          <a:lstStyle/>
          <a:p>
            <a:pPr marL="457189" indent="-457189">
              <a:buAutoNum type="arabicParenR"/>
            </a:pPr>
            <a:r>
              <a:rPr lang="en-IN" sz="2400" spc="100" dirty="0">
                <a:solidFill>
                  <a:schemeClr val="accent6">
                    <a:lumMod val="75000"/>
                  </a:schemeClr>
                </a:solidFill>
                <a:latin typeface="Times New Roman" panose="02020603050405020304" pitchFamily="18" charset="0"/>
                <a:ea typeface="+mj-ea"/>
                <a:cs typeface="Times New Roman" panose="02020603050405020304" pitchFamily="18" charset="0"/>
              </a:rPr>
              <a:t>To</a:t>
            </a:r>
            <a:r>
              <a:rPr lang="en-IN" sz="2400" dirty="0">
                <a:solidFill>
                  <a:schemeClr val="accent6">
                    <a:lumMod val="75000"/>
                  </a:schemeClr>
                </a:solidFill>
                <a:latin typeface="Times New Roman" panose="02020603050405020304" pitchFamily="18" charset="0"/>
                <a:cs typeface="Times New Roman" panose="02020603050405020304" pitchFamily="18" charset="0"/>
              </a:rPr>
              <a:t> </a:t>
            </a:r>
            <a:r>
              <a:rPr lang="en-IN" sz="2400" spc="100" dirty="0">
                <a:solidFill>
                  <a:schemeClr val="accent6">
                    <a:lumMod val="75000"/>
                  </a:schemeClr>
                </a:solidFill>
                <a:latin typeface="Times New Roman" panose="02020603050405020304" pitchFamily="18" charset="0"/>
                <a:ea typeface="+mj-ea"/>
                <a:cs typeface="Times New Roman" panose="02020603050405020304" pitchFamily="18" charset="0"/>
              </a:rPr>
              <a:t>determine</a:t>
            </a:r>
            <a:r>
              <a:rPr lang="en-IN" sz="2400" dirty="0">
                <a:solidFill>
                  <a:schemeClr val="accent6">
                    <a:lumMod val="75000"/>
                  </a:schemeClr>
                </a:solidFill>
                <a:latin typeface="Times New Roman" panose="02020603050405020304" pitchFamily="18" charset="0"/>
                <a:cs typeface="Times New Roman" panose="02020603050405020304" pitchFamily="18" charset="0"/>
              </a:rPr>
              <a:t> </a:t>
            </a:r>
            <a:r>
              <a:rPr lang="en-IN" sz="2400" spc="100" dirty="0">
                <a:solidFill>
                  <a:schemeClr val="accent6">
                    <a:lumMod val="75000"/>
                  </a:schemeClr>
                </a:solidFill>
                <a:latin typeface="Times New Roman" panose="02020603050405020304" pitchFamily="18" charset="0"/>
                <a:ea typeface="+mj-ea"/>
                <a:cs typeface="Times New Roman" panose="02020603050405020304" pitchFamily="18" charset="0"/>
              </a:rPr>
              <a:t>the</a:t>
            </a:r>
            <a:r>
              <a:rPr lang="en-IN" sz="2400" dirty="0">
                <a:solidFill>
                  <a:schemeClr val="accent6">
                    <a:lumMod val="75000"/>
                  </a:schemeClr>
                </a:solidFill>
                <a:latin typeface="Times New Roman" panose="02020603050405020304" pitchFamily="18" charset="0"/>
                <a:cs typeface="Times New Roman" panose="02020603050405020304" pitchFamily="18" charset="0"/>
              </a:rPr>
              <a:t> total revenue generated from pizza sales.</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find the highest-priced pizza.</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figure out which size of pizzas are mostly ordered.</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figure out </a:t>
            </a:r>
            <a:r>
              <a:rPr lang="en-IN" sz="2400" spc="100" dirty="0">
                <a:solidFill>
                  <a:schemeClr val="accent6">
                    <a:lumMod val="75000"/>
                  </a:schemeClr>
                </a:solidFill>
                <a:latin typeface="Times New Roman" panose="02020603050405020304" pitchFamily="18" charset="0"/>
                <a:ea typeface="+mj-ea"/>
                <a:cs typeface="Times New Roman" panose="02020603050405020304" pitchFamily="18" charset="0"/>
              </a:rPr>
              <a:t>which</a:t>
            </a:r>
            <a:r>
              <a:rPr lang="en-IN" sz="2400" dirty="0">
                <a:solidFill>
                  <a:schemeClr val="accent6">
                    <a:lumMod val="75000"/>
                  </a:schemeClr>
                </a:solidFill>
                <a:latin typeface="Times New Roman" panose="02020603050405020304" pitchFamily="18" charset="0"/>
                <a:cs typeface="Times New Roman" panose="02020603050405020304" pitchFamily="18" charset="0"/>
              </a:rPr>
              <a:t> category pizzas are mostly ordered.</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determine the top 5 most ordered pizzas.</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a:t>
            </a:r>
            <a:r>
              <a:rPr lang="en-IN" sz="2400" spc="100" dirty="0">
                <a:solidFill>
                  <a:schemeClr val="accent6">
                    <a:lumMod val="75000"/>
                  </a:schemeClr>
                </a:solidFill>
                <a:latin typeface="Times New Roman" panose="02020603050405020304" pitchFamily="18" charset="0"/>
                <a:ea typeface="+mj-ea"/>
                <a:cs typeface="Times New Roman" panose="02020603050405020304" pitchFamily="18" charset="0"/>
              </a:rPr>
              <a:t>determine</a:t>
            </a:r>
            <a:r>
              <a:rPr lang="en-IN" sz="2400" dirty="0">
                <a:solidFill>
                  <a:schemeClr val="accent6">
                    <a:lumMod val="75000"/>
                  </a:schemeClr>
                </a:solidFill>
                <a:latin typeface="Times New Roman" panose="02020603050405020304" pitchFamily="18" charset="0"/>
                <a:cs typeface="Times New Roman" panose="02020603050405020304" pitchFamily="18" charset="0"/>
              </a:rPr>
              <a:t> how many average pizzas sales per day.</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identify the Top 3 pizzas according to their revenue. </a:t>
            </a:r>
          </a:p>
          <a:p>
            <a:pPr marL="457189" indent="-457189">
              <a:buAutoNum type="arabicParenR"/>
            </a:pPr>
            <a:r>
              <a:rPr lang="en-IN" sz="2400" dirty="0">
                <a:solidFill>
                  <a:schemeClr val="accent6">
                    <a:lumMod val="75000"/>
                  </a:schemeClr>
                </a:solidFill>
                <a:latin typeface="Times New Roman" panose="02020603050405020304" pitchFamily="18" charset="0"/>
                <a:cs typeface="Times New Roman" panose="02020603050405020304" pitchFamily="18" charset="0"/>
              </a:rPr>
              <a:t>To figure out the contribution of each pizza type to total revenue.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44F273-D725-3CBA-0B5F-1CF0D82D5774}"/>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 y="-13654"/>
            <a:ext cx="12192000" cy="6871654"/>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910" y="1865121"/>
            <a:ext cx="6304791" cy="4512501"/>
          </a:xfrm>
          <a:prstGeom prst="rect">
            <a:avLst/>
          </a:prstGeom>
          <a:ln>
            <a:noFill/>
          </a:ln>
          <a:effectLst>
            <a:outerShdw blurRad="190500" algn="tl" rotWithShape="0">
              <a:srgbClr val="000000">
                <a:alpha val="70000"/>
              </a:srgbClr>
            </a:outerShdw>
          </a:effectLst>
        </p:spPr>
      </p:pic>
      <p:sp>
        <p:nvSpPr>
          <p:cNvPr id="22" name="TextBox 21"/>
          <p:cNvSpPr txBox="1"/>
          <p:nvPr/>
        </p:nvSpPr>
        <p:spPr>
          <a:xfrm>
            <a:off x="2076910" y="480378"/>
            <a:ext cx="7104789" cy="1077218"/>
          </a:xfrm>
          <a:prstGeom prst="rect">
            <a:avLst/>
          </a:prstGeom>
          <a:noFill/>
        </p:spPr>
        <p:txBody>
          <a:bodyPr wrap="square" rtlCol="0">
            <a:spAutoFit/>
          </a:bodyPr>
          <a:lstStyle/>
          <a:p>
            <a:r>
              <a:rPr lang="en-IN" sz="3200" b="1" dirty="0">
                <a:solidFill>
                  <a:schemeClr val="accent6">
                    <a:lumMod val="50000"/>
                  </a:schemeClr>
                </a:solidFill>
                <a:latin typeface="Times New Roman" pitchFamily="18" charset="0"/>
                <a:ea typeface="Segoe UI Black" pitchFamily="34" charset="0"/>
                <a:cs typeface="Times New Roman" pitchFamily="18" charset="0"/>
              </a:rPr>
              <a:t>Data</a:t>
            </a:r>
            <a:r>
              <a:rPr lang="en-IN" sz="3200" b="1" dirty="0">
                <a:solidFill>
                  <a:srgbClr val="002060"/>
                </a:solidFill>
                <a:latin typeface="Times New Roman" pitchFamily="18" charset="0"/>
                <a:cs typeface="Times New Roman" pitchFamily="18" charset="0"/>
              </a:rPr>
              <a:t> </a:t>
            </a:r>
            <a:r>
              <a:rPr lang="en-IN" sz="3200" b="1" dirty="0">
                <a:solidFill>
                  <a:schemeClr val="accent6">
                    <a:lumMod val="50000"/>
                  </a:schemeClr>
                </a:solidFill>
                <a:latin typeface="Times New Roman" pitchFamily="18" charset="0"/>
                <a:ea typeface="Segoe UI Black" pitchFamily="34" charset="0"/>
                <a:cs typeface="Times New Roman" pitchFamily="18" charset="0"/>
              </a:rPr>
              <a:t>Table</a:t>
            </a:r>
            <a:r>
              <a:rPr lang="en-IN" sz="3200" b="1" dirty="0">
                <a:solidFill>
                  <a:srgbClr val="002060"/>
                </a:solidFill>
                <a:latin typeface="Times New Roman" pitchFamily="18" charset="0"/>
                <a:cs typeface="Times New Roman" pitchFamily="18" charset="0"/>
              </a:rPr>
              <a:t> </a:t>
            </a:r>
            <a:r>
              <a:rPr lang="en-IN" sz="3200" b="1" dirty="0">
                <a:solidFill>
                  <a:schemeClr val="accent6">
                    <a:lumMod val="50000"/>
                  </a:schemeClr>
                </a:solidFill>
                <a:latin typeface="Times New Roman" pitchFamily="18" charset="0"/>
                <a:ea typeface="Segoe UI Black" pitchFamily="34" charset="0"/>
                <a:cs typeface="Times New Roman" pitchFamily="18" charset="0"/>
              </a:rPr>
              <a:t>Structures</a:t>
            </a:r>
            <a:r>
              <a:rPr lang="en-IN" sz="3200" b="1" dirty="0">
                <a:solidFill>
                  <a:srgbClr val="002060"/>
                </a:solidFill>
                <a:latin typeface="Times New Roman" pitchFamily="18" charset="0"/>
                <a:cs typeface="Times New Roman" pitchFamily="18" charset="0"/>
              </a:rPr>
              <a:t> </a:t>
            </a:r>
            <a:r>
              <a:rPr lang="en-IN" sz="3200" b="1" dirty="0">
                <a:solidFill>
                  <a:schemeClr val="accent6">
                    <a:lumMod val="50000"/>
                  </a:schemeClr>
                </a:solidFill>
                <a:latin typeface="Times New Roman" pitchFamily="18" charset="0"/>
                <a:ea typeface="Segoe UI Black" pitchFamily="34" charset="0"/>
                <a:cs typeface="Times New Roman" pitchFamily="18" charset="0"/>
              </a:rPr>
              <a:t>and</a:t>
            </a:r>
            <a:r>
              <a:rPr lang="en-IN" sz="3200" b="1" dirty="0">
                <a:solidFill>
                  <a:srgbClr val="002060"/>
                </a:solidFill>
                <a:latin typeface="Times New Roman" pitchFamily="18" charset="0"/>
                <a:cs typeface="Times New Roman" pitchFamily="18" charset="0"/>
              </a:rPr>
              <a:t> </a:t>
            </a:r>
            <a:r>
              <a:rPr lang="en-IN" sz="3200" b="1" dirty="0">
                <a:solidFill>
                  <a:schemeClr val="accent6">
                    <a:lumMod val="50000"/>
                  </a:schemeClr>
                </a:solidFill>
                <a:latin typeface="Times New Roman" pitchFamily="18" charset="0"/>
                <a:ea typeface="Segoe UI Black" pitchFamily="34" charset="0"/>
                <a:cs typeface="Times New Roman" pitchFamily="18" charset="0"/>
              </a:rPr>
              <a:t>Their</a:t>
            </a:r>
            <a:r>
              <a:rPr lang="en-IN" sz="3200" b="1" dirty="0">
                <a:solidFill>
                  <a:srgbClr val="002060"/>
                </a:solidFill>
                <a:latin typeface="Times New Roman" pitchFamily="18" charset="0"/>
                <a:cs typeface="Times New Roman" pitchFamily="18" charset="0"/>
              </a:rPr>
              <a:t> </a:t>
            </a:r>
            <a:r>
              <a:rPr lang="en-IN" sz="3200" b="1" dirty="0">
                <a:solidFill>
                  <a:schemeClr val="accent6">
                    <a:lumMod val="50000"/>
                  </a:schemeClr>
                </a:solidFill>
                <a:latin typeface="Times New Roman" pitchFamily="18" charset="0"/>
                <a:ea typeface="Segoe UI Black" pitchFamily="34" charset="0"/>
                <a:cs typeface="Times New Roman" pitchFamily="18" charset="0"/>
              </a:rPr>
              <a:t>Interrelationships</a:t>
            </a:r>
          </a:p>
        </p:txBody>
      </p:sp>
    </p:spTree>
    <p:extLst>
      <p:ext uri="{BB962C8B-B14F-4D97-AF65-F5344CB8AC3E}">
        <p14:creationId xmlns:p14="http://schemas.microsoft.com/office/powerpoint/2010/main" val="332199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Content Placeholder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012" y="1406846"/>
            <a:ext cx="5872480" cy="2448245"/>
          </a:xfrm>
          <a:prstGeom prst="rect">
            <a:avLst/>
          </a:prstGeom>
          <a:noFill/>
          <a:ln>
            <a:noFill/>
          </a:ln>
        </p:spPr>
      </p:pic>
      <p:pic>
        <p:nvPicPr>
          <p:cNvPr id="22" name="Content Placeholder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860" y="4020462"/>
            <a:ext cx="4617720" cy="1726233"/>
          </a:xfrm>
          <a:prstGeom prst="rect">
            <a:avLst/>
          </a:prstGeom>
          <a:noFill/>
          <a:ln>
            <a:noFill/>
          </a:ln>
        </p:spPr>
      </p:pic>
      <p:sp>
        <p:nvSpPr>
          <p:cNvPr id="25" name="Rectangle 24"/>
          <p:cNvSpPr/>
          <p:nvPr/>
        </p:nvSpPr>
        <p:spPr>
          <a:xfrm>
            <a:off x="1481191" y="524358"/>
            <a:ext cx="7178504" cy="523220"/>
          </a:xfrm>
          <a:prstGeom prst="rect">
            <a:avLst/>
          </a:prstGeom>
        </p:spPr>
        <p:txBody>
          <a:bodyPr wrap="non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1) Retrieve the total number of orders placed.</a:t>
            </a:r>
          </a:p>
        </p:txBody>
      </p:sp>
    </p:spTree>
    <p:extLst>
      <p:ext uri="{BB962C8B-B14F-4D97-AF65-F5344CB8AC3E}">
        <p14:creationId xmlns:p14="http://schemas.microsoft.com/office/powerpoint/2010/main" val="31119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26"/>
        <p:cNvGrpSpPr/>
        <p:nvPr/>
      </p:nvGrpSpPr>
      <p:grpSpPr>
        <a:xfrm>
          <a:off x="0" y="0"/>
          <a:ext cx="0" cy="0"/>
          <a:chOff x="0" y="0"/>
          <a:chExt cx="0" cy="0"/>
        </a:xfrm>
      </p:grpSpPr>
      <p:pic>
        <p:nvPicPr>
          <p:cNvPr id="26" name="Content Placeholder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2983" y="1440180"/>
            <a:ext cx="4526280" cy="1988820"/>
          </a:xfrm>
          <a:prstGeom prst="rect">
            <a:avLst/>
          </a:prstGeom>
          <a:noFill/>
          <a:ln>
            <a:noFill/>
          </a:ln>
        </p:spPr>
      </p:pic>
      <p:pic>
        <p:nvPicPr>
          <p:cNvPr id="27" name="Content Placeholder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22" y="1266536"/>
            <a:ext cx="5537200" cy="2336107"/>
          </a:xfrm>
          <a:prstGeom prst="rect">
            <a:avLst/>
          </a:prstGeom>
          <a:noFill/>
          <a:ln>
            <a:noFill/>
          </a:ln>
        </p:spPr>
      </p:pic>
      <p:sp>
        <p:nvSpPr>
          <p:cNvPr id="28" name="Rectangle 27"/>
          <p:cNvSpPr/>
          <p:nvPr/>
        </p:nvSpPr>
        <p:spPr>
          <a:xfrm>
            <a:off x="1012942" y="499145"/>
            <a:ext cx="8914492" cy="523220"/>
          </a:xfrm>
          <a:prstGeom prst="rect">
            <a:avLst/>
          </a:prstGeom>
        </p:spPr>
        <p:txBody>
          <a:bodyPr wrap="non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2) Calculate the total revenue generated from pizza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784" y="1604797"/>
            <a:ext cx="6211301" cy="2221928"/>
          </a:xfrm>
          <a:prstGeom prst="rect">
            <a:avLst/>
          </a:prstGeom>
        </p:spPr>
      </p:pic>
      <p:pic>
        <p:nvPicPr>
          <p:cNvPr id="7" name="Content Placeholder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804" y="2256551"/>
            <a:ext cx="5040545" cy="1374695"/>
          </a:xfrm>
          <a:prstGeom prst="rect">
            <a:avLst/>
          </a:prstGeom>
        </p:spPr>
      </p:pic>
      <p:sp>
        <p:nvSpPr>
          <p:cNvPr id="8" name="Rectangle 7"/>
          <p:cNvSpPr/>
          <p:nvPr/>
        </p:nvSpPr>
        <p:spPr>
          <a:xfrm>
            <a:off x="1132838" y="740702"/>
            <a:ext cx="7028668" cy="523220"/>
          </a:xfrm>
          <a:prstGeom prst="rect">
            <a:avLst/>
          </a:prstGeom>
        </p:spPr>
        <p:txBody>
          <a:bodyPr wrap="squar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3) Identify the highest-priced pizza.</a:t>
            </a:r>
          </a:p>
        </p:txBody>
      </p:sp>
    </p:spTree>
    <p:extLst>
      <p:ext uri="{BB962C8B-B14F-4D97-AF65-F5344CB8AC3E}">
        <p14:creationId xmlns:p14="http://schemas.microsoft.com/office/powerpoint/2010/main" val="73749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34"/>
        <p:cNvGrpSpPr/>
        <p:nvPr/>
      </p:nvGrpSpPr>
      <p:grpSpPr>
        <a:xfrm>
          <a:off x="0" y="0"/>
          <a:ext cx="0" cy="0"/>
          <a:chOff x="0" y="0"/>
          <a:chExt cx="0" cy="0"/>
        </a:xfrm>
      </p:grpSpPr>
      <p:pic>
        <p:nvPicPr>
          <p:cNvPr id="16" name="Picture Placeholder 6"/>
          <p:cNvPicPr>
            <a:picLocks noChangeAspect="1"/>
          </p:cNvPicPr>
          <p:nvPr/>
        </p:nvPicPr>
        <p:blipFill>
          <a:blip r:embed="rId3">
            <a:extLst>
              <a:ext uri="{28A0092B-C50C-407E-A947-70E740481C1C}">
                <a14:useLocalDpi xmlns:a14="http://schemas.microsoft.com/office/drawing/2010/main" val="0"/>
              </a:ext>
            </a:extLst>
          </a:blip>
          <a:srcRect l="1958" r="1958"/>
          <a:stretch>
            <a:fillRect/>
          </a:stretch>
        </p:blipFill>
        <p:spPr>
          <a:xfrm>
            <a:off x="1295467" y="1462681"/>
            <a:ext cx="6720747" cy="2938927"/>
          </a:xfrm>
          <a:prstGeom prst="rect">
            <a:avLst/>
          </a:prstGeom>
        </p:spPr>
      </p:pic>
      <p:pic>
        <p:nvPicPr>
          <p:cNvPr id="17" name="Content Placeholder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88" y="1776564"/>
            <a:ext cx="3218013" cy="2880320"/>
          </a:xfrm>
          <a:prstGeom prst="rect">
            <a:avLst/>
          </a:prstGeom>
        </p:spPr>
      </p:pic>
      <p:sp>
        <p:nvSpPr>
          <p:cNvPr id="18" name="Rectangle 17"/>
          <p:cNvSpPr/>
          <p:nvPr/>
        </p:nvSpPr>
        <p:spPr>
          <a:xfrm>
            <a:off x="1295467" y="644692"/>
            <a:ext cx="7518340" cy="523220"/>
          </a:xfrm>
          <a:prstGeom prst="rect">
            <a:avLst/>
          </a:prstGeom>
        </p:spPr>
        <p:txBody>
          <a:bodyPr wrap="non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4) Identify the most common pizza size ordered.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45"/>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935" y="1500717"/>
            <a:ext cx="5664629" cy="33340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42" y="2203603"/>
            <a:ext cx="4188588" cy="1928283"/>
          </a:xfrm>
          <a:prstGeom prst="rect">
            <a:avLst/>
          </a:prstGeom>
        </p:spPr>
      </p:pic>
      <p:sp>
        <p:nvSpPr>
          <p:cNvPr id="8" name="Rectangle 7"/>
          <p:cNvSpPr/>
          <p:nvPr/>
        </p:nvSpPr>
        <p:spPr>
          <a:xfrm>
            <a:off x="1139824" y="423499"/>
            <a:ext cx="11137237" cy="523220"/>
          </a:xfrm>
          <a:prstGeom prst="rect">
            <a:avLst/>
          </a:prstGeom>
        </p:spPr>
        <p:txBody>
          <a:bodyPr wrap="square">
            <a:spAutoFit/>
          </a:bodyPr>
          <a:lstStyle/>
          <a:p>
            <a:r>
              <a:rPr lang="en-IN" sz="2800" b="1" dirty="0">
                <a:solidFill>
                  <a:schemeClr val="accent6">
                    <a:lumMod val="50000"/>
                  </a:schemeClr>
                </a:solidFill>
                <a:latin typeface="Times New Roman" pitchFamily="18" charset="0"/>
                <a:ea typeface="Segoe UI Black" pitchFamily="34" charset="0"/>
                <a:cs typeface="Times New Roman" pitchFamily="18" charset="0"/>
              </a:rPr>
              <a:t>5) List the top 5 most ordered pizza types along with their quantities.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531</Words>
  <Application>Microsoft Office PowerPoint</Application>
  <PresentationFormat>Widescreen</PresentationFormat>
  <Paragraphs>42</Paragraphs>
  <Slides>20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Adobe Fangsong Std R</vt:lpstr>
      <vt:lpstr>Aptos</vt:lpstr>
      <vt:lpstr>Aptos Display</vt:lpstr>
      <vt:lpstr>Archivo</vt:lpstr>
      <vt:lpstr>Arial</vt:lpstr>
      <vt:lpstr>Catamaran Light</vt:lpstr>
      <vt:lpstr>Lato</vt:lpstr>
      <vt:lpstr>Nunito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Windows User</dc:creator>
  <cp:lastModifiedBy>Windows User</cp:lastModifiedBy>
  <cp:revision>3</cp:revision>
  <dcterms:created xsi:type="dcterms:W3CDTF">2024-11-17T12:54:15Z</dcterms:created>
  <dcterms:modified xsi:type="dcterms:W3CDTF">2024-11-17T16:05:01Z</dcterms:modified>
</cp:coreProperties>
</file>