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ess Start 2P"/>
      <p:regular r:id="rId28"/>
    </p:embeddedFont>
    <p:embeddedFont>
      <p:font typeface="Archi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essStart2P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-italic.fntdata"/><Relationship Id="rId30" Type="http://schemas.openxmlformats.org/officeDocument/2006/relationships/font" Target="fonts/Archiv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2bea96e4235_10_7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2bea96e4235_10_7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2bea96e4235_9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5" name="Google Shape;3505;g2bea96e4235_9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g2bea96e4235_10_6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0" name="Google Shape;3510;g2bea96e4235_10_6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g2bea96e4235_2_2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7" name="Google Shape;3927;g2bea96e4235_2_2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2bea96e4235_2_2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2bea96e4235_2_2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2a85e034975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2a85e034975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2bea96e4235_1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2bea96e4235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2bea96e4235_10_4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2bea96e4235_10_4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g2bea96e4235_2_4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0" name="Google Shape;4390;g2bea96e4235_2_4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7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g2bea96e4235_10_4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9" name="Google Shape;4609;g2bea96e4235_10_4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a7f00d7c01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a7f00d7c01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4" name="Shape 5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" name="Google Shape;5025;g2bea96e4235_9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6" name="Google Shape;5026;g2bea96e4235_9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Google Shape;5032;g2bea96e4235_10_6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3" name="Google Shape;5033;g2bea96e4235_10_6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8" name="Shape 5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9" name="Google Shape;5449;g2bea96e4235_2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0" name="Google Shape;5450;g2bea96e4235_2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a85e03497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a85e03497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a7f00d7c01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a7f00d7c01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2a7f00d7c0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2a7f00d7c0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bea96e4235_2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bea96e4235_2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2a85e03497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2a85e03497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2bea96e4235_1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2bea96e4235_1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2bea96e4235_2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2bea96e4235_2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" type="subTitle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3" type="subTitle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4" type="subTitle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5" type="subTitle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6" type="subTitle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 flipH="1">
            <a:off x="1803150" y="3412850"/>
            <a:ext cx="5537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 flipH="1">
            <a:off x="1803150" y="1103500"/>
            <a:ext cx="5537700" cy="22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1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53" name="Google Shape;253;p1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14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67" name="Google Shape;267;p1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270" name="Google Shape;270;p14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14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" name="Google Shape;280;p1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81" name="Google Shape;281;p1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" name="Google Shape;289;p1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90" name="Google Shape;290;p1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95" name="Google Shape;295;p1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6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309" name="Google Shape;309;p16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>
            <p:ph idx="2" type="pic"/>
          </p:nvPr>
        </p:nvSpPr>
        <p:spPr>
          <a:xfrm>
            <a:off x="0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4066400" y="1596325"/>
            <a:ext cx="43644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9pPr>
          </a:lstStyle>
          <a:p/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4066400" y="521225"/>
            <a:ext cx="4364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5" name="Google Shape;315;p17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16" name="Google Shape;316;p17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330" name="Google Shape;330;p17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713225" y="1073075"/>
            <a:ext cx="77175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334" name="Google Shape;334;p18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5" name="Google Shape;335;p1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36" name="Google Shape;336;p1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1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18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50" name="Google Shape;350;p1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1" type="subTitle"/>
          </p:nvPr>
        </p:nvSpPr>
        <p:spPr>
          <a:xfrm>
            <a:off x="910563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subTitle"/>
          </p:nvPr>
        </p:nvSpPr>
        <p:spPr>
          <a:xfrm>
            <a:off x="4847938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1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57" name="Google Shape;357;p1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9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66" name="Google Shape;366;p19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2257500" y="576063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2964800" y="1524450"/>
            <a:ext cx="3214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0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372" name="Google Shape;372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86" name="Google Shape;386;p20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0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89" name="Google Shape;389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95" name="Google Shape;39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00" name="Google Shape;400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0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14" name="Google Shape;414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689350" y="3427938"/>
            <a:ext cx="3765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TITLE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3"/>
          <p:cNvPicPr preferRelativeResize="0"/>
          <p:nvPr/>
        </p:nvPicPr>
        <p:blipFill rotWithShape="1">
          <a:blip r:embed="rId2">
            <a:alphaModFix/>
          </a:blip>
          <a:srcRect b="0" l="0" r="4003" t="4003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3"/>
          <p:cNvSpPr txBox="1"/>
          <p:nvPr>
            <p:ph type="ctrTitle"/>
          </p:nvPr>
        </p:nvSpPr>
        <p:spPr>
          <a:xfrm>
            <a:off x="1057325" y="911225"/>
            <a:ext cx="5706000" cy="26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1" name="Google Shape;451;p23"/>
          <p:cNvSpPr txBox="1"/>
          <p:nvPr>
            <p:ph idx="1" type="subTitle"/>
          </p:nvPr>
        </p:nvSpPr>
        <p:spPr>
          <a:xfrm>
            <a:off x="1057325" y="3658075"/>
            <a:ext cx="6128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2">
  <p:cSld name="TITLE_2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4"/>
          <p:cNvPicPr preferRelativeResize="0"/>
          <p:nvPr/>
        </p:nvPicPr>
        <p:blipFill rotWithShape="1">
          <a:blip r:embed="rId2">
            <a:alphaModFix/>
          </a:blip>
          <a:srcRect b="0" l="0" r="4003" t="4003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4"/>
          <p:cNvSpPr txBox="1"/>
          <p:nvPr>
            <p:ph type="ctrTitle"/>
          </p:nvPr>
        </p:nvSpPr>
        <p:spPr>
          <a:xfrm>
            <a:off x="1057325" y="911225"/>
            <a:ext cx="5706000" cy="26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" name="Google Shape;455;p24"/>
          <p:cNvSpPr txBox="1"/>
          <p:nvPr>
            <p:ph idx="1" type="subTitle"/>
          </p:nvPr>
        </p:nvSpPr>
        <p:spPr>
          <a:xfrm>
            <a:off x="1057325" y="3658075"/>
            <a:ext cx="6128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TITLE_3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5"/>
          <p:cNvPicPr preferRelativeResize="0"/>
          <p:nvPr/>
        </p:nvPicPr>
        <p:blipFill rotWithShape="1">
          <a:blip r:embed="rId2">
            <a:alphaModFix/>
          </a:blip>
          <a:srcRect b="0" l="0" r="4003" t="4003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5"/>
          <p:cNvSpPr txBox="1"/>
          <p:nvPr>
            <p:ph type="ctrTitle"/>
          </p:nvPr>
        </p:nvSpPr>
        <p:spPr>
          <a:xfrm>
            <a:off x="1057325" y="911225"/>
            <a:ext cx="5706000" cy="26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9" name="Google Shape;459;p25"/>
          <p:cNvSpPr txBox="1"/>
          <p:nvPr>
            <p:ph idx="1" type="subTitle"/>
          </p:nvPr>
        </p:nvSpPr>
        <p:spPr>
          <a:xfrm>
            <a:off x="1057325" y="3658075"/>
            <a:ext cx="6128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713225" y="1073075"/>
            <a:ext cx="77175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88" name="Google Shape;88;p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4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02" name="Google Shape;102;p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1095150" y="521225"/>
            <a:ext cx="6953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051706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051719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4989083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989094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11" name="Google Shape;111;p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20" name="Google Shape;120;p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25" name="Google Shape;125;p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33" name="Google Shape;133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39" name="Google Shape;139;p6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>
            <p:ph idx="2" type="pic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713225" y="521225"/>
            <a:ext cx="7717500" cy="76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21.gif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Relationship Id="rId11" Type="http://schemas.openxmlformats.org/officeDocument/2006/relationships/image" Target="../media/image20.png"/><Relationship Id="rId10" Type="http://schemas.openxmlformats.org/officeDocument/2006/relationships/image" Target="../media/image4.png"/><Relationship Id="rId12" Type="http://schemas.openxmlformats.org/officeDocument/2006/relationships/image" Target="../media/image1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23.png"/><Relationship Id="rId10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outu.be/K7M7fL8mtmI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hyperlink" Target="https://github.com/nishiinoya/endgame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EEC4nGzr_0aFShkLZWJH2zyHUJ1O_cBE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ZyqAiQGaELs4VZi8IfRQJz0mOu2EzzHb/view" TargetMode="External"/><Relationship Id="rId6" Type="http://schemas.openxmlformats.org/officeDocument/2006/relationships/hyperlink" Target="http://drive.google.com/file/d/18eX85HOOWkH-hiTjgOLnYsmdEZiHZNSV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ctrTitle"/>
          </p:nvPr>
        </p:nvSpPr>
        <p:spPr>
          <a:xfrm>
            <a:off x="1576100" y="1679100"/>
            <a:ext cx="59856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Welcome</a:t>
            </a:r>
            <a:r>
              <a:rPr lang="en">
                <a:solidFill>
                  <a:schemeClr val="accent5"/>
                </a:solidFill>
              </a:rPr>
              <a:t> to our </a:t>
            </a:r>
            <a:r>
              <a:rPr lang="en">
                <a:solidFill>
                  <a:schemeClr val="accent1"/>
                </a:solidFill>
              </a:rPr>
              <a:t>Endgame</a:t>
            </a:r>
            <a:r>
              <a:rPr lang="en">
                <a:solidFill>
                  <a:schemeClr val="accent5"/>
                </a:solidFill>
              </a:rPr>
              <a:t>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5" name="Google Shape;465;p26"/>
          <p:cNvSpPr txBox="1"/>
          <p:nvPr>
            <p:ph idx="2" type="ctrTitle"/>
          </p:nvPr>
        </p:nvSpPr>
        <p:spPr>
          <a:xfrm>
            <a:off x="1680900" y="40548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chemeClr val="lt1"/>
                </a:highlight>
              </a:rPr>
              <a:t>By bliashenko’s team</a:t>
            </a:r>
            <a:endParaRPr i="1">
              <a:highlight>
                <a:schemeClr val="lt1"/>
              </a:highlight>
            </a:endParaRPr>
          </a:p>
        </p:txBody>
      </p:sp>
      <p:grpSp>
        <p:nvGrpSpPr>
          <p:cNvPr id="466" name="Google Shape;466;p26"/>
          <p:cNvGrpSpPr/>
          <p:nvPr/>
        </p:nvGrpSpPr>
        <p:grpSpPr>
          <a:xfrm>
            <a:off x="401601" y="329686"/>
            <a:ext cx="1174490" cy="1118533"/>
            <a:chOff x="4011167" y="1434654"/>
            <a:chExt cx="1875283" cy="1785938"/>
          </a:xfrm>
        </p:grpSpPr>
        <p:grpSp>
          <p:nvGrpSpPr>
            <p:cNvPr id="467" name="Google Shape;467;p26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68" name="Google Shape;468;p26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rect b="b" l="l" r="r" t="t"/>
                <a:pathLst>
                  <a:path extrusionOk="0" h="1785651" w="1874615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26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73" name="Google Shape;473;p26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74" name="Google Shape;474;p26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6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6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6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6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6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0" name="Google Shape;490;p26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91" name="Google Shape;491;p26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6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6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6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6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6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6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6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6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6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6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6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6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6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6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6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6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6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6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6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6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6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6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6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rect b="b" l="l" r="r" t="t"/>
                    <a:pathLst>
                      <a:path extrusionOk="0" h="59531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6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6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6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6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6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6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rect b="b" l="l" r="r" t="t"/>
                    <a:pathLst>
                      <a:path extrusionOk="0" h="59435" w="59626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6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6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6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6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6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6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rect b="b" l="l" r="r" t="t"/>
                    <a:pathLst>
                      <a:path extrusionOk="0" h="29717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6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6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6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6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6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6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6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6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6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6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6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6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6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6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6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6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6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rect b="b" l="l" r="r" t="t"/>
                    <a:pathLst>
                      <a:path extrusionOk="0" h="952500" w="892682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6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26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rect b="b" l="l" r="r" t="t"/>
                    <a:pathLst>
                      <a:path extrusionOk="0" h="29717" w="297656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26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26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rect b="b" l="l" r="r" t="t"/>
                    <a:pathLst>
                      <a:path extrusionOk="0" h="178498" w="803624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26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26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26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1" name="Google Shape;561;p26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26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rect b="b" l="l" r="r" t="t"/>
                    <a:pathLst>
                      <a:path extrusionOk="0" h="148780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26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26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5" name="Google Shape;565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rect b="b" l="l" r="r" t="t"/>
                  <a:pathLst>
                    <a:path extrusionOk="0" h="29717" w="238124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6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6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rect b="b" l="l" r="r" t="t"/>
                  <a:pathLst>
                    <a:path extrusionOk="0" h="29718" w="208406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rect b="b" l="l" r="r" t="t"/>
                  <a:pathLst>
                    <a:path extrusionOk="0" h="29717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26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26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rect b="b" l="l" r="r" t="t"/>
                  <a:pathLst>
                    <a:path extrusionOk="0" h="29717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6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9" name="Google Shape;609;p26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610" name="Google Shape;610;p26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611" name="Google Shape;611;p26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6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6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6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6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6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6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6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6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6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6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6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6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6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6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6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6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6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6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6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6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6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6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6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6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6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6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6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6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6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6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6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6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6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6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6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6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6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6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6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6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6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6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6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6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6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6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6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6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6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6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6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6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6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6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6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6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6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6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6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6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6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6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6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6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6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6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6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6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rect b="b" l="l" r="r" t="t"/>
                    <a:pathLst>
                      <a:path extrusionOk="0" h="59435" w="89249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6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6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rect b="b" l="l" r="r" t="t"/>
                    <a:pathLst>
                      <a:path extrusionOk="0" h="89344" w="59531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6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6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rect b="b" l="l" r="r" t="t"/>
                    <a:pathLst>
                      <a:path extrusionOk="0" h="59531" w="59626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6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6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6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rect b="b" l="l" r="r" t="t"/>
                    <a:pathLst>
                      <a:path extrusionOk="0" h="89344" w="89344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6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6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6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6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6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6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6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rect b="b" l="l" r="r" t="t"/>
                    <a:pathLst>
                      <a:path extrusionOk="0" h="238125" w="238125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6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6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6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6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6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6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6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6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6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rect b="b" l="l" r="r" t="t"/>
                    <a:pathLst>
                      <a:path extrusionOk="0" h="475773" w="445865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6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rect b="b" l="l" r="r" t="t"/>
                    <a:pathLst>
                      <a:path extrusionOk="0" h="416813" w="416718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6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6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6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6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6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6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6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6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6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6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6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6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6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6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6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6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6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6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6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6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6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6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6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6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6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6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6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6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6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6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6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6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26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26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6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6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6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2" name="Google Shape;752;p26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53" name="Google Shape;753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4" name="Google Shape;754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26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26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p26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26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9" name="Google Shape;759;p26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60" name="Google Shape;760;p26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1" name="Google Shape;771;p26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72" name="Google Shape;772;p26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6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6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1" name="Google Shape;781;p26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82" name="Google Shape;782;p26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6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6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1" name="Google Shape;791;p26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92" name="Google Shape;792;p26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6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6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6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6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6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6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6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6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6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rect b="b" l="l" r="r" t="t"/>
                  <a:pathLst>
                    <a:path extrusionOk="0" h="208216" w="29756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rect b="b" l="l" r="r" t="t"/>
                  <a:pathLst>
                    <a:path extrusionOk="0" h="89344" w="178593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6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6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6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6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6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6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6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rect b="b" l="l" r="r" t="t"/>
                  <a:pathLst>
                    <a:path extrusionOk="0" h="238125" w="416718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6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6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6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6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6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6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6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6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6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6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6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6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6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8" name="Google Shape;848;p26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49" name="Google Shape;849;p26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6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6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6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6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6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6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6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6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6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6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6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6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6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6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6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6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6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6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6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6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6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6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6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6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6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6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6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6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6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6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6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6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6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6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6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6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6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6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6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6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6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6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rect b="b" l="l" r="r" t="t"/>
                  <a:pathLst>
                    <a:path extrusionOk="0" h="148875" w="178593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6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6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6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rect b="b" l="l" r="r" t="t"/>
                  <a:pathLst>
                    <a:path extrusionOk="0" h="297561" w="267842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rect b="b" l="l" r="r" t="t"/>
                  <a:pathLst>
                    <a:path extrusionOk="0" h="178688" w="148875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rect b="b" l="l" r="r" t="t"/>
                  <a:pathLst>
                    <a:path extrusionOk="0" h="148780" w="14878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6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6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rect b="b" l="l" r="r" t="t"/>
                  <a:pathLst>
                    <a:path extrusionOk="0" h="178593" w="238125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rect b="b" l="l" r="r" t="t"/>
                  <a:pathLst>
                    <a:path extrusionOk="0" h="297560" w="238125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rect b="b" l="l" r="r" t="t"/>
                  <a:pathLst>
                    <a:path extrusionOk="0" h="148875" w="208311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6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6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6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6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6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6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6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6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26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6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6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26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26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73" name="Google Shape;973;p26"/>
          <p:cNvGrpSpPr/>
          <p:nvPr/>
        </p:nvGrpSpPr>
        <p:grpSpPr>
          <a:xfrm>
            <a:off x="7561729" y="3431264"/>
            <a:ext cx="1174471" cy="1374022"/>
            <a:chOff x="6600825" y="3577779"/>
            <a:chExt cx="1577530" cy="1845564"/>
          </a:xfrm>
        </p:grpSpPr>
        <p:grpSp>
          <p:nvGrpSpPr>
            <p:cNvPr id="974" name="Google Shape;974;p26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75" name="Google Shape;975;p26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rect b="b" l="l" r="r" t="t"/>
                <a:pathLst>
                  <a:path extrusionOk="0" h="1845564" w="157753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4" name="Google Shape;984;p26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85" name="Google Shape;985;p26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86" name="Google Shape;986;p26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6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6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6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6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6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6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6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6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6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6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6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26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26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rect b="b" l="l" r="r" t="t"/>
                  <a:pathLst>
                    <a:path extrusionOk="0" h="535685" w="327278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6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6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6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26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20" name="Google Shape;1020;p26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rect b="b" l="l" r="r" t="t"/>
                  <a:pathLst>
                    <a:path extrusionOk="0" h="29718" w="535781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6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6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6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6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6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6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6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6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6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6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6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6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6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6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6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6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6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6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6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6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6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6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6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6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6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6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6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6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6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6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6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6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6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6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6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6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6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6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6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6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6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6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6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6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6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6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6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6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6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6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6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6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6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6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6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6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6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6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6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6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6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6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6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6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6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6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6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6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6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6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6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6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6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6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6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6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6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6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6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6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6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6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6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6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6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6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6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6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6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6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6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6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6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6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6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6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6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6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6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rect b="b" l="l" r="r" t="t"/>
                  <a:pathLst>
                    <a:path extrusionOk="0" h="981932" w="1101375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6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6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rect b="b" l="l" r="r" t="t"/>
                  <a:pathLst>
                    <a:path extrusionOk="0" h="238125" w="178593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6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rect b="b" l="l" r="r" t="t"/>
                  <a:pathLst>
                    <a:path extrusionOk="0" h="267938" w="267842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6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rect b="b" l="l" r="r" t="t"/>
                  <a:pathLst>
                    <a:path extrusionOk="0" h="416623" w="684561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6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6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6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6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6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6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6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6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6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6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6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6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6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6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6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6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6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6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6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6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6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6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6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6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6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6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6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6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6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6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6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6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6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rect b="b" l="l" r="r" t="t"/>
                  <a:pathLst>
                    <a:path extrusionOk="0" h="29718" w="505968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6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6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6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6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6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6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6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6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6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6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6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6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6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6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6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6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6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6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6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6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6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6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6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6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6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6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6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6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6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6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6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6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6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6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6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6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6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6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6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6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6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6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6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6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6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6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6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6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6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6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6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6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6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6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6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6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6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6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6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6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6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6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6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6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6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6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6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6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6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6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6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6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6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6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6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6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6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6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6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6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6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6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6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6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6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6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6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6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6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6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6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6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6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6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0" name="Google Shape;1300;p26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301" name="Google Shape;1301;p26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6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6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6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6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6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6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6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6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6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6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6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6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6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6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6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6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6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6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6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6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6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6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6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6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6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6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6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26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26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26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6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6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rect b="b" l="l" r="r" t="t"/>
                  <a:pathLst>
                    <a:path extrusionOk="0" h="386905" w="357187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6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26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26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26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6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6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26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0" name="Google Shape;1350;p26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51" name="Google Shape;1351;p26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6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6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6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5" name="Google Shape;1355;p26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56" name="Google Shape;1356;p26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6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6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6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0" name="Google Shape;1360;p26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61" name="Google Shape;1361;p26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6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6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6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6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6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6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6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6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6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6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6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6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6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6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6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6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6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6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6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6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6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6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6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6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6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6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6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6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6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6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6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6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6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6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6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6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6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6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6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6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6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6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6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6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6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6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6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6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6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6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6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6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6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6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6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6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6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6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6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6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6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6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rect b="b" l="l" r="r" t="t"/>
                  <a:pathLst>
                    <a:path extrusionOk="0" h="327374" w="327374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6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6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6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6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26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26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26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6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26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26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1" name="Google Shape;1441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2" name="Google Shape;1442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6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35"/>
          <p:cNvSpPr txBox="1"/>
          <p:nvPr>
            <p:ph type="title"/>
          </p:nvPr>
        </p:nvSpPr>
        <p:spPr>
          <a:xfrm>
            <a:off x="1368550" y="1469275"/>
            <a:ext cx="6408900" cy="14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accent3"/>
                </a:solidFill>
              </a:rPr>
              <a:t>Development</a:t>
            </a:r>
            <a:r>
              <a:rPr lang="en" sz="2300"/>
              <a:t> process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P.S. the hardest part</a:t>
            </a:r>
            <a:endParaRPr i="1"/>
          </a:p>
        </p:txBody>
      </p:sp>
      <p:grpSp>
        <p:nvGrpSpPr>
          <p:cNvPr id="3091" name="Google Shape;3091;p35"/>
          <p:cNvGrpSpPr/>
          <p:nvPr/>
        </p:nvGrpSpPr>
        <p:grpSpPr>
          <a:xfrm>
            <a:off x="475584" y="338057"/>
            <a:ext cx="892968" cy="1339405"/>
            <a:chOff x="6421659" y="3904107"/>
            <a:chExt cx="892968" cy="1339405"/>
          </a:xfrm>
        </p:grpSpPr>
        <p:sp>
          <p:nvSpPr>
            <p:cNvPr id="3092" name="Google Shape;3092;p35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3" name="Google Shape;3093;p35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3094" name="Google Shape;3094;p35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5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5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5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5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5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5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5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3" name="Google Shape;3103;p35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4" name="Google Shape;3104;p35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5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5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5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5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5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5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5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5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5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5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5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5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5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5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5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Google Shape;3120;p35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35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5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5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5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5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5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5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5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5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5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5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5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5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5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5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5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7" name="Google Shape;3137;p35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35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5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5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5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5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5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5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5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5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5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5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5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5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5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5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4" name="Google Shape;3154;p35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5" name="Google Shape;3155;p35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5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5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5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5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5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5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5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5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5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5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5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5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5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5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5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1" name="Google Shape;3171;p35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2" name="Google Shape;3172;p35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5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5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5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5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5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5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5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5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5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5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5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5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5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5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5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8" name="Google Shape;3188;p35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9" name="Google Shape;3189;p35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5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5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5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5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5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5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5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5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5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5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5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5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5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5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5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5" name="Google Shape;3205;p35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6" name="Google Shape;3206;p35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5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5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5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5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5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5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5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5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5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5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5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5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5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5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5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2" name="Google Shape;3222;p35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3" name="Google Shape;3223;p35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5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5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5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5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5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5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5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5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5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33" name="Google Shape;3233;p35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3234" name="Google Shape;3234;p35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5" name="Google Shape;3235;p35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6" name="Google Shape;3236;p35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7" name="Google Shape;3237;p35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38" name="Google Shape;3238;p35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3239" name="Google Shape;3239;p35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0" name="Google Shape;3240;p35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1" name="Google Shape;3241;p35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2" name="Google Shape;3242;p35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3" name="Google Shape;3243;p35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5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5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5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5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5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5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5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5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5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5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5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5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6" name="Google Shape;3256;p35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7" name="Google Shape;3257;p35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5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5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5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5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5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5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5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5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5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5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5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5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70" name="Google Shape;3270;p35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3271" name="Google Shape;3271;p35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2" name="Google Shape;3272;p35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3" name="Google Shape;3273;p35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4" name="Google Shape;3274;p35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5" name="Google Shape;3275;p35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6" name="Google Shape;3276;p35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77" name="Google Shape;3277;p35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5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5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5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81" name="Google Shape;3281;p35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1" name="Google Shape;3301;p35"/>
          <p:cNvGrpSpPr/>
          <p:nvPr/>
        </p:nvGrpSpPr>
        <p:grpSpPr>
          <a:xfrm>
            <a:off x="7777479" y="3436042"/>
            <a:ext cx="892969" cy="1369314"/>
            <a:chOff x="4739829" y="1582292"/>
            <a:chExt cx="892969" cy="1369314"/>
          </a:xfrm>
        </p:grpSpPr>
        <p:sp>
          <p:nvSpPr>
            <p:cNvPr id="3302" name="Google Shape;3302;p35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5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5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5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5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5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5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5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5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5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5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5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5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5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5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5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5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5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5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5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5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5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5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5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5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5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5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5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5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5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5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5" name="Google Shape;3365;p35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6" name="Google Shape;3366;p35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7" name="Google Shape;3367;p35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8" name="Google Shape;3368;p35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9" name="Google Shape;3369;p35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0" name="Google Shape;3370;p35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1" name="Google Shape;3371;p35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2" name="Google Shape;3372;p35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3" name="Google Shape;3373;p35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4" name="Google Shape;3374;p35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5" name="Google Shape;3375;p35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6" name="Google Shape;3376;p35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7" name="Google Shape;3377;p35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5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9" name="Google Shape;3379;p35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0" name="Google Shape;3380;p35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5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5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5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5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5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5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5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5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5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5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5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5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5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5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5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5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5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5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5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3" name="Google Shape;3423;p35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4" name="Google Shape;3424;p35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5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5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5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5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5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5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5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5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5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5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5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5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5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5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5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5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5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5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5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5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5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5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5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5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5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5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5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5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5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5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5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5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5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5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5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5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5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5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5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5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5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5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5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5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3" name="Google Shape;3483;p35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4" name="Google Shape;3484;p35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5" name="Google Shape;3485;p35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486;p35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487;p35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488;p35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9" name="Google Shape;3489;p35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0" name="Google Shape;3490;p35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491;p35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35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3" name="Google Shape;3493;p35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4" name="Google Shape;3494;p35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5" name="Google Shape;3495;p35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6" name="Google Shape;3496;p35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7" name="Google Shape;3497;p35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498;p35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9" name="Google Shape;3499;p35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0" name="Google Shape;3500;p35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1" name="Google Shape;3501;p35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2" name="Google Shape;3502;p35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36"/>
          <p:cNvSpPr txBox="1"/>
          <p:nvPr/>
        </p:nvSpPr>
        <p:spPr>
          <a:xfrm>
            <a:off x="786525" y="817575"/>
            <a:ext cx="7751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Programmed </a:t>
            </a:r>
            <a:r>
              <a:rPr i="1" lang="en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features</a:t>
            </a: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include:</a:t>
            </a:r>
            <a:endParaRPr>
              <a:solidFill>
                <a:srgbClr val="ECECE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Animated</a:t>
            </a: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characters (sprites)</a:t>
            </a:r>
            <a:endParaRPr>
              <a:solidFill>
                <a:srgbClr val="ECECE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Shifting</a:t>
            </a: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between different locations</a:t>
            </a:r>
            <a:endParaRPr>
              <a:solidFill>
                <a:srgbClr val="ECECE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Adjusting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screen resolution</a:t>
            </a:r>
            <a:endParaRPr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Modifying background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music</a:t>
            </a:r>
            <a:endParaRPr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Interactive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dialogues</a:t>
            </a:r>
            <a:endParaRPr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Switching between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day and night</a:t>
            </a:r>
            <a:endParaRPr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Transitioning</a:t>
            </a: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through doors to access various locations</a:t>
            </a:r>
            <a:endParaRPr>
              <a:solidFill>
                <a:srgbClr val="ECECE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User-friendly in-game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menu</a:t>
            </a:r>
            <a:endParaRPr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Press Start 2P"/>
              <a:buChar char="●"/>
            </a:pP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Volume</a:t>
            </a:r>
            <a:r>
              <a:rPr lang="en">
                <a:solidFill>
                  <a:srgbClr val="ECECE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control</a:t>
            </a:r>
            <a:endParaRPr>
              <a:solidFill>
                <a:srgbClr val="ECECE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p37"/>
          <p:cNvSpPr txBox="1"/>
          <p:nvPr>
            <p:ph type="title"/>
          </p:nvPr>
        </p:nvSpPr>
        <p:spPr>
          <a:xfrm>
            <a:off x="1368550" y="1809700"/>
            <a:ext cx="64227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accent5"/>
                </a:solidFill>
              </a:rPr>
              <a:t>Artistic</a:t>
            </a:r>
            <a:r>
              <a:rPr i="1" lang="en" sz="2300"/>
              <a:t> Direction</a:t>
            </a:r>
            <a:endParaRPr i="1">
              <a:solidFill>
                <a:schemeClr val="accent5"/>
              </a:solidFill>
            </a:endParaRPr>
          </a:p>
        </p:txBody>
      </p:sp>
      <p:grpSp>
        <p:nvGrpSpPr>
          <p:cNvPr id="3513" name="Google Shape;3513;p37"/>
          <p:cNvGrpSpPr/>
          <p:nvPr/>
        </p:nvGrpSpPr>
        <p:grpSpPr>
          <a:xfrm>
            <a:off x="7791379" y="337517"/>
            <a:ext cx="892969" cy="1369314"/>
            <a:chOff x="4739829" y="1582292"/>
            <a:chExt cx="892969" cy="1369314"/>
          </a:xfrm>
        </p:grpSpPr>
        <p:sp>
          <p:nvSpPr>
            <p:cNvPr id="3514" name="Google Shape;3514;p37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5" name="Google Shape;3515;p37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6" name="Google Shape;3516;p37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7" name="Google Shape;3517;p37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8" name="Google Shape;3518;p37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519;p37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7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7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7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7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7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7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7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7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7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7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7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7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7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7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7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7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7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7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7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7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7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7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7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7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7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7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7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7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7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7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7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7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7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7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7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7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7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7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7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7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7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7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7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7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7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7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7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7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7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7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7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7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7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7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7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7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7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3577;p37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8" name="Google Shape;3578;p37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9" name="Google Shape;3579;p37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0" name="Google Shape;3580;p37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1" name="Google Shape;3581;p37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2" name="Google Shape;3582;p37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3" name="Google Shape;3583;p37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3584;p37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5" name="Google Shape;3585;p37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6" name="Google Shape;3586;p37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7" name="Google Shape;3587;p37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8" name="Google Shape;3588;p37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9" name="Google Shape;3589;p37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0" name="Google Shape;3590;p37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1" name="Google Shape;3591;p37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2" name="Google Shape;3592;p37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3" name="Google Shape;3593;p37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4" name="Google Shape;3594;p37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595;p37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596;p37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7" name="Google Shape;3597;p37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8" name="Google Shape;3598;p37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7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7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7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7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7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7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7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7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7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7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7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7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7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7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7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7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7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6" name="Google Shape;3616;p37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7" name="Google Shape;3617;p37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8" name="Google Shape;3618;p37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9" name="Google Shape;3619;p37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0" name="Google Shape;3620;p37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1" name="Google Shape;3621;p37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2" name="Google Shape;3622;p37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3" name="Google Shape;3623;p37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4" name="Google Shape;3624;p37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625;p37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626;p37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627;p37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8" name="Google Shape;3628;p37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9" name="Google Shape;3629;p37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0" name="Google Shape;3630;p37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1" name="Google Shape;3631;p37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2" name="Google Shape;3632;p37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3" name="Google Shape;3633;p37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4" name="Google Shape;3634;p37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5" name="Google Shape;3635;p37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6" name="Google Shape;3636;p37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7" name="Google Shape;3637;p37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8" name="Google Shape;3638;p37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9" name="Google Shape;3639;p37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0" name="Google Shape;3640;p37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641;p37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642;p37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643;p37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644;p37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645;p37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p37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647;p37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8" name="Google Shape;3648;p37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649;p37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650;p37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651;p37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2" name="Google Shape;3652;p37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3" name="Google Shape;3653;p37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4" name="Google Shape;3654;p37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655;p37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7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7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7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7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7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7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7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7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7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7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6" name="Google Shape;3666;p37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7" name="Google Shape;3667;p37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8" name="Google Shape;3668;p37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9" name="Google Shape;3669;p37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0" name="Google Shape;3670;p37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1" name="Google Shape;3671;p37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2" name="Google Shape;3672;p37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3673;p37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4" name="Google Shape;3674;p37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5" name="Google Shape;3675;p37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6" name="Google Shape;3676;p37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7" name="Google Shape;3677;p37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8" name="Google Shape;3678;p37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9" name="Google Shape;3679;p37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0" name="Google Shape;3680;p37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1" name="Google Shape;3681;p37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2" name="Google Shape;3682;p37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683;p37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684;p37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685;p37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p37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7" name="Google Shape;3687;p37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8" name="Google Shape;3688;p37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689;p37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690;p37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1" name="Google Shape;3691;p37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692;p37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37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37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37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696;p37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7" name="Google Shape;3697;p37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p37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p37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p37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37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37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703;p37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704;p37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3705;p37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3706;p37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7" name="Google Shape;3707;p37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8" name="Google Shape;3708;p37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9" name="Google Shape;3709;p37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0" name="Google Shape;3710;p37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1" name="Google Shape;3711;p37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2" name="Google Shape;3712;p37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3" name="Google Shape;3713;p37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4" name="Google Shape;3714;p37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5" name="Google Shape;3715;p37"/>
          <p:cNvGrpSpPr/>
          <p:nvPr/>
        </p:nvGrpSpPr>
        <p:grpSpPr>
          <a:xfrm>
            <a:off x="475584" y="3466332"/>
            <a:ext cx="892968" cy="1339405"/>
            <a:chOff x="6421659" y="3904107"/>
            <a:chExt cx="892968" cy="1339405"/>
          </a:xfrm>
        </p:grpSpPr>
        <p:sp>
          <p:nvSpPr>
            <p:cNvPr id="3716" name="Google Shape;3716;p37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7" name="Google Shape;3717;p37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3718" name="Google Shape;3718;p37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9" name="Google Shape;3719;p37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0" name="Google Shape;3720;p37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1" name="Google Shape;3721;p37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2" name="Google Shape;3722;p37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3" name="Google Shape;3723;p37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4" name="Google Shape;3724;p37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5" name="Google Shape;3725;p37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6" name="Google Shape;3726;p37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7" name="Google Shape;3727;p37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8" name="Google Shape;3728;p37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9" name="Google Shape;3729;p37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0" name="Google Shape;3730;p37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1" name="Google Shape;3731;p37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2" name="Google Shape;3732;p37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3" name="Google Shape;3733;p37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4" name="Google Shape;3734;p37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5" name="Google Shape;3735;p37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6" name="Google Shape;3736;p37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7" name="Google Shape;3737;p37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8" name="Google Shape;3738;p37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9" name="Google Shape;3739;p37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0" name="Google Shape;3740;p37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1" name="Google Shape;3741;p37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2" name="Google Shape;3742;p37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3" name="Google Shape;3743;p37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4" name="Google Shape;3744;p37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5" name="Google Shape;3745;p37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6" name="Google Shape;3746;p37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7" name="Google Shape;3747;p37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8" name="Google Shape;3748;p37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9" name="Google Shape;3749;p37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0" name="Google Shape;3750;p37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1" name="Google Shape;3751;p37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2" name="Google Shape;3752;p37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3" name="Google Shape;3753;p37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4" name="Google Shape;3754;p37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5" name="Google Shape;3755;p37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6" name="Google Shape;3756;p37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7" name="Google Shape;3757;p37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8" name="Google Shape;3758;p37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9" name="Google Shape;3759;p37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0" name="Google Shape;3760;p37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1" name="Google Shape;3761;p37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2" name="Google Shape;3762;p37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3" name="Google Shape;3763;p37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4" name="Google Shape;3764;p37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5" name="Google Shape;3765;p37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6" name="Google Shape;3766;p37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7" name="Google Shape;3767;p37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8" name="Google Shape;3768;p37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9" name="Google Shape;3769;p37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0" name="Google Shape;3770;p37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1" name="Google Shape;3771;p37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2" name="Google Shape;3772;p37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3" name="Google Shape;3773;p37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4" name="Google Shape;3774;p37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5" name="Google Shape;3775;p37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37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7" name="Google Shape;3777;p37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8" name="Google Shape;3778;p37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9" name="Google Shape;3779;p37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0" name="Google Shape;3780;p37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1" name="Google Shape;3781;p37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2" name="Google Shape;3782;p37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3" name="Google Shape;3783;p37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4" name="Google Shape;3784;p37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5" name="Google Shape;3785;p37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6" name="Google Shape;3786;p37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7" name="Google Shape;3787;p37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8" name="Google Shape;3788;p37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9" name="Google Shape;3789;p37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7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7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7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7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4" name="Google Shape;3794;p37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5" name="Google Shape;3795;p37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6" name="Google Shape;3796;p37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7" name="Google Shape;3797;p37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7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7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7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7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2" name="Google Shape;3802;p37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3" name="Google Shape;3803;p37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4" name="Google Shape;3804;p37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5" name="Google Shape;3805;p37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6" name="Google Shape;3806;p37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7" name="Google Shape;3807;p37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8" name="Google Shape;3808;p37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9" name="Google Shape;3809;p37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0" name="Google Shape;3810;p37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1" name="Google Shape;3811;p37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2" name="Google Shape;3812;p37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3" name="Google Shape;3813;p37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4" name="Google Shape;3814;p37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5" name="Google Shape;3815;p37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6" name="Google Shape;3816;p37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7" name="Google Shape;3817;p37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8" name="Google Shape;3818;p37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9" name="Google Shape;3819;p37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0" name="Google Shape;3820;p37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1" name="Google Shape;3821;p37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2" name="Google Shape;3822;p37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3" name="Google Shape;3823;p37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4" name="Google Shape;3824;p37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5" name="Google Shape;3825;p37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7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7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7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7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7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7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7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7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7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7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7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7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7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7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7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7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7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7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7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7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7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7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7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7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7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7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7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7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7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7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7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57" name="Google Shape;3857;p37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3858" name="Google Shape;3858;p37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9" name="Google Shape;3859;p37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0" name="Google Shape;3860;p37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1" name="Google Shape;3861;p37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62" name="Google Shape;3862;p37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3863" name="Google Shape;3863;p37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4" name="Google Shape;3864;p37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5" name="Google Shape;3865;p37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6" name="Google Shape;3866;p37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67" name="Google Shape;3867;p37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8" name="Google Shape;3868;p37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9" name="Google Shape;3869;p37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0" name="Google Shape;3870;p37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1" name="Google Shape;3871;p37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p37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3" name="Google Shape;3873;p37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4" name="Google Shape;3874;p37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5" name="Google Shape;3875;p37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6" name="Google Shape;3876;p37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7" name="Google Shape;3877;p37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8" name="Google Shape;3878;p37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9" name="Google Shape;3879;p37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0" name="Google Shape;3880;p37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1" name="Google Shape;3881;p37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2" name="Google Shape;3882;p37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3" name="Google Shape;3883;p37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4" name="Google Shape;3884;p37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5" name="Google Shape;3885;p37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6" name="Google Shape;3886;p37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7" name="Google Shape;3887;p37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8" name="Google Shape;3888;p37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9" name="Google Shape;3889;p37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0" name="Google Shape;3890;p37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1" name="Google Shape;3891;p37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2" name="Google Shape;3892;p37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3" name="Google Shape;3893;p37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94" name="Google Shape;3894;p37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3895" name="Google Shape;3895;p37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6" name="Google Shape;3896;p37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7" name="Google Shape;3897;p37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8" name="Google Shape;3898;p37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9" name="Google Shape;3899;p37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0" name="Google Shape;3900;p37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01" name="Google Shape;3901;p37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7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7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7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05" name="Google Shape;3905;p37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6" name="Google Shape;3906;p37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7" name="Google Shape;3907;p37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8" name="Google Shape;3908;p37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9" name="Google Shape;3909;p37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7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7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7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7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7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7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7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7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7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7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7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7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7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7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7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38"/>
          <p:cNvSpPr txBox="1"/>
          <p:nvPr>
            <p:ph type="title"/>
          </p:nvPr>
        </p:nvSpPr>
        <p:spPr>
          <a:xfrm>
            <a:off x="2038200" y="493417"/>
            <a:ext cx="5067600" cy="11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Art style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3930" name="Google Shape;3930;p38"/>
          <p:cNvSpPr txBox="1"/>
          <p:nvPr>
            <p:ph idx="1" type="subTitle"/>
          </p:nvPr>
        </p:nvSpPr>
        <p:spPr>
          <a:xfrm>
            <a:off x="426725" y="3401400"/>
            <a:ext cx="147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Sketch</a:t>
            </a:r>
            <a:endParaRPr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931" name="Google Shape;39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5" y="1742113"/>
            <a:ext cx="3558025" cy="16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2" name="Google Shape;39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125" y="1742125"/>
            <a:ext cx="4505275" cy="16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3" name="Google Shape;3933;p38"/>
          <p:cNvSpPr txBox="1"/>
          <p:nvPr/>
        </p:nvSpPr>
        <p:spPr>
          <a:xfrm>
            <a:off x="7581900" y="3401400"/>
            <a:ext cx="1333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Final</a:t>
            </a:r>
            <a:endParaRPr sz="18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39"/>
          <p:cNvSpPr txBox="1"/>
          <p:nvPr>
            <p:ph type="title"/>
          </p:nvPr>
        </p:nvSpPr>
        <p:spPr>
          <a:xfrm>
            <a:off x="2038200" y="485817"/>
            <a:ext cx="5067600" cy="11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Locations</a:t>
            </a:r>
            <a:endParaRPr i="1">
              <a:solidFill>
                <a:schemeClr val="accent5"/>
              </a:solidFill>
            </a:endParaRPr>
          </a:p>
        </p:txBody>
      </p:sp>
      <p:pic>
        <p:nvPicPr>
          <p:cNvPr id="3939" name="Google Shape;3939;p39"/>
          <p:cNvPicPr preferRelativeResize="0"/>
          <p:nvPr/>
        </p:nvPicPr>
        <p:blipFill rotWithShape="1">
          <a:blip r:embed="rId3">
            <a:alphaModFix/>
          </a:blip>
          <a:srcRect b="0" l="0" r="0" t="-8061"/>
          <a:stretch/>
        </p:blipFill>
        <p:spPr>
          <a:xfrm>
            <a:off x="213100" y="2011450"/>
            <a:ext cx="2644400" cy="112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020000" dist="19050">
              <a:srgbClr val="000000">
                <a:alpha val="61000"/>
              </a:srgbClr>
            </a:outerShdw>
          </a:effectLst>
        </p:spPr>
      </p:pic>
      <p:pic>
        <p:nvPicPr>
          <p:cNvPr id="3940" name="Google Shape;39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952625"/>
            <a:ext cx="2857500" cy="123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41" name="Google Shape;3941;p39"/>
          <p:cNvPicPr preferRelativeResize="0"/>
          <p:nvPr/>
        </p:nvPicPr>
        <p:blipFill rotWithShape="1">
          <a:blip r:embed="rId5">
            <a:alphaModFix/>
          </a:blip>
          <a:srcRect b="0" l="0" r="0" t="7825"/>
          <a:stretch/>
        </p:blipFill>
        <p:spPr>
          <a:xfrm>
            <a:off x="6286500" y="2183650"/>
            <a:ext cx="2644401" cy="84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40"/>
          <p:cNvSpPr txBox="1"/>
          <p:nvPr>
            <p:ph idx="1" type="subTitle"/>
          </p:nvPr>
        </p:nvSpPr>
        <p:spPr>
          <a:xfrm>
            <a:off x="3990875" y="705725"/>
            <a:ext cx="48309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Each character in our game has their own </a:t>
            </a:r>
            <a:r>
              <a:rPr lang="en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unique traits and style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 that reflects their personality and importance in the story, making every interaction with them memorable and exciting.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947" name="Google Shape;39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7432"/>
            <a:ext cx="4066400" cy="58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8" name="Google Shape;39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6925"/>
            <a:ext cx="4066399" cy="50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49" name="Google Shape;3949;p40"/>
          <p:cNvSpPr txBox="1"/>
          <p:nvPr/>
        </p:nvSpPr>
        <p:spPr>
          <a:xfrm>
            <a:off x="4138600" y="277650"/>
            <a:ext cx="48309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Visual desig</a:t>
            </a:r>
            <a:r>
              <a:rPr i="1" lang="en" sz="18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</a:t>
            </a:r>
            <a:endParaRPr i="1" sz="1800"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950" name="Google Shape;395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00" y="1532625"/>
            <a:ext cx="1707400" cy="1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1" name="Google Shape;395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600" y="462375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2" name="Google Shape;395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79" y="1532624"/>
            <a:ext cx="1281125" cy="7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3" name="Google Shape;395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5600" y="2571747"/>
            <a:ext cx="1707400" cy="42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54" name="Google Shape;3954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7650" y="3483188"/>
            <a:ext cx="1352650" cy="13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5" name="Google Shape;3955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46225" y="3518950"/>
            <a:ext cx="1281125" cy="12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6" name="Google Shape;3956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52238" y="2279300"/>
            <a:ext cx="1802020" cy="1466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57" name="Google Shape;3957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13275" y="1926675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" name="Google Shape;39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875" y="218548"/>
            <a:ext cx="1626681" cy="6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63" name="Google Shape;39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250" y="1229588"/>
            <a:ext cx="1626661" cy="6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64" name="Google Shape;396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250" y="218538"/>
            <a:ext cx="1626676" cy="6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65" name="Google Shape;396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3075" y="1675887"/>
            <a:ext cx="1626753" cy="6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66" name="Google Shape;396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9650" y="1282613"/>
            <a:ext cx="1626761" cy="60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67" name="Google Shape;3967;p41"/>
          <p:cNvSpPr txBox="1"/>
          <p:nvPr>
            <p:ph type="title"/>
          </p:nvPr>
        </p:nvSpPr>
        <p:spPr>
          <a:xfrm>
            <a:off x="3391450" y="518825"/>
            <a:ext cx="23055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MENU</a:t>
            </a:r>
            <a:endParaRPr i="1">
              <a:solidFill>
                <a:schemeClr val="accent5"/>
              </a:solidFill>
            </a:endParaRPr>
          </a:p>
        </p:txBody>
      </p:sp>
      <p:pic>
        <p:nvPicPr>
          <p:cNvPr id="3968" name="Google Shape;3968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8613" y="1889588"/>
            <a:ext cx="2157924" cy="1539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69" name="Google Shape;3969;p41"/>
          <p:cNvPicPr preferRelativeResize="0"/>
          <p:nvPr/>
        </p:nvPicPr>
        <p:blipFill rotWithShape="1">
          <a:blip r:embed="rId9">
            <a:alphaModFix/>
          </a:blip>
          <a:srcRect b="0" l="5187" r="3961" t="0"/>
          <a:stretch/>
        </p:blipFill>
        <p:spPr>
          <a:xfrm>
            <a:off x="561775" y="1992175"/>
            <a:ext cx="2702499" cy="212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70" name="Google Shape;3970;p41"/>
          <p:cNvPicPr preferRelativeResize="0"/>
          <p:nvPr/>
        </p:nvPicPr>
        <p:blipFill rotWithShape="1">
          <a:blip r:embed="rId10">
            <a:alphaModFix/>
          </a:blip>
          <a:srcRect b="-2365" l="3334" r="0" t="7353"/>
          <a:stretch/>
        </p:blipFill>
        <p:spPr>
          <a:xfrm>
            <a:off x="3570400" y="2354400"/>
            <a:ext cx="2492101" cy="182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42"/>
          <p:cNvSpPr txBox="1"/>
          <p:nvPr>
            <p:ph type="title"/>
          </p:nvPr>
        </p:nvSpPr>
        <p:spPr>
          <a:xfrm>
            <a:off x="1368550" y="1809700"/>
            <a:ext cx="64227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lt2"/>
                </a:solidFill>
              </a:rPr>
              <a:t>Marketing</a:t>
            </a:r>
            <a:r>
              <a:rPr i="1" lang="en" sz="2300"/>
              <a:t> and </a:t>
            </a:r>
            <a:r>
              <a:rPr i="1" lang="en" sz="2300">
                <a:solidFill>
                  <a:schemeClr val="lt2"/>
                </a:solidFill>
              </a:rPr>
              <a:t>Target Audience</a:t>
            </a:r>
            <a:endParaRPr i="1">
              <a:solidFill>
                <a:schemeClr val="lt2"/>
              </a:solidFill>
            </a:endParaRPr>
          </a:p>
        </p:txBody>
      </p:sp>
      <p:grpSp>
        <p:nvGrpSpPr>
          <p:cNvPr id="3976" name="Google Shape;3976;p42"/>
          <p:cNvGrpSpPr/>
          <p:nvPr/>
        </p:nvGrpSpPr>
        <p:grpSpPr>
          <a:xfrm>
            <a:off x="7791254" y="3434767"/>
            <a:ext cx="892969" cy="1369314"/>
            <a:chOff x="4739829" y="1582292"/>
            <a:chExt cx="892969" cy="1369314"/>
          </a:xfrm>
        </p:grpSpPr>
        <p:sp>
          <p:nvSpPr>
            <p:cNvPr id="3977" name="Google Shape;3977;p42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8" name="Google Shape;3978;p42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9" name="Google Shape;3979;p42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0" name="Google Shape;3980;p42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1" name="Google Shape;3981;p42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2" name="Google Shape;3982;p42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3" name="Google Shape;3983;p42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4" name="Google Shape;3984;p42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5" name="Google Shape;3985;p42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6" name="Google Shape;3986;p42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7" name="Google Shape;3987;p42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8" name="Google Shape;3988;p42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9" name="Google Shape;3989;p42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0" name="Google Shape;3990;p42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1" name="Google Shape;3991;p42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2" name="Google Shape;3992;p42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3" name="Google Shape;3993;p42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4" name="Google Shape;3994;p42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5" name="Google Shape;3995;p42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6" name="Google Shape;3996;p42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7" name="Google Shape;3997;p42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8" name="Google Shape;3998;p42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9" name="Google Shape;3999;p42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0" name="Google Shape;4000;p42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1" name="Google Shape;4001;p42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2" name="Google Shape;4002;p42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3" name="Google Shape;4003;p42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4" name="Google Shape;4004;p42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5" name="Google Shape;4005;p42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6" name="Google Shape;4006;p42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7" name="Google Shape;4007;p42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8" name="Google Shape;4008;p42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9" name="Google Shape;4009;p42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0" name="Google Shape;4010;p42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1" name="Google Shape;4011;p42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2" name="Google Shape;4012;p42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3" name="Google Shape;4013;p42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42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42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42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42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42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42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42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42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42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42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42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42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42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42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42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42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42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42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42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42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42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42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42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42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42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42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42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42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2" name="Google Shape;4042;p42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3" name="Google Shape;4043;p42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4" name="Google Shape;4044;p42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5" name="Google Shape;4045;p42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6" name="Google Shape;4046;p42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7" name="Google Shape;4047;p42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8" name="Google Shape;4048;p42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9" name="Google Shape;4049;p42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42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42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42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42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42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42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42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42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42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42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42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42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42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42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42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42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42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42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42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42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42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42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42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42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42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42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42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42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42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42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42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42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42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42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42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42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42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7" name="Google Shape;4087;p42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8" name="Google Shape;4088;p42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9" name="Google Shape;4089;p42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0" name="Google Shape;4090;p42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1" name="Google Shape;4091;p42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2" name="Google Shape;4092;p42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3" name="Google Shape;4093;p42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4" name="Google Shape;4094;p42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5" name="Google Shape;4095;p42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4096;p42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7" name="Google Shape;4097;p42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8" name="Google Shape;4098;p42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9" name="Google Shape;4099;p42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0" name="Google Shape;4100;p42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1" name="Google Shape;4101;p42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2" name="Google Shape;4102;p42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3" name="Google Shape;4103;p42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42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5" name="Google Shape;4105;p42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6" name="Google Shape;4106;p42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7" name="Google Shape;4107;p42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8" name="Google Shape;4108;p42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9" name="Google Shape;4109;p42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0" name="Google Shape;4110;p42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1" name="Google Shape;4111;p42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2" name="Google Shape;4112;p42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3" name="Google Shape;4113;p42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4" name="Google Shape;4114;p42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5" name="Google Shape;4115;p42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6" name="Google Shape;4116;p42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7" name="Google Shape;4117;p42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8" name="Google Shape;4118;p42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9" name="Google Shape;4119;p42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0" name="Google Shape;4120;p42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1" name="Google Shape;4121;p42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2" name="Google Shape;4122;p42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3" name="Google Shape;4123;p42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4" name="Google Shape;4124;p42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5" name="Google Shape;4125;p42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6" name="Google Shape;4126;p42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7" name="Google Shape;4127;p42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8" name="Google Shape;4128;p42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9" name="Google Shape;4129;p42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0" name="Google Shape;4130;p42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1" name="Google Shape;4131;p42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2" name="Google Shape;4132;p42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3" name="Google Shape;4133;p42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4" name="Google Shape;4134;p42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5" name="Google Shape;4135;p42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6" name="Google Shape;4136;p42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7" name="Google Shape;4137;p42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8" name="Google Shape;4138;p42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9" name="Google Shape;4139;p42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0" name="Google Shape;4140;p42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1" name="Google Shape;4141;p42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2" name="Google Shape;4142;p42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3" name="Google Shape;4143;p42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4" name="Google Shape;4144;p42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5" name="Google Shape;4145;p42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6" name="Google Shape;4146;p42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7" name="Google Shape;4147;p42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8" name="Google Shape;4148;p42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9" name="Google Shape;4149;p42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0" name="Google Shape;4150;p42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1" name="Google Shape;4151;p42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2" name="Google Shape;4152;p42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3" name="Google Shape;4153;p42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4" name="Google Shape;4154;p42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5" name="Google Shape;4155;p42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6" name="Google Shape;4156;p42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7" name="Google Shape;4157;p42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8" name="Google Shape;4158;p42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9" name="Google Shape;4159;p42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0" name="Google Shape;4160;p42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1" name="Google Shape;4161;p42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2" name="Google Shape;4162;p42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3" name="Google Shape;4163;p42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4" name="Google Shape;4164;p42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5" name="Google Shape;4165;p42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6" name="Google Shape;4166;p42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7" name="Google Shape;4167;p42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8" name="Google Shape;4168;p42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9" name="Google Shape;4169;p42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0" name="Google Shape;4170;p42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1" name="Google Shape;4171;p42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2" name="Google Shape;4172;p42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3" name="Google Shape;4173;p42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4" name="Google Shape;4174;p42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5" name="Google Shape;4175;p42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6" name="Google Shape;4176;p42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7" name="Google Shape;4177;p42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8" name="Google Shape;4178;p42"/>
          <p:cNvGrpSpPr/>
          <p:nvPr/>
        </p:nvGrpSpPr>
        <p:grpSpPr>
          <a:xfrm>
            <a:off x="475584" y="337532"/>
            <a:ext cx="892968" cy="1339405"/>
            <a:chOff x="6421659" y="3904107"/>
            <a:chExt cx="892968" cy="1339405"/>
          </a:xfrm>
        </p:grpSpPr>
        <p:sp>
          <p:nvSpPr>
            <p:cNvPr id="4179" name="Google Shape;4179;p42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80" name="Google Shape;4180;p42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4181" name="Google Shape;4181;p42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42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42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42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42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42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42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42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42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42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1" name="Google Shape;4191;p42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2" name="Google Shape;4192;p42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42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42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42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42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42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42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42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42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42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42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42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42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42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42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42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8" name="Google Shape;4208;p42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9" name="Google Shape;4209;p42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42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42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42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42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42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42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42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42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42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42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42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42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42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42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42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42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6" name="Google Shape;4226;p42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7" name="Google Shape;4227;p42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8" name="Google Shape;4228;p42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9" name="Google Shape;4229;p42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0" name="Google Shape;4230;p42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1" name="Google Shape;4231;p42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2" name="Google Shape;4232;p42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3" name="Google Shape;4233;p42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4" name="Google Shape;4234;p42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5" name="Google Shape;4235;p42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6" name="Google Shape;4236;p42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7" name="Google Shape;4237;p42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8" name="Google Shape;4238;p42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9" name="Google Shape;4239;p42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0" name="Google Shape;4240;p42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1" name="Google Shape;4241;p42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2" name="Google Shape;4242;p42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3" name="Google Shape;4243;p42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4" name="Google Shape;4244;p42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5" name="Google Shape;4245;p42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6" name="Google Shape;4246;p42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7" name="Google Shape;4247;p42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8" name="Google Shape;4248;p42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9" name="Google Shape;4249;p42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0" name="Google Shape;4250;p42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1" name="Google Shape;4251;p42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2" name="Google Shape;4252;p42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3" name="Google Shape;4253;p42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4" name="Google Shape;4254;p42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5" name="Google Shape;4255;p42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6" name="Google Shape;4256;p42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7" name="Google Shape;4257;p42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8" name="Google Shape;4258;p42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9" name="Google Shape;4259;p42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0" name="Google Shape;4260;p42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1" name="Google Shape;4261;p42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2" name="Google Shape;4262;p42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3" name="Google Shape;4263;p42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4" name="Google Shape;4264;p42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5" name="Google Shape;4265;p42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6" name="Google Shape;4266;p42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7" name="Google Shape;4267;p42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8" name="Google Shape;4268;p42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9" name="Google Shape;4269;p42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0" name="Google Shape;4270;p42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1" name="Google Shape;4271;p42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2" name="Google Shape;4272;p42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3" name="Google Shape;4273;p42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4" name="Google Shape;4274;p42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5" name="Google Shape;4275;p42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6" name="Google Shape;4276;p42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7" name="Google Shape;4277;p42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8" name="Google Shape;4278;p42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9" name="Google Shape;4279;p42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0" name="Google Shape;4280;p42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1" name="Google Shape;4281;p42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2" name="Google Shape;4282;p42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3" name="Google Shape;4283;p42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4" name="Google Shape;4284;p42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5" name="Google Shape;4285;p42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6" name="Google Shape;4286;p42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7" name="Google Shape;4287;p42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8" name="Google Shape;4288;p42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9" name="Google Shape;4289;p42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0" name="Google Shape;4290;p42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1" name="Google Shape;4291;p42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2" name="Google Shape;4292;p42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3" name="Google Shape;4293;p42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4" name="Google Shape;4294;p42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5" name="Google Shape;4295;p42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6" name="Google Shape;4296;p42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7" name="Google Shape;4297;p42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8" name="Google Shape;4298;p42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9" name="Google Shape;4299;p42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0" name="Google Shape;4300;p42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1" name="Google Shape;4301;p42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2" name="Google Shape;4302;p42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3" name="Google Shape;4303;p42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4" name="Google Shape;4304;p42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5" name="Google Shape;4305;p42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6" name="Google Shape;4306;p42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7" name="Google Shape;4307;p42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8" name="Google Shape;4308;p42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9" name="Google Shape;4309;p42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0" name="Google Shape;4310;p42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1" name="Google Shape;4311;p42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2" name="Google Shape;4312;p42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3" name="Google Shape;4313;p42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4" name="Google Shape;4314;p42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5" name="Google Shape;4315;p42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6" name="Google Shape;4316;p42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7" name="Google Shape;4317;p42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8" name="Google Shape;4318;p42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9" name="Google Shape;4319;p42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20" name="Google Shape;4320;p42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4321" name="Google Shape;4321;p42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2" name="Google Shape;4322;p42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42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42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25" name="Google Shape;4325;p42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4326" name="Google Shape;4326;p42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42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42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42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30" name="Google Shape;4330;p42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1" name="Google Shape;4331;p42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2" name="Google Shape;4332;p42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3" name="Google Shape;4333;p42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4" name="Google Shape;4334;p42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5" name="Google Shape;4335;p42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6" name="Google Shape;4336;p42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7" name="Google Shape;4337;p42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8" name="Google Shape;4338;p42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9" name="Google Shape;4339;p42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0" name="Google Shape;4340;p42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1" name="Google Shape;4341;p42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2" name="Google Shape;4342;p42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3" name="Google Shape;4343;p42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4" name="Google Shape;4344;p42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5" name="Google Shape;4345;p42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6" name="Google Shape;4346;p42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7" name="Google Shape;4347;p42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8" name="Google Shape;4348;p42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9" name="Google Shape;4349;p42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0" name="Google Shape;4350;p42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1" name="Google Shape;4351;p42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2" name="Google Shape;4352;p42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3" name="Google Shape;4353;p42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4" name="Google Shape;4354;p42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5" name="Google Shape;4355;p42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6" name="Google Shape;4356;p42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57" name="Google Shape;4357;p42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4358" name="Google Shape;4358;p42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42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42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42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42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42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64" name="Google Shape;4364;p42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5" name="Google Shape;4365;p42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6" name="Google Shape;4366;p42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7" name="Google Shape;4367;p42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68" name="Google Shape;4368;p42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2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2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2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2" name="Google Shape;4372;p42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3" name="Google Shape;4373;p42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2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2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6" name="Google Shape;4376;p42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7" name="Google Shape;4377;p42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2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2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2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1" name="Google Shape;4381;p42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2" name="Google Shape;4382;p42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2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2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2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2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7" name="Google Shape;4387;p42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p43"/>
          <p:cNvSpPr txBox="1"/>
          <p:nvPr>
            <p:ph idx="1" type="subTitle"/>
          </p:nvPr>
        </p:nvSpPr>
        <p:spPr>
          <a:xfrm>
            <a:off x="107806" y="971075"/>
            <a:ext cx="31032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Target Audience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4393" name="Google Shape;4393;p43"/>
          <p:cNvSpPr txBox="1"/>
          <p:nvPr>
            <p:ph idx="2" type="subTitle"/>
          </p:nvPr>
        </p:nvSpPr>
        <p:spPr>
          <a:xfrm>
            <a:off x="3120304" y="971075"/>
            <a:ext cx="50937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Our game is designed for sophisticated gamers who enjoy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psychological thrillers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 and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detective mysteries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.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394" name="Google Shape;4394;p43"/>
          <p:cNvSpPr txBox="1"/>
          <p:nvPr>
            <p:ph idx="3" type="subTitle"/>
          </p:nvPr>
        </p:nvSpPr>
        <p:spPr>
          <a:xfrm>
            <a:off x="225408" y="2571750"/>
            <a:ext cx="31032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Marketing Strategy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4395" name="Google Shape;4395;p43"/>
          <p:cNvSpPr txBox="1"/>
          <p:nvPr>
            <p:ph idx="4" type="subTitle"/>
          </p:nvPr>
        </p:nvSpPr>
        <p:spPr>
          <a:xfrm>
            <a:off x="3709300" y="2571750"/>
            <a:ext cx="46029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We plan to promote the game through immersive cinematic trailers and engaging </a:t>
            </a:r>
            <a:r>
              <a:rPr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social media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 campaigns to captivate our audience.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4396" name="Google Shape;4396;p43"/>
          <p:cNvGrpSpPr/>
          <p:nvPr/>
        </p:nvGrpSpPr>
        <p:grpSpPr>
          <a:xfrm rot="900949">
            <a:off x="7762675" y="3582857"/>
            <a:ext cx="1026094" cy="1092226"/>
            <a:chOff x="3761920" y="2904077"/>
            <a:chExt cx="1607294" cy="1710884"/>
          </a:xfrm>
        </p:grpSpPr>
        <p:grpSp>
          <p:nvGrpSpPr>
            <p:cNvPr id="4397" name="Google Shape;4397;p43"/>
            <p:cNvGrpSpPr/>
            <p:nvPr/>
          </p:nvGrpSpPr>
          <p:grpSpPr>
            <a:xfrm>
              <a:off x="3761920" y="2904077"/>
              <a:ext cx="1607294" cy="1710884"/>
              <a:chOff x="3761920" y="2904077"/>
              <a:chExt cx="1607294" cy="1710884"/>
            </a:xfrm>
          </p:grpSpPr>
          <p:grpSp>
            <p:nvGrpSpPr>
              <p:cNvPr id="4398" name="Google Shape;4398;p43"/>
              <p:cNvGrpSpPr/>
              <p:nvPr/>
            </p:nvGrpSpPr>
            <p:grpSpPr>
              <a:xfrm>
                <a:off x="3761920" y="2904077"/>
                <a:ext cx="1607294" cy="1710884"/>
                <a:chOff x="3761920" y="2904077"/>
                <a:chExt cx="1607294" cy="1710884"/>
              </a:xfrm>
            </p:grpSpPr>
            <p:sp>
              <p:nvSpPr>
                <p:cNvPr id="4399" name="Google Shape;4399;p43"/>
                <p:cNvSpPr/>
                <p:nvPr/>
              </p:nvSpPr>
              <p:spPr>
                <a:xfrm>
                  <a:off x="3969375" y="36816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0" name="Google Shape;4400;p43"/>
                <p:cNvSpPr/>
                <p:nvPr/>
              </p:nvSpPr>
              <p:spPr>
                <a:xfrm>
                  <a:off x="3917580" y="331884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1" name="Google Shape;4401;p43"/>
                <p:cNvSpPr/>
                <p:nvPr/>
              </p:nvSpPr>
              <p:spPr>
                <a:xfrm>
                  <a:off x="4021170" y="3266917"/>
                  <a:ext cx="362977" cy="51795"/>
                </a:xfrm>
                <a:custGeom>
                  <a:rect b="b" l="l" r="r" t="t"/>
                  <a:pathLst>
                    <a:path extrusionOk="0" h="51795" w="362977">
                      <a:moveTo>
                        <a:pt x="0" y="0"/>
                      </a:moveTo>
                      <a:lnTo>
                        <a:pt x="362977" y="0"/>
                      </a:lnTo>
                      <a:lnTo>
                        <a:pt x="36297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2" name="Google Shape;4402;p43"/>
                <p:cNvSpPr/>
                <p:nvPr/>
              </p:nvSpPr>
              <p:spPr>
                <a:xfrm>
                  <a:off x="3865647" y="3370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3" name="Google Shape;4403;p43"/>
                <p:cNvSpPr/>
                <p:nvPr/>
              </p:nvSpPr>
              <p:spPr>
                <a:xfrm>
                  <a:off x="3917580" y="3111395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4" name="Google Shape;4404;p43"/>
                <p:cNvSpPr/>
                <p:nvPr/>
              </p:nvSpPr>
              <p:spPr>
                <a:xfrm>
                  <a:off x="3865647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5" name="Google Shape;4405;p43"/>
                <p:cNvSpPr/>
                <p:nvPr/>
              </p:nvSpPr>
              <p:spPr>
                <a:xfrm>
                  <a:off x="3813852" y="3266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6" name="Google Shape;4406;p43"/>
                <p:cNvSpPr/>
                <p:nvPr/>
              </p:nvSpPr>
              <p:spPr>
                <a:xfrm>
                  <a:off x="4384147" y="33188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7" name="Google Shape;4407;p43"/>
                <p:cNvSpPr/>
                <p:nvPr/>
              </p:nvSpPr>
              <p:spPr>
                <a:xfrm>
                  <a:off x="4435942" y="3111395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8" name="Google Shape;4408;p43"/>
                <p:cNvSpPr/>
                <p:nvPr/>
              </p:nvSpPr>
              <p:spPr>
                <a:xfrm>
                  <a:off x="4487875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9" name="Google Shape;4409;p43"/>
                <p:cNvSpPr/>
                <p:nvPr/>
              </p:nvSpPr>
              <p:spPr>
                <a:xfrm>
                  <a:off x="4591602" y="3370644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2"/>
                      </a:lnTo>
                      <a:lnTo>
                        <a:pt x="0" y="15552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0" name="Google Shape;4410;p43"/>
                <p:cNvSpPr/>
                <p:nvPr/>
              </p:nvSpPr>
              <p:spPr>
                <a:xfrm>
                  <a:off x="4539670" y="3266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1" name="Google Shape;4411;p43"/>
                <p:cNvSpPr/>
                <p:nvPr/>
              </p:nvSpPr>
              <p:spPr>
                <a:xfrm>
                  <a:off x="4643397" y="3526167"/>
                  <a:ext cx="51795" cy="207454"/>
                </a:xfrm>
                <a:custGeom>
                  <a:rect b="b" l="l" r="r" t="t"/>
                  <a:pathLst>
                    <a:path extrusionOk="0" h="207454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207455"/>
                      </a:lnTo>
                      <a:lnTo>
                        <a:pt x="0" y="2074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2" name="Google Shape;4412;p43"/>
                <p:cNvSpPr/>
                <p:nvPr/>
              </p:nvSpPr>
              <p:spPr>
                <a:xfrm>
                  <a:off x="4591602" y="3733622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3" name="Google Shape;4413;p43"/>
                <p:cNvSpPr/>
                <p:nvPr/>
              </p:nvSpPr>
              <p:spPr>
                <a:xfrm>
                  <a:off x="4539670" y="38373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4" name="Google Shape;4414;p43"/>
                <p:cNvSpPr/>
                <p:nvPr/>
              </p:nvSpPr>
              <p:spPr>
                <a:xfrm>
                  <a:off x="3865647" y="3163327"/>
                  <a:ext cx="155522" cy="207317"/>
                </a:xfrm>
                <a:custGeom>
                  <a:rect b="b" l="l" r="r" t="t"/>
                  <a:pathLst>
                    <a:path extrusionOk="0" h="207317" w="155522">
                      <a:moveTo>
                        <a:pt x="0" y="103590"/>
                      </a:moveTo>
                      <a:lnTo>
                        <a:pt x="0" y="207318"/>
                      </a:lnTo>
                      <a:lnTo>
                        <a:pt x="51932" y="207318"/>
                      </a:lnTo>
                      <a:lnTo>
                        <a:pt x="51932" y="155523"/>
                      </a:lnTo>
                      <a:lnTo>
                        <a:pt x="155523" y="155523"/>
                      </a:lnTo>
                      <a:lnTo>
                        <a:pt x="155523" y="103590"/>
                      </a:lnTo>
                      <a:lnTo>
                        <a:pt x="103727" y="103590"/>
                      </a:lnTo>
                      <a:lnTo>
                        <a:pt x="103727" y="0"/>
                      </a:lnTo>
                      <a:lnTo>
                        <a:pt x="51932" y="0"/>
                      </a:lnTo>
                      <a:lnTo>
                        <a:pt x="51932" y="103590"/>
                      </a:lnTo>
                      <a:lnTo>
                        <a:pt x="0" y="103590"/>
                      </a:lnTo>
                      <a:close/>
                    </a:path>
                  </a:pathLst>
                </a:custGeom>
                <a:solidFill>
                  <a:srgbClr val="FFF4C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5" name="Google Shape;4415;p43"/>
                <p:cNvSpPr/>
                <p:nvPr/>
              </p:nvSpPr>
              <p:spPr>
                <a:xfrm>
                  <a:off x="3969375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6" name="Google Shape;4416;p43"/>
                <p:cNvSpPr/>
                <p:nvPr/>
              </p:nvSpPr>
              <p:spPr>
                <a:xfrm>
                  <a:off x="4384147" y="316332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7" name="Google Shape;4417;p43"/>
                <p:cNvSpPr/>
                <p:nvPr/>
              </p:nvSpPr>
              <p:spPr>
                <a:xfrm>
                  <a:off x="3813852" y="342257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8" name="Google Shape;4418;p43"/>
                <p:cNvSpPr/>
                <p:nvPr/>
              </p:nvSpPr>
              <p:spPr>
                <a:xfrm>
                  <a:off x="3761920" y="3526167"/>
                  <a:ext cx="51795" cy="207454"/>
                </a:xfrm>
                <a:custGeom>
                  <a:rect b="b" l="l" r="r" t="t"/>
                  <a:pathLst>
                    <a:path extrusionOk="0" h="207454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207455"/>
                      </a:lnTo>
                      <a:lnTo>
                        <a:pt x="0" y="2074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9" name="Google Shape;4419;p43"/>
                <p:cNvSpPr/>
                <p:nvPr/>
              </p:nvSpPr>
              <p:spPr>
                <a:xfrm>
                  <a:off x="3761920" y="37854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0" name="Google Shape;4420;p43"/>
                <p:cNvSpPr/>
                <p:nvPr/>
              </p:nvSpPr>
              <p:spPr>
                <a:xfrm>
                  <a:off x="3813852" y="38891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1" name="Google Shape;4421;p43"/>
                <p:cNvSpPr/>
                <p:nvPr/>
              </p:nvSpPr>
              <p:spPr>
                <a:xfrm>
                  <a:off x="3865647" y="394093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2" name="Google Shape;4422;p43"/>
                <p:cNvSpPr/>
                <p:nvPr/>
              </p:nvSpPr>
              <p:spPr>
                <a:xfrm>
                  <a:off x="3917580" y="3992871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3" name="Google Shape;4423;p43"/>
                <p:cNvSpPr/>
                <p:nvPr/>
              </p:nvSpPr>
              <p:spPr>
                <a:xfrm>
                  <a:off x="4021170" y="4044667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4" name="Google Shape;4424;p43"/>
                <p:cNvSpPr/>
                <p:nvPr/>
              </p:nvSpPr>
              <p:spPr>
                <a:xfrm>
                  <a:off x="4073102" y="409646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5" name="Google Shape;4425;p43"/>
                <p:cNvSpPr/>
                <p:nvPr/>
              </p:nvSpPr>
              <p:spPr>
                <a:xfrm>
                  <a:off x="4124897" y="4148394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2"/>
                      </a:lnTo>
                      <a:lnTo>
                        <a:pt x="0" y="15552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6" name="Google Shape;4426;p43"/>
                <p:cNvSpPr/>
                <p:nvPr/>
              </p:nvSpPr>
              <p:spPr>
                <a:xfrm>
                  <a:off x="4280420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7" name="Google Shape;4427;p43"/>
                <p:cNvSpPr/>
                <p:nvPr/>
              </p:nvSpPr>
              <p:spPr>
                <a:xfrm>
                  <a:off x="4332352" y="451123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8" name="Google Shape;4428;p43"/>
                <p:cNvSpPr/>
                <p:nvPr/>
              </p:nvSpPr>
              <p:spPr>
                <a:xfrm>
                  <a:off x="4280420" y="440764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9" name="Google Shape;4429;p43"/>
                <p:cNvSpPr/>
                <p:nvPr/>
              </p:nvSpPr>
              <p:spPr>
                <a:xfrm>
                  <a:off x="4798920" y="4252121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0" name="Google Shape;4430;p43"/>
                <p:cNvSpPr/>
                <p:nvPr/>
              </p:nvSpPr>
              <p:spPr>
                <a:xfrm>
                  <a:off x="4850715" y="43039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1" name="Google Shape;4431;p43"/>
                <p:cNvSpPr/>
                <p:nvPr/>
              </p:nvSpPr>
              <p:spPr>
                <a:xfrm>
                  <a:off x="4902647" y="4355712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2" name="Google Shape;4432;p43"/>
                <p:cNvSpPr/>
                <p:nvPr/>
              </p:nvSpPr>
              <p:spPr>
                <a:xfrm>
                  <a:off x="5058169" y="4407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3" name="Google Shape;4433;p43"/>
                <p:cNvSpPr/>
                <p:nvPr/>
              </p:nvSpPr>
              <p:spPr>
                <a:xfrm>
                  <a:off x="4954442" y="445943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4" name="Google Shape;4434;p43"/>
                <p:cNvSpPr/>
                <p:nvPr/>
              </p:nvSpPr>
              <p:spPr>
                <a:xfrm>
                  <a:off x="5058169" y="4252121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8" y="0"/>
                      </a:lnTo>
                      <a:lnTo>
                        <a:pt x="103728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5" name="Google Shape;4435;p43"/>
                <p:cNvSpPr/>
                <p:nvPr/>
              </p:nvSpPr>
              <p:spPr>
                <a:xfrm>
                  <a:off x="5161897" y="42001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6" name="Google Shape;4436;p43"/>
                <p:cNvSpPr/>
                <p:nvPr/>
              </p:nvSpPr>
              <p:spPr>
                <a:xfrm>
                  <a:off x="5161897" y="409646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7" name="Google Shape;4437;p43"/>
                <p:cNvSpPr/>
                <p:nvPr/>
              </p:nvSpPr>
              <p:spPr>
                <a:xfrm>
                  <a:off x="5109965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8" name="Google Shape;4438;p43"/>
                <p:cNvSpPr/>
                <p:nvPr/>
              </p:nvSpPr>
              <p:spPr>
                <a:xfrm>
                  <a:off x="5161897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rgbClr val="5000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9" name="Google Shape;4439;p43"/>
                <p:cNvSpPr/>
                <p:nvPr/>
              </p:nvSpPr>
              <p:spPr>
                <a:xfrm>
                  <a:off x="5213692" y="41483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0" name="Google Shape;4440;p43"/>
                <p:cNvSpPr/>
                <p:nvPr/>
              </p:nvSpPr>
              <p:spPr>
                <a:xfrm>
                  <a:off x="5006374" y="4303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1" name="Google Shape;4441;p43"/>
                <p:cNvSpPr/>
                <p:nvPr/>
              </p:nvSpPr>
              <p:spPr>
                <a:xfrm>
                  <a:off x="4798920" y="409646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2" name="Google Shape;4442;p43"/>
                <p:cNvSpPr/>
                <p:nvPr/>
              </p:nvSpPr>
              <p:spPr>
                <a:xfrm>
                  <a:off x="4747124" y="41483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3" name="Google Shape;4443;p43"/>
                <p:cNvSpPr/>
                <p:nvPr/>
              </p:nvSpPr>
              <p:spPr>
                <a:xfrm>
                  <a:off x="4228625" y="4200189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4" name="Google Shape;4444;p43"/>
                <p:cNvSpPr/>
                <p:nvPr/>
              </p:nvSpPr>
              <p:spPr>
                <a:xfrm>
                  <a:off x="4176829" y="4303917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5" name="Google Shape;4445;p43"/>
                <p:cNvSpPr/>
                <p:nvPr/>
              </p:nvSpPr>
              <p:spPr>
                <a:xfrm>
                  <a:off x="4124897" y="440764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6" name="Google Shape;4446;p43"/>
                <p:cNvSpPr/>
                <p:nvPr/>
              </p:nvSpPr>
              <p:spPr>
                <a:xfrm>
                  <a:off x="4176829" y="451123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7" name="Google Shape;4447;p43"/>
                <p:cNvSpPr/>
                <p:nvPr/>
              </p:nvSpPr>
              <p:spPr>
                <a:xfrm>
                  <a:off x="4228625" y="4563166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8" name="Google Shape;4448;p43"/>
                <p:cNvSpPr/>
                <p:nvPr/>
              </p:nvSpPr>
              <p:spPr>
                <a:xfrm>
                  <a:off x="4487875" y="435571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9" name="Google Shape;4449;p43"/>
                <p:cNvSpPr/>
                <p:nvPr/>
              </p:nvSpPr>
              <p:spPr>
                <a:xfrm>
                  <a:off x="4487875" y="43039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0" name="Google Shape;4450;p43"/>
                <p:cNvSpPr/>
                <p:nvPr/>
              </p:nvSpPr>
              <p:spPr>
                <a:xfrm>
                  <a:off x="4539670" y="4407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1" name="Google Shape;4451;p43"/>
                <p:cNvSpPr/>
                <p:nvPr/>
              </p:nvSpPr>
              <p:spPr>
                <a:xfrm>
                  <a:off x="4435942" y="445943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2" name="Google Shape;4452;p43"/>
                <p:cNvSpPr/>
                <p:nvPr/>
              </p:nvSpPr>
              <p:spPr>
                <a:xfrm>
                  <a:off x="4384147" y="440764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3" name="Google Shape;4453;p43"/>
                <p:cNvSpPr/>
                <p:nvPr/>
              </p:nvSpPr>
              <p:spPr>
                <a:xfrm>
                  <a:off x="4539670" y="4303917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4" name="Google Shape;4454;p43"/>
                <p:cNvSpPr/>
                <p:nvPr/>
              </p:nvSpPr>
              <p:spPr>
                <a:xfrm>
                  <a:off x="4332352" y="435571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5" name="Google Shape;4455;p43"/>
                <p:cNvSpPr/>
                <p:nvPr/>
              </p:nvSpPr>
              <p:spPr>
                <a:xfrm>
                  <a:off x="4384147" y="43039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6" name="Google Shape;4456;p43"/>
                <p:cNvSpPr/>
                <p:nvPr/>
              </p:nvSpPr>
              <p:spPr>
                <a:xfrm>
                  <a:off x="4384147" y="4303917"/>
                  <a:ext cx="155522" cy="155522"/>
                </a:xfrm>
                <a:custGeom>
                  <a:rect b="b" l="l" r="r" t="t"/>
                  <a:pathLst>
                    <a:path extrusionOk="0" h="155522" w="155522">
                      <a:moveTo>
                        <a:pt x="0" y="51795"/>
                      </a:moveTo>
                      <a:lnTo>
                        <a:pt x="0" y="103727"/>
                      </a:lnTo>
                      <a:lnTo>
                        <a:pt x="51795" y="103727"/>
                      </a:lnTo>
                      <a:lnTo>
                        <a:pt x="51795" y="155523"/>
                      </a:lnTo>
                      <a:lnTo>
                        <a:pt x="155522" y="155523"/>
                      </a:lnTo>
                      <a:lnTo>
                        <a:pt x="155522" y="103727"/>
                      </a:lnTo>
                      <a:lnTo>
                        <a:pt x="103727" y="103727"/>
                      </a:lnTo>
                      <a:lnTo>
                        <a:pt x="103727" y="0"/>
                      </a:ln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7" name="Google Shape;4457;p43"/>
                <p:cNvSpPr/>
                <p:nvPr/>
              </p:nvSpPr>
              <p:spPr>
                <a:xfrm>
                  <a:off x="4435942" y="4200189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8" name="Google Shape;4458;p43"/>
                <p:cNvSpPr/>
                <p:nvPr/>
              </p:nvSpPr>
              <p:spPr>
                <a:xfrm>
                  <a:off x="4954442" y="4252121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9" name="Google Shape;4459;p43"/>
                <p:cNvSpPr/>
                <p:nvPr/>
              </p:nvSpPr>
              <p:spPr>
                <a:xfrm>
                  <a:off x="5006374" y="4252121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0" name="Google Shape;4460;p43"/>
                <p:cNvSpPr/>
                <p:nvPr/>
              </p:nvSpPr>
              <p:spPr>
                <a:xfrm>
                  <a:off x="5006374" y="41483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1" name="Google Shape;4461;p43"/>
                <p:cNvSpPr/>
                <p:nvPr/>
              </p:nvSpPr>
              <p:spPr>
                <a:xfrm>
                  <a:off x="5006374" y="388914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2" name="Google Shape;4462;p43"/>
                <p:cNvSpPr/>
                <p:nvPr/>
              </p:nvSpPr>
              <p:spPr>
                <a:xfrm>
                  <a:off x="4954442" y="38373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3" name="Google Shape;4463;p43"/>
                <p:cNvSpPr/>
                <p:nvPr/>
              </p:nvSpPr>
              <p:spPr>
                <a:xfrm>
                  <a:off x="4850715" y="3785417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8" y="0"/>
                      </a:lnTo>
                      <a:lnTo>
                        <a:pt x="103728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64" name="Google Shape;4464;p43"/>
                <p:cNvGrpSpPr/>
                <p:nvPr/>
              </p:nvGrpSpPr>
              <p:grpSpPr>
                <a:xfrm>
                  <a:off x="5058169" y="3578099"/>
                  <a:ext cx="259113" cy="414635"/>
                  <a:chOff x="5058169" y="3578099"/>
                  <a:chExt cx="259113" cy="414635"/>
                </a:xfrm>
              </p:grpSpPr>
              <p:sp>
                <p:nvSpPr>
                  <p:cNvPr id="4465" name="Google Shape;4465;p43"/>
                  <p:cNvSpPr/>
                  <p:nvPr/>
                </p:nvSpPr>
                <p:spPr>
                  <a:xfrm>
                    <a:off x="5109965" y="3681689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6" name="Google Shape;4466;p43"/>
                  <p:cNvSpPr/>
                  <p:nvPr/>
                </p:nvSpPr>
                <p:spPr>
                  <a:xfrm>
                    <a:off x="5213692" y="35780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rgbClr val="00785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7" name="Google Shape;4467;p43"/>
                  <p:cNvSpPr/>
                  <p:nvPr/>
                </p:nvSpPr>
                <p:spPr>
                  <a:xfrm>
                    <a:off x="5265487" y="3629894"/>
                    <a:ext cx="51795" cy="155522"/>
                  </a:xfrm>
                  <a:custGeom>
                    <a:rect b="b" l="l" r="r" t="t"/>
                    <a:pathLst>
                      <a:path extrusionOk="0" h="155522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55523"/>
                        </a:lnTo>
                        <a:lnTo>
                          <a:pt x="0" y="155523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8" name="Google Shape;4468;p43"/>
                  <p:cNvSpPr/>
                  <p:nvPr/>
                </p:nvSpPr>
                <p:spPr>
                  <a:xfrm>
                    <a:off x="5161897" y="388914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9" name="Google Shape;4469;p43"/>
                  <p:cNvSpPr/>
                  <p:nvPr/>
                </p:nvSpPr>
                <p:spPr>
                  <a:xfrm>
                    <a:off x="5109965" y="394093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0" name="Google Shape;4470;p43"/>
                  <p:cNvSpPr/>
                  <p:nvPr/>
                </p:nvSpPr>
                <p:spPr>
                  <a:xfrm>
                    <a:off x="5213692" y="3785417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1" name="Google Shape;4471;p43"/>
                  <p:cNvSpPr/>
                  <p:nvPr/>
                </p:nvSpPr>
                <p:spPr>
                  <a:xfrm>
                    <a:off x="5161897" y="362989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2" name="Google Shape;4472;p43"/>
                  <p:cNvSpPr/>
                  <p:nvPr/>
                </p:nvSpPr>
                <p:spPr>
                  <a:xfrm>
                    <a:off x="5058169" y="3785417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73" name="Google Shape;4473;p43"/>
                <p:cNvSpPr/>
                <p:nvPr/>
              </p:nvSpPr>
              <p:spPr>
                <a:xfrm>
                  <a:off x="4695192" y="3733622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4" name="Google Shape;4474;p43"/>
                <p:cNvSpPr/>
                <p:nvPr/>
              </p:nvSpPr>
              <p:spPr>
                <a:xfrm>
                  <a:off x="5058169" y="3629894"/>
                  <a:ext cx="207317" cy="362977"/>
                </a:xfrm>
                <a:custGeom>
                  <a:rect b="b" l="l" r="r" t="t"/>
                  <a:pathLst>
                    <a:path extrusionOk="0" h="362977" w="207317">
                      <a:moveTo>
                        <a:pt x="0" y="259250"/>
                      </a:moveTo>
                      <a:lnTo>
                        <a:pt x="0" y="362977"/>
                      </a:lnTo>
                      <a:lnTo>
                        <a:pt x="51795" y="362977"/>
                      </a:lnTo>
                      <a:lnTo>
                        <a:pt x="51795" y="311045"/>
                      </a:lnTo>
                      <a:lnTo>
                        <a:pt x="103727" y="311045"/>
                      </a:lnTo>
                      <a:lnTo>
                        <a:pt x="103727" y="259250"/>
                      </a:lnTo>
                      <a:lnTo>
                        <a:pt x="155522" y="259250"/>
                      </a:lnTo>
                      <a:lnTo>
                        <a:pt x="155522" y="155523"/>
                      </a:lnTo>
                      <a:lnTo>
                        <a:pt x="207318" y="155523"/>
                      </a:lnTo>
                      <a:lnTo>
                        <a:pt x="207318" y="0"/>
                      </a:lnTo>
                      <a:lnTo>
                        <a:pt x="155522" y="0"/>
                      </a:lnTo>
                      <a:lnTo>
                        <a:pt x="155522" y="51795"/>
                      </a:lnTo>
                      <a:lnTo>
                        <a:pt x="103727" y="51795"/>
                      </a:lnTo>
                      <a:lnTo>
                        <a:pt x="103727" y="155523"/>
                      </a:lnTo>
                      <a:lnTo>
                        <a:pt x="51795" y="155523"/>
                      </a:lnTo>
                      <a:lnTo>
                        <a:pt x="51795" y="259250"/>
                      </a:lnTo>
                      <a:lnTo>
                        <a:pt x="0" y="259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5" name="Google Shape;4475;p43"/>
                <p:cNvSpPr/>
                <p:nvPr/>
              </p:nvSpPr>
              <p:spPr>
                <a:xfrm>
                  <a:off x="5058169" y="4148394"/>
                  <a:ext cx="103727" cy="103727"/>
                </a:xfrm>
                <a:custGeom>
                  <a:rect b="b" l="l" r="r" t="t"/>
                  <a:pathLst>
                    <a:path extrusionOk="0" h="103727" w="103727">
                      <a:moveTo>
                        <a:pt x="0" y="0"/>
                      </a:moveTo>
                      <a:lnTo>
                        <a:pt x="0" y="103727"/>
                      </a:lnTo>
                      <a:lnTo>
                        <a:pt x="103727" y="103727"/>
                      </a:lnTo>
                      <a:lnTo>
                        <a:pt x="103727" y="51795"/>
                      </a:lnTo>
                      <a:lnTo>
                        <a:pt x="51795" y="51795"/>
                      </a:lnTo>
                      <a:lnTo>
                        <a:pt x="5179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6" name="Google Shape;4476;p43"/>
                <p:cNvSpPr/>
                <p:nvPr/>
              </p:nvSpPr>
              <p:spPr>
                <a:xfrm>
                  <a:off x="5058169" y="3992871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2"/>
                      </a:lnTo>
                      <a:lnTo>
                        <a:pt x="0" y="15552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7" name="Google Shape;4477;p43"/>
                <p:cNvSpPr/>
                <p:nvPr/>
              </p:nvSpPr>
              <p:spPr>
                <a:xfrm>
                  <a:off x="4695192" y="4355712"/>
                  <a:ext cx="155522" cy="51795"/>
                </a:xfrm>
                <a:custGeom>
                  <a:rect b="b" l="l" r="r" t="t"/>
                  <a:pathLst>
                    <a:path extrusionOk="0" h="51795" w="155522">
                      <a:moveTo>
                        <a:pt x="0" y="0"/>
                      </a:moveTo>
                      <a:lnTo>
                        <a:pt x="155523" y="0"/>
                      </a:lnTo>
                      <a:lnTo>
                        <a:pt x="155523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8" name="Google Shape;4478;p43"/>
                <p:cNvSpPr/>
                <p:nvPr/>
              </p:nvSpPr>
              <p:spPr>
                <a:xfrm>
                  <a:off x="4073102" y="404466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9" name="Google Shape;4479;p43"/>
                <p:cNvSpPr/>
                <p:nvPr/>
              </p:nvSpPr>
              <p:spPr>
                <a:xfrm>
                  <a:off x="4435942" y="3889144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0" name="Google Shape;4480;p43"/>
                <p:cNvSpPr/>
                <p:nvPr/>
              </p:nvSpPr>
              <p:spPr>
                <a:xfrm>
                  <a:off x="4021170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1" name="Google Shape;4481;p43"/>
                <p:cNvSpPr/>
                <p:nvPr/>
              </p:nvSpPr>
              <p:spPr>
                <a:xfrm>
                  <a:off x="4073102" y="36298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2" name="Google Shape;4482;p43"/>
                <p:cNvSpPr/>
                <p:nvPr/>
              </p:nvSpPr>
              <p:spPr>
                <a:xfrm>
                  <a:off x="4124897" y="357809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3" name="Google Shape;4483;p43"/>
                <p:cNvSpPr/>
                <p:nvPr/>
              </p:nvSpPr>
              <p:spPr>
                <a:xfrm>
                  <a:off x="3917580" y="36298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4" name="Google Shape;4484;p43"/>
                <p:cNvSpPr/>
                <p:nvPr/>
              </p:nvSpPr>
              <p:spPr>
                <a:xfrm>
                  <a:off x="3813852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5" name="Google Shape;4485;p43"/>
                <p:cNvSpPr/>
                <p:nvPr/>
              </p:nvSpPr>
              <p:spPr>
                <a:xfrm>
                  <a:off x="3865647" y="357809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6" name="Google Shape;4486;p43"/>
                <p:cNvSpPr/>
                <p:nvPr/>
              </p:nvSpPr>
              <p:spPr>
                <a:xfrm>
                  <a:off x="3813852" y="352616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rgbClr val="FFF4C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7" name="Google Shape;4487;p43"/>
                <p:cNvSpPr/>
                <p:nvPr/>
              </p:nvSpPr>
              <p:spPr>
                <a:xfrm>
                  <a:off x="3865647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8" name="Google Shape;4488;p43"/>
                <p:cNvSpPr/>
                <p:nvPr/>
              </p:nvSpPr>
              <p:spPr>
                <a:xfrm>
                  <a:off x="3917580" y="36816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9" name="Google Shape;4489;p43"/>
                <p:cNvSpPr/>
                <p:nvPr/>
              </p:nvSpPr>
              <p:spPr>
                <a:xfrm>
                  <a:off x="4280420" y="357809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0" name="Google Shape;4490;p43"/>
                <p:cNvSpPr/>
                <p:nvPr/>
              </p:nvSpPr>
              <p:spPr>
                <a:xfrm>
                  <a:off x="4228625" y="3629894"/>
                  <a:ext cx="103727" cy="103727"/>
                </a:xfrm>
                <a:custGeom>
                  <a:rect b="b" l="l" r="r" t="t"/>
                  <a:pathLst>
                    <a:path extrusionOk="0" h="103727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1" name="Google Shape;4491;p43"/>
                <p:cNvSpPr/>
                <p:nvPr/>
              </p:nvSpPr>
              <p:spPr>
                <a:xfrm>
                  <a:off x="3813852" y="3578099"/>
                  <a:ext cx="51795" cy="155522"/>
                </a:xfrm>
                <a:custGeom>
                  <a:rect b="b" l="l" r="r" t="t"/>
                  <a:pathLst>
                    <a:path extrusionOk="0" h="155522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55523"/>
                      </a:lnTo>
                      <a:lnTo>
                        <a:pt x="0" y="15552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2" name="Google Shape;4492;p43"/>
                <p:cNvSpPr/>
                <p:nvPr/>
              </p:nvSpPr>
              <p:spPr>
                <a:xfrm>
                  <a:off x="3865647" y="368168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3" name="Google Shape;4493;p43"/>
                <p:cNvSpPr/>
                <p:nvPr/>
              </p:nvSpPr>
              <p:spPr>
                <a:xfrm>
                  <a:off x="3865647" y="3629894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4" name="Google Shape;4494;p43"/>
                <p:cNvSpPr/>
                <p:nvPr/>
              </p:nvSpPr>
              <p:spPr>
                <a:xfrm>
                  <a:off x="4332352" y="3629894"/>
                  <a:ext cx="51795" cy="103727"/>
                </a:xfrm>
                <a:custGeom>
                  <a:rect b="b" l="l" r="r" t="t"/>
                  <a:pathLst>
                    <a:path extrusionOk="0" h="103727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103727"/>
                      </a:lnTo>
                      <a:lnTo>
                        <a:pt x="0" y="1037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5" name="Google Shape;4495;p43"/>
                <p:cNvSpPr/>
                <p:nvPr/>
              </p:nvSpPr>
              <p:spPr>
                <a:xfrm>
                  <a:off x="4176829" y="3526167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6" name="Google Shape;4496;p43"/>
                <p:cNvSpPr/>
                <p:nvPr/>
              </p:nvSpPr>
              <p:spPr>
                <a:xfrm>
                  <a:off x="4124897" y="3578099"/>
                  <a:ext cx="155522" cy="155522"/>
                </a:xfrm>
                <a:custGeom>
                  <a:rect b="b" l="l" r="r" t="t"/>
                  <a:pathLst>
                    <a:path extrusionOk="0" h="155522" w="155522">
                      <a:moveTo>
                        <a:pt x="0" y="51795"/>
                      </a:moveTo>
                      <a:lnTo>
                        <a:pt x="0" y="155523"/>
                      </a:lnTo>
                      <a:lnTo>
                        <a:pt x="103727" y="155523"/>
                      </a:lnTo>
                      <a:lnTo>
                        <a:pt x="103727" y="51795"/>
                      </a:lnTo>
                      <a:lnTo>
                        <a:pt x="155522" y="51795"/>
                      </a:lnTo>
                      <a:lnTo>
                        <a:pt x="155522" y="0"/>
                      </a:lnTo>
                      <a:lnTo>
                        <a:pt x="51932" y="0"/>
                      </a:lnTo>
                      <a:lnTo>
                        <a:pt x="51932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7" name="Google Shape;4497;p43"/>
                <p:cNvSpPr/>
                <p:nvPr/>
              </p:nvSpPr>
              <p:spPr>
                <a:xfrm>
                  <a:off x="4124897" y="3733622"/>
                  <a:ext cx="207454" cy="51795"/>
                </a:xfrm>
                <a:custGeom>
                  <a:rect b="b" l="l" r="r" t="t"/>
                  <a:pathLst>
                    <a:path extrusionOk="0" h="51795" w="207454">
                      <a:moveTo>
                        <a:pt x="0" y="0"/>
                      </a:moveTo>
                      <a:lnTo>
                        <a:pt x="207455" y="0"/>
                      </a:lnTo>
                      <a:lnTo>
                        <a:pt x="20745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8" name="Google Shape;4498;p43"/>
                <p:cNvSpPr/>
                <p:nvPr/>
              </p:nvSpPr>
              <p:spPr>
                <a:xfrm>
                  <a:off x="4021170" y="3837349"/>
                  <a:ext cx="103727" cy="51795"/>
                </a:xfrm>
                <a:custGeom>
                  <a:rect b="b" l="l" r="r" t="t"/>
                  <a:pathLst>
                    <a:path extrusionOk="0" h="51795" w="103727">
                      <a:moveTo>
                        <a:pt x="0" y="0"/>
                      </a:moveTo>
                      <a:lnTo>
                        <a:pt x="103727" y="0"/>
                      </a:lnTo>
                      <a:lnTo>
                        <a:pt x="103727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9" name="Google Shape;4499;p43"/>
                <p:cNvSpPr/>
                <p:nvPr/>
              </p:nvSpPr>
              <p:spPr>
                <a:xfrm>
                  <a:off x="3917580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0" name="Google Shape;4500;p43"/>
                <p:cNvSpPr/>
                <p:nvPr/>
              </p:nvSpPr>
              <p:spPr>
                <a:xfrm>
                  <a:off x="3969375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1" name="Google Shape;4501;p43"/>
                <p:cNvSpPr/>
                <p:nvPr/>
              </p:nvSpPr>
              <p:spPr>
                <a:xfrm>
                  <a:off x="3969375" y="3785417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2" name="Google Shape;4502;p43"/>
                <p:cNvSpPr/>
                <p:nvPr/>
              </p:nvSpPr>
              <p:spPr>
                <a:xfrm>
                  <a:off x="3917580" y="3837349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503" name="Google Shape;4503;p43"/>
                <p:cNvGrpSpPr/>
                <p:nvPr/>
              </p:nvGrpSpPr>
              <p:grpSpPr>
                <a:xfrm>
                  <a:off x="4747124" y="2904077"/>
                  <a:ext cx="622090" cy="985066"/>
                  <a:chOff x="4747124" y="2904077"/>
                  <a:chExt cx="622090" cy="985066"/>
                </a:xfrm>
              </p:grpSpPr>
              <p:sp>
                <p:nvSpPr>
                  <p:cNvPr id="4504" name="Google Shape;4504;p43"/>
                  <p:cNvSpPr/>
                  <p:nvPr/>
                </p:nvSpPr>
                <p:spPr>
                  <a:xfrm>
                    <a:off x="4747124" y="3474372"/>
                    <a:ext cx="51795" cy="259249"/>
                  </a:xfrm>
                  <a:custGeom>
                    <a:rect b="b" l="l" r="r" t="t"/>
                    <a:pathLst>
                      <a:path extrusionOk="0" h="259249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259250"/>
                        </a:lnTo>
                        <a:lnTo>
                          <a:pt x="0" y="25925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5" name="Google Shape;4505;p43"/>
                  <p:cNvSpPr/>
                  <p:nvPr/>
                </p:nvSpPr>
                <p:spPr>
                  <a:xfrm>
                    <a:off x="4798920" y="3318849"/>
                    <a:ext cx="51795" cy="155522"/>
                  </a:xfrm>
                  <a:custGeom>
                    <a:rect b="b" l="l" r="r" t="t"/>
                    <a:pathLst>
                      <a:path extrusionOk="0" h="155522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55523"/>
                        </a:lnTo>
                        <a:lnTo>
                          <a:pt x="0" y="155523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6" name="Google Shape;4506;p43"/>
                  <p:cNvSpPr/>
                  <p:nvPr/>
                </p:nvSpPr>
                <p:spPr>
                  <a:xfrm>
                    <a:off x="4850715" y="3215122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7" name="Google Shape;4507;p43"/>
                  <p:cNvSpPr/>
                  <p:nvPr/>
                </p:nvSpPr>
                <p:spPr>
                  <a:xfrm>
                    <a:off x="4902647" y="3163327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8" name="Google Shape;4508;p43"/>
                  <p:cNvSpPr/>
                  <p:nvPr/>
                </p:nvSpPr>
                <p:spPr>
                  <a:xfrm>
                    <a:off x="4954442" y="3111395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9" name="Google Shape;4509;p43"/>
                  <p:cNvSpPr/>
                  <p:nvPr/>
                </p:nvSpPr>
                <p:spPr>
                  <a:xfrm>
                    <a:off x="5006374" y="30595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0" name="Google Shape;4510;p43"/>
                  <p:cNvSpPr/>
                  <p:nvPr/>
                </p:nvSpPr>
                <p:spPr>
                  <a:xfrm>
                    <a:off x="5058169" y="3007804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8" y="0"/>
                        </a:lnTo>
                        <a:lnTo>
                          <a:pt x="103728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1" name="Google Shape;4511;p43"/>
                  <p:cNvSpPr/>
                  <p:nvPr/>
                </p:nvSpPr>
                <p:spPr>
                  <a:xfrm>
                    <a:off x="5213692" y="2904077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2" name="Google Shape;4512;p43"/>
                  <p:cNvSpPr/>
                  <p:nvPr/>
                </p:nvSpPr>
                <p:spPr>
                  <a:xfrm>
                    <a:off x="5161897" y="2955872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3" name="Google Shape;4513;p43"/>
                  <p:cNvSpPr/>
                  <p:nvPr/>
                </p:nvSpPr>
                <p:spPr>
                  <a:xfrm>
                    <a:off x="5317419" y="2955872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4" name="Google Shape;4514;p43"/>
                  <p:cNvSpPr/>
                  <p:nvPr/>
                </p:nvSpPr>
                <p:spPr>
                  <a:xfrm>
                    <a:off x="5213692" y="3111395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5" name="Google Shape;4515;p43"/>
                  <p:cNvSpPr/>
                  <p:nvPr/>
                </p:nvSpPr>
                <p:spPr>
                  <a:xfrm>
                    <a:off x="5161897" y="3215122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6" name="Google Shape;4516;p43"/>
                  <p:cNvSpPr/>
                  <p:nvPr/>
                </p:nvSpPr>
                <p:spPr>
                  <a:xfrm>
                    <a:off x="5213692" y="3266917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7" name="Google Shape;4517;p43"/>
                  <p:cNvSpPr/>
                  <p:nvPr/>
                </p:nvSpPr>
                <p:spPr>
                  <a:xfrm>
                    <a:off x="5161897" y="337064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8" name="Google Shape;4518;p43"/>
                  <p:cNvSpPr/>
                  <p:nvPr/>
                </p:nvSpPr>
                <p:spPr>
                  <a:xfrm>
                    <a:off x="5109965" y="3422577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9" name="Google Shape;4519;p43"/>
                  <p:cNvSpPr/>
                  <p:nvPr/>
                </p:nvSpPr>
                <p:spPr>
                  <a:xfrm>
                    <a:off x="5006374" y="3629894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0" name="Google Shape;4520;p43"/>
                  <p:cNvSpPr/>
                  <p:nvPr/>
                </p:nvSpPr>
                <p:spPr>
                  <a:xfrm>
                    <a:off x="4850715" y="3681689"/>
                    <a:ext cx="259249" cy="207454"/>
                  </a:xfrm>
                  <a:custGeom>
                    <a:rect b="b" l="l" r="r" t="t"/>
                    <a:pathLst>
                      <a:path extrusionOk="0" h="207454" w="259249">
                        <a:moveTo>
                          <a:pt x="0" y="51932"/>
                        </a:moveTo>
                        <a:lnTo>
                          <a:pt x="0" y="103727"/>
                        </a:lnTo>
                        <a:lnTo>
                          <a:pt x="103727" y="103727"/>
                        </a:lnTo>
                        <a:lnTo>
                          <a:pt x="103727" y="155660"/>
                        </a:lnTo>
                        <a:lnTo>
                          <a:pt x="155659" y="155660"/>
                        </a:lnTo>
                        <a:lnTo>
                          <a:pt x="155659" y="207455"/>
                        </a:lnTo>
                        <a:lnTo>
                          <a:pt x="207455" y="207455"/>
                        </a:lnTo>
                        <a:lnTo>
                          <a:pt x="207455" y="103727"/>
                        </a:lnTo>
                        <a:lnTo>
                          <a:pt x="259250" y="103727"/>
                        </a:lnTo>
                        <a:lnTo>
                          <a:pt x="259250" y="0"/>
                        </a:lnTo>
                        <a:lnTo>
                          <a:pt x="155659" y="0"/>
                        </a:lnTo>
                        <a:lnTo>
                          <a:pt x="155659" y="51932"/>
                        </a:lnTo>
                        <a:lnTo>
                          <a:pt x="0" y="51932"/>
                        </a:lnTo>
                        <a:close/>
                      </a:path>
                    </a:pathLst>
                  </a:custGeom>
                  <a:solidFill>
                    <a:srgbClr val="FFF4C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1" name="Google Shape;4521;p43"/>
                  <p:cNvSpPr/>
                  <p:nvPr/>
                </p:nvSpPr>
                <p:spPr>
                  <a:xfrm>
                    <a:off x="4850715" y="3681689"/>
                    <a:ext cx="155522" cy="51795"/>
                  </a:xfrm>
                  <a:custGeom>
                    <a:rect b="b" l="l" r="r" t="t"/>
                    <a:pathLst>
                      <a:path extrusionOk="0" h="51795" w="155522">
                        <a:moveTo>
                          <a:pt x="0" y="0"/>
                        </a:moveTo>
                        <a:lnTo>
                          <a:pt x="155523" y="0"/>
                        </a:lnTo>
                        <a:lnTo>
                          <a:pt x="155523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2" name="Google Shape;4522;p43"/>
                  <p:cNvSpPr/>
                  <p:nvPr/>
                </p:nvSpPr>
                <p:spPr>
                  <a:xfrm>
                    <a:off x="5006374" y="3474372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3" name="Google Shape;4523;p43"/>
                  <p:cNvSpPr/>
                  <p:nvPr/>
                </p:nvSpPr>
                <p:spPr>
                  <a:xfrm>
                    <a:off x="5161897" y="3474372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4" name="Google Shape;4524;p43"/>
                  <p:cNvSpPr/>
                  <p:nvPr/>
                </p:nvSpPr>
                <p:spPr>
                  <a:xfrm>
                    <a:off x="5109965" y="3629894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rgbClr val="FFF4C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5" name="Google Shape;4525;p43"/>
                  <p:cNvSpPr/>
                  <p:nvPr/>
                </p:nvSpPr>
                <p:spPr>
                  <a:xfrm>
                    <a:off x="5161897" y="35780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rgbClr val="FFF4C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6" name="Google Shape;4526;p43"/>
                  <p:cNvSpPr/>
                  <p:nvPr/>
                </p:nvSpPr>
                <p:spPr>
                  <a:xfrm>
                    <a:off x="5109965" y="3578099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7" name="Google Shape;4527;p43"/>
                  <p:cNvSpPr/>
                  <p:nvPr/>
                </p:nvSpPr>
                <p:spPr>
                  <a:xfrm>
                    <a:off x="5109965" y="3266917"/>
                    <a:ext cx="51795" cy="51795"/>
                  </a:xfrm>
                  <a:custGeom>
                    <a:rect b="b" l="l" r="r" t="t"/>
                    <a:pathLst>
                      <a:path extrusionOk="0" h="51795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8" name="Google Shape;4528;p43"/>
                  <p:cNvSpPr/>
                  <p:nvPr/>
                </p:nvSpPr>
                <p:spPr>
                  <a:xfrm>
                    <a:off x="5006374" y="3318849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9" name="Google Shape;4529;p43"/>
                  <p:cNvSpPr/>
                  <p:nvPr/>
                </p:nvSpPr>
                <p:spPr>
                  <a:xfrm>
                    <a:off x="4902647" y="3370644"/>
                    <a:ext cx="103727" cy="51795"/>
                  </a:xfrm>
                  <a:custGeom>
                    <a:rect b="b" l="l" r="r" t="t"/>
                    <a:pathLst>
                      <a:path extrusionOk="0" h="51795" w="103727">
                        <a:moveTo>
                          <a:pt x="0" y="0"/>
                        </a:moveTo>
                        <a:lnTo>
                          <a:pt x="103727" y="0"/>
                        </a:lnTo>
                        <a:lnTo>
                          <a:pt x="103727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0" name="Google Shape;4530;p43"/>
                  <p:cNvSpPr/>
                  <p:nvPr/>
                </p:nvSpPr>
                <p:spPr>
                  <a:xfrm>
                    <a:off x="5265487" y="3007804"/>
                    <a:ext cx="51795" cy="103727"/>
                  </a:xfrm>
                  <a:custGeom>
                    <a:rect b="b" l="l" r="r" t="t"/>
                    <a:pathLst>
                      <a:path extrusionOk="0" h="103727" w="51795">
                        <a:moveTo>
                          <a:pt x="0" y="0"/>
                        </a:moveTo>
                        <a:lnTo>
                          <a:pt x="51795" y="0"/>
                        </a:lnTo>
                        <a:lnTo>
                          <a:pt x="51795" y="103727"/>
                        </a:lnTo>
                        <a:lnTo>
                          <a:pt x="0" y="1037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1" name="Google Shape;4531;p43"/>
                  <p:cNvSpPr/>
                  <p:nvPr/>
                </p:nvSpPr>
                <p:spPr>
                  <a:xfrm>
                    <a:off x="4798919" y="2955872"/>
                    <a:ext cx="518499" cy="777749"/>
                  </a:xfrm>
                  <a:custGeom>
                    <a:rect b="b" l="l" r="r" t="t"/>
                    <a:pathLst>
                      <a:path extrusionOk="0" h="777749" w="518499">
                        <a:moveTo>
                          <a:pt x="0" y="518500"/>
                        </a:moveTo>
                        <a:lnTo>
                          <a:pt x="0" y="777750"/>
                        </a:lnTo>
                        <a:lnTo>
                          <a:pt x="51795" y="777750"/>
                        </a:lnTo>
                        <a:lnTo>
                          <a:pt x="51795" y="725817"/>
                        </a:lnTo>
                        <a:lnTo>
                          <a:pt x="207455" y="725817"/>
                        </a:lnTo>
                        <a:lnTo>
                          <a:pt x="207455" y="674022"/>
                        </a:lnTo>
                        <a:lnTo>
                          <a:pt x="311045" y="674022"/>
                        </a:lnTo>
                        <a:lnTo>
                          <a:pt x="311045" y="622227"/>
                        </a:lnTo>
                        <a:lnTo>
                          <a:pt x="362977" y="622227"/>
                        </a:lnTo>
                        <a:lnTo>
                          <a:pt x="362977" y="518500"/>
                        </a:lnTo>
                        <a:lnTo>
                          <a:pt x="311045" y="518500"/>
                        </a:lnTo>
                        <a:lnTo>
                          <a:pt x="311045" y="570295"/>
                        </a:lnTo>
                        <a:lnTo>
                          <a:pt x="207455" y="570295"/>
                        </a:lnTo>
                        <a:lnTo>
                          <a:pt x="207455" y="622227"/>
                        </a:lnTo>
                        <a:lnTo>
                          <a:pt x="51795" y="622227"/>
                        </a:lnTo>
                        <a:lnTo>
                          <a:pt x="51795" y="570295"/>
                        </a:lnTo>
                        <a:lnTo>
                          <a:pt x="207455" y="570295"/>
                        </a:lnTo>
                        <a:lnTo>
                          <a:pt x="207455" y="518500"/>
                        </a:lnTo>
                        <a:lnTo>
                          <a:pt x="311045" y="518500"/>
                        </a:lnTo>
                        <a:lnTo>
                          <a:pt x="311045" y="466705"/>
                        </a:lnTo>
                        <a:lnTo>
                          <a:pt x="362977" y="466705"/>
                        </a:lnTo>
                        <a:lnTo>
                          <a:pt x="362977" y="414772"/>
                        </a:lnTo>
                        <a:lnTo>
                          <a:pt x="414772" y="414772"/>
                        </a:lnTo>
                        <a:lnTo>
                          <a:pt x="414772" y="311045"/>
                        </a:lnTo>
                        <a:lnTo>
                          <a:pt x="362977" y="311045"/>
                        </a:lnTo>
                        <a:lnTo>
                          <a:pt x="362977" y="362977"/>
                        </a:lnTo>
                        <a:lnTo>
                          <a:pt x="311045" y="362977"/>
                        </a:lnTo>
                        <a:lnTo>
                          <a:pt x="311045" y="414772"/>
                        </a:lnTo>
                        <a:lnTo>
                          <a:pt x="207455" y="414772"/>
                        </a:lnTo>
                        <a:lnTo>
                          <a:pt x="207455" y="466705"/>
                        </a:lnTo>
                        <a:lnTo>
                          <a:pt x="103727" y="466705"/>
                        </a:lnTo>
                        <a:lnTo>
                          <a:pt x="103727" y="414772"/>
                        </a:lnTo>
                        <a:lnTo>
                          <a:pt x="207455" y="414772"/>
                        </a:lnTo>
                        <a:lnTo>
                          <a:pt x="207455" y="362977"/>
                        </a:lnTo>
                        <a:lnTo>
                          <a:pt x="311045" y="362977"/>
                        </a:lnTo>
                        <a:lnTo>
                          <a:pt x="311045" y="311045"/>
                        </a:lnTo>
                        <a:lnTo>
                          <a:pt x="362977" y="311045"/>
                        </a:lnTo>
                        <a:lnTo>
                          <a:pt x="362977" y="259250"/>
                        </a:lnTo>
                        <a:lnTo>
                          <a:pt x="414772" y="259250"/>
                        </a:lnTo>
                        <a:lnTo>
                          <a:pt x="414772" y="155523"/>
                        </a:lnTo>
                        <a:lnTo>
                          <a:pt x="466568" y="155523"/>
                        </a:lnTo>
                        <a:lnTo>
                          <a:pt x="466568" y="51932"/>
                        </a:lnTo>
                        <a:lnTo>
                          <a:pt x="518500" y="51932"/>
                        </a:lnTo>
                        <a:lnTo>
                          <a:pt x="518500" y="0"/>
                        </a:lnTo>
                        <a:lnTo>
                          <a:pt x="414772" y="0"/>
                        </a:lnTo>
                        <a:lnTo>
                          <a:pt x="414772" y="51932"/>
                        </a:lnTo>
                        <a:lnTo>
                          <a:pt x="362977" y="51932"/>
                        </a:lnTo>
                        <a:lnTo>
                          <a:pt x="362977" y="103727"/>
                        </a:lnTo>
                        <a:lnTo>
                          <a:pt x="259250" y="103727"/>
                        </a:lnTo>
                        <a:lnTo>
                          <a:pt x="259250" y="155523"/>
                        </a:lnTo>
                        <a:lnTo>
                          <a:pt x="207455" y="155523"/>
                        </a:lnTo>
                        <a:lnTo>
                          <a:pt x="207455" y="207455"/>
                        </a:lnTo>
                        <a:lnTo>
                          <a:pt x="155523" y="207455"/>
                        </a:lnTo>
                        <a:lnTo>
                          <a:pt x="155523" y="259250"/>
                        </a:lnTo>
                        <a:lnTo>
                          <a:pt x="103727" y="259250"/>
                        </a:lnTo>
                        <a:lnTo>
                          <a:pt x="103727" y="362977"/>
                        </a:lnTo>
                        <a:lnTo>
                          <a:pt x="51795" y="362977"/>
                        </a:lnTo>
                        <a:lnTo>
                          <a:pt x="51795" y="518500"/>
                        </a:lnTo>
                        <a:lnTo>
                          <a:pt x="0" y="5185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2" name="Google Shape;4532;p43"/>
                  <p:cNvSpPr/>
                  <p:nvPr/>
                </p:nvSpPr>
                <p:spPr>
                  <a:xfrm>
                    <a:off x="4850715" y="3526167"/>
                    <a:ext cx="155522" cy="51795"/>
                  </a:xfrm>
                  <a:custGeom>
                    <a:rect b="b" l="l" r="r" t="t"/>
                    <a:pathLst>
                      <a:path extrusionOk="0" h="51795" w="155522">
                        <a:moveTo>
                          <a:pt x="0" y="0"/>
                        </a:moveTo>
                        <a:lnTo>
                          <a:pt x="155523" y="0"/>
                        </a:lnTo>
                        <a:lnTo>
                          <a:pt x="155523" y="51795"/>
                        </a:lnTo>
                        <a:lnTo>
                          <a:pt x="0" y="5179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33" name="Google Shape;4533;p43"/>
                <p:cNvSpPr/>
                <p:nvPr/>
              </p:nvSpPr>
              <p:spPr>
                <a:xfrm>
                  <a:off x="3813852" y="3163327"/>
                  <a:ext cx="829544" cy="881339"/>
                </a:xfrm>
                <a:custGeom>
                  <a:rect b="b" l="l" r="r" t="t"/>
                  <a:pathLst>
                    <a:path extrusionOk="0" h="881339" w="829544">
                      <a:moveTo>
                        <a:pt x="0" y="622090"/>
                      </a:moveTo>
                      <a:lnTo>
                        <a:pt x="0" y="725817"/>
                      </a:lnTo>
                      <a:lnTo>
                        <a:pt x="51795" y="725817"/>
                      </a:lnTo>
                      <a:lnTo>
                        <a:pt x="51795" y="777613"/>
                      </a:lnTo>
                      <a:lnTo>
                        <a:pt x="103727" y="777613"/>
                      </a:lnTo>
                      <a:lnTo>
                        <a:pt x="103727" y="829545"/>
                      </a:lnTo>
                      <a:lnTo>
                        <a:pt x="207318" y="829545"/>
                      </a:lnTo>
                      <a:lnTo>
                        <a:pt x="207318" y="881340"/>
                      </a:lnTo>
                      <a:lnTo>
                        <a:pt x="362977" y="881340"/>
                      </a:lnTo>
                      <a:lnTo>
                        <a:pt x="362977" y="829545"/>
                      </a:lnTo>
                      <a:lnTo>
                        <a:pt x="466568" y="829545"/>
                      </a:lnTo>
                      <a:lnTo>
                        <a:pt x="466568" y="777613"/>
                      </a:lnTo>
                      <a:lnTo>
                        <a:pt x="622090" y="777613"/>
                      </a:lnTo>
                      <a:lnTo>
                        <a:pt x="622090" y="725817"/>
                      </a:lnTo>
                      <a:lnTo>
                        <a:pt x="725817" y="725817"/>
                      </a:lnTo>
                      <a:lnTo>
                        <a:pt x="725817" y="674022"/>
                      </a:lnTo>
                      <a:lnTo>
                        <a:pt x="777750" y="674022"/>
                      </a:lnTo>
                      <a:lnTo>
                        <a:pt x="777750" y="570295"/>
                      </a:lnTo>
                      <a:lnTo>
                        <a:pt x="829545" y="570295"/>
                      </a:lnTo>
                      <a:lnTo>
                        <a:pt x="829545" y="362840"/>
                      </a:lnTo>
                      <a:lnTo>
                        <a:pt x="777750" y="362840"/>
                      </a:lnTo>
                      <a:lnTo>
                        <a:pt x="777750" y="207318"/>
                      </a:lnTo>
                      <a:lnTo>
                        <a:pt x="725817" y="207318"/>
                      </a:lnTo>
                      <a:lnTo>
                        <a:pt x="725817" y="103590"/>
                      </a:lnTo>
                      <a:lnTo>
                        <a:pt x="674022" y="103590"/>
                      </a:lnTo>
                      <a:lnTo>
                        <a:pt x="674022" y="0"/>
                      </a:lnTo>
                      <a:lnTo>
                        <a:pt x="622090" y="0"/>
                      </a:lnTo>
                      <a:lnTo>
                        <a:pt x="622090" y="103590"/>
                      </a:lnTo>
                      <a:lnTo>
                        <a:pt x="570295" y="103590"/>
                      </a:lnTo>
                      <a:lnTo>
                        <a:pt x="570295" y="155523"/>
                      </a:lnTo>
                      <a:lnTo>
                        <a:pt x="622090" y="155523"/>
                      </a:lnTo>
                      <a:lnTo>
                        <a:pt x="622090" y="207318"/>
                      </a:lnTo>
                      <a:lnTo>
                        <a:pt x="570295" y="207318"/>
                      </a:lnTo>
                      <a:lnTo>
                        <a:pt x="570295" y="155523"/>
                      </a:lnTo>
                      <a:lnTo>
                        <a:pt x="207318" y="155523"/>
                      </a:lnTo>
                      <a:lnTo>
                        <a:pt x="207318" y="207318"/>
                      </a:lnTo>
                      <a:lnTo>
                        <a:pt x="103727" y="207318"/>
                      </a:lnTo>
                      <a:lnTo>
                        <a:pt x="103727" y="259250"/>
                      </a:lnTo>
                      <a:lnTo>
                        <a:pt x="51795" y="259250"/>
                      </a:lnTo>
                      <a:lnTo>
                        <a:pt x="51795" y="414772"/>
                      </a:lnTo>
                      <a:lnTo>
                        <a:pt x="103727" y="414772"/>
                      </a:lnTo>
                      <a:lnTo>
                        <a:pt x="103727" y="466568"/>
                      </a:lnTo>
                      <a:lnTo>
                        <a:pt x="155523" y="466568"/>
                      </a:lnTo>
                      <a:lnTo>
                        <a:pt x="155523" y="518363"/>
                      </a:lnTo>
                      <a:lnTo>
                        <a:pt x="207318" y="518363"/>
                      </a:lnTo>
                      <a:lnTo>
                        <a:pt x="207318" y="570295"/>
                      </a:lnTo>
                      <a:lnTo>
                        <a:pt x="259250" y="570295"/>
                      </a:lnTo>
                      <a:lnTo>
                        <a:pt x="259250" y="466568"/>
                      </a:lnTo>
                      <a:lnTo>
                        <a:pt x="311045" y="466568"/>
                      </a:lnTo>
                      <a:lnTo>
                        <a:pt x="311045" y="414772"/>
                      </a:lnTo>
                      <a:lnTo>
                        <a:pt x="362977" y="414772"/>
                      </a:lnTo>
                      <a:lnTo>
                        <a:pt x="362977" y="362840"/>
                      </a:lnTo>
                      <a:lnTo>
                        <a:pt x="466568" y="362840"/>
                      </a:lnTo>
                      <a:lnTo>
                        <a:pt x="466568" y="414772"/>
                      </a:lnTo>
                      <a:lnTo>
                        <a:pt x="518500" y="414772"/>
                      </a:lnTo>
                      <a:lnTo>
                        <a:pt x="518500" y="466568"/>
                      </a:lnTo>
                      <a:lnTo>
                        <a:pt x="570295" y="466568"/>
                      </a:lnTo>
                      <a:lnTo>
                        <a:pt x="570295" y="570295"/>
                      </a:lnTo>
                      <a:lnTo>
                        <a:pt x="518500" y="570295"/>
                      </a:lnTo>
                      <a:lnTo>
                        <a:pt x="518500" y="622090"/>
                      </a:lnTo>
                      <a:lnTo>
                        <a:pt x="311045" y="622090"/>
                      </a:lnTo>
                      <a:lnTo>
                        <a:pt x="311045" y="570295"/>
                      </a:lnTo>
                      <a:lnTo>
                        <a:pt x="259250" y="570295"/>
                      </a:lnTo>
                      <a:lnTo>
                        <a:pt x="259250" y="622090"/>
                      </a:lnTo>
                      <a:lnTo>
                        <a:pt x="207318" y="622090"/>
                      </a:lnTo>
                      <a:lnTo>
                        <a:pt x="207318" y="674022"/>
                      </a:lnTo>
                      <a:lnTo>
                        <a:pt x="311045" y="674022"/>
                      </a:lnTo>
                      <a:lnTo>
                        <a:pt x="311045" y="725817"/>
                      </a:lnTo>
                      <a:lnTo>
                        <a:pt x="207318" y="725817"/>
                      </a:lnTo>
                      <a:lnTo>
                        <a:pt x="207318" y="674022"/>
                      </a:lnTo>
                      <a:lnTo>
                        <a:pt x="155523" y="674022"/>
                      </a:lnTo>
                      <a:lnTo>
                        <a:pt x="155523" y="725817"/>
                      </a:lnTo>
                      <a:lnTo>
                        <a:pt x="103727" y="725817"/>
                      </a:lnTo>
                      <a:lnTo>
                        <a:pt x="103727" y="674022"/>
                      </a:lnTo>
                      <a:lnTo>
                        <a:pt x="155523" y="674022"/>
                      </a:lnTo>
                      <a:lnTo>
                        <a:pt x="155523" y="622090"/>
                      </a:lnTo>
                      <a:lnTo>
                        <a:pt x="0" y="62209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4" name="Google Shape;4534;p43"/>
                <p:cNvSpPr/>
                <p:nvPr/>
              </p:nvSpPr>
              <p:spPr>
                <a:xfrm>
                  <a:off x="4124897" y="3733622"/>
                  <a:ext cx="933272" cy="829544"/>
                </a:xfrm>
                <a:custGeom>
                  <a:rect b="b" l="l" r="r" t="t"/>
                  <a:pathLst>
                    <a:path extrusionOk="0" h="829544" w="933272">
                      <a:moveTo>
                        <a:pt x="0" y="362840"/>
                      </a:moveTo>
                      <a:lnTo>
                        <a:pt x="0" y="414772"/>
                      </a:lnTo>
                      <a:lnTo>
                        <a:pt x="51932" y="414772"/>
                      </a:lnTo>
                      <a:lnTo>
                        <a:pt x="51932" y="570295"/>
                      </a:lnTo>
                      <a:lnTo>
                        <a:pt x="103727" y="570295"/>
                      </a:lnTo>
                      <a:lnTo>
                        <a:pt x="103727" y="466568"/>
                      </a:lnTo>
                      <a:lnTo>
                        <a:pt x="155522" y="466568"/>
                      </a:lnTo>
                      <a:lnTo>
                        <a:pt x="155522" y="414772"/>
                      </a:lnTo>
                      <a:lnTo>
                        <a:pt x="207455" y="414772"/>
                      </a:lnTo>
                      <a:lnTo>
                        <a:pt x="207455" y="466568"/>
                      </a:lnTo>
                      <a:lnTo>
                        <a:pt x="155522" y="466568"/>
                      </a:lnTo>
                      <a:lnTo>
                        <a:pt x="155522" y="570295"/>
                      </a:lnTo>
                      <a:lnTo>
                        <a:pt x="103727" y="570295"/>
                      </a:lnTo>
                      <a:lnTo>
                        <a:pt x="103727" y="674022"/>
                      </a:lnTo>
                      <a:lnTo>
                        <a:pt x="51932" y="674022"/>
                      </a:lnTo>
                      <a:lnTo>
                        <a:pt x="51932" y="777613"/>
                      </a:lnTo>
                      <a:lnTo>
                        <a:pt x="103727" y="777613"/>
                      </a:lnTo>
                      <a:lnTo>
                        <a:pt x="103727" y="829545"/>
                      </a:lnTo>
                      <a:lnTo>
                        <a:pt x="207455" y="829545"/>
                      </a:lnTo>
                      <a:lnTo>
                        <a:pt x="207455" y="777613"/>
                      </a:lnTo>
                      <a:lnTo>
                        <a:pt x="155522" y="777613"/>
                      </a:lnTo>
                      <a:lnTo>
                        <a:pt x="155522" y="674022"/>
                      </a:lnTo>
                      <a:lnTo>
                        <a:pt x="207455" y="674022"/>
                      </a:lnTo>
                      <a:lnTo>
                        <a:pt x="207455" y="622090"/>
                      </a:lnTo>
                      <a:lnTo>
                        <a:pt x="259250" y="622090"/>
                      </a:lnTo>
                      <a:lnTo>
                        <a:pt x="259250" y="570295"/>
                      </a:lnTo>
                      <a:lnTo>
                        <a:pt x="311045" y="570295"/>
                      </a:lnTo>
                      <a:lnTo>
                        <a:pt x="311045" y="466568"/>
                      </a:lnTo>
                      <a:lnTo>
                        <a:pt x="362977" y="466568"/>
                      </a:lnTo>
                      <a:lnTo>
                        <a:pt x="362977" y="570295"/>
                      </a:lnTo>
                      <a:lnTo>
                        <a:pt x="570295" y="570295"/>
                      </a:lnTo>
                      <a:lnTo>
                        <a:pt x="570295" y="622090"/>
                      </a:lnTo>
                      <a:lnTo>
                        <a:pt x="725817" y="622090"/>
                      </a:lnTo>
                      <a:lnTo>
                        <a:pt x="725817" y="570295"/>
                      </a:lnTo>
                      <a:lnTo>
                        <a:pt x="674022" y="570295"/>
                      </a:lnTo>
                      <a:lnTo>
                        <a:pt x="674022" y="518500"/>
                      </a:lnTo>
                      <a:lnTo>
                        <a:pt x="622227" y="518500"/>
                      </a:lnTo>
                      <a:lnTo>
                        <a:pt x="622227" y="414772"/>
                      </a:lnTo>
                      <a:lnTo>
                        <a:pt x="674022" y="414772"/>
                      </a:lnTo>
                      <a:lnTo>
                        <a:pt x="674022" y="362840"/>
                      </a:lnTo>
                      <a:lnTo>
                        <a:pt x="725817" y="362840"/>
                      </a:lnTo>
                      <a:lnTo>
                        <a:pt x="725817" y="414772"/>
                      </a:lnTo>
                      <a:lnTo>
                        <a:pt x="674022" y="414772"/>
                      </a:lnTo>
                      <a:lnTo>
                        <a:pt x="674022" y="518500"/>
                      </a:lnTo>
                      <a:lnTo>
                        <a:pt x="725817" y="518500"/>
                      </a:lnTo>
                      <a:lnTo>
                        <a:pt x="725817" y="570295"/>
                      </a:lnTo>
                      <a:lnTo>
                        <a:pt x="777750" y="570295"/>
                      </a:lnTo>
                      <a:lnTo>
                        <a:pt x="777750" y="622090"/>
                      </a:lnTo>
                      <a:lnTo>
                        <a:pt x="829545" y="622090"/>
                      </a:lnTo>
                      <a:lnTo>
                        <a:pt x="829545" y="725817"/>
                      </a:lnTo>
                      <a:lnTo>
                        <a:pt x="933272" y="725817"/>
                      </a:lnTo>
                      <a:lnTo>
                        <a:pt x="933272" y="674022"/>
                      </a:lnTo>
                      <a:lnTo>
                        <a:pt x="881477" y="674022"/>
                      </a:lnTo>
                      <a:lnTo>
                        <a:pt x="881477" y="570295"/>
                      </a:lnTo>
                      <a:lnTo>
                        <a:pt x="829545" y="570295"/>
                      </a:lnTo>
                      <a:lnTo>
                        <a:pt x="829545" y="518500"/>
                      </a:lnTo>
                      <a:lnTo>
                        <a:pt x="881477" y="518500"/>
                      </a:lnTo>
                      <a:lnTo>
                        <a:pt x="881477" y="414772"/>
                      </a:lnTo>
                      <a:lnTo>
                        <a:pt x="933272" y="414772"/>
                      </a:lnTo>
                      <a:lnTo>
                        <a:pt x="933272" y="259250"/>
                      </a:lnTo>
                      <a:lnTo>
                        <a:pt x="881477" y="259250"/>
                      </a:lnTo>
                      <a:lnTo>
                        <a:pt x="881477" y="155523"/>
                      </a:lnTo>
                      <a:lnTo>
                        <a:pt x="829545" y="155523"/>
                      </a:lnTo>
                      <a:lnTo>
                        <a:pt x="829545" y="103727"/>
                      </a:lnTo>
                      <a:lnTo>
                        <a:pt x="725817" y="103727"/>
                      </a:lnTo>
                      <a:lnTo>
                        <a:pt x="725817" y="51795"/>
                      </a:lnTo>
                      <a:lnTo>
                        <a:pt x="570295" y="51795"/>
                      </a:lnTo>
                      <a:lnTo>
                        <a:pt x="570295" y="0"/>
                      </a:lnTo>
                      <a:lnTo>
                        <a:pt x="518500" y="0"/>
                      </a:lnTo>
                      <a:lnTo>
                        <a:pt x="518500" y="103727"/>
                      </a:lnTo>
                      <a:lnTo>
                        <a:pt x="466705" y="103727"/>
                      </a:lnTo>
                      <a:lnTo>
                        <a:pt x="466705" y="155523"/>
                      </a:lnTo>
                      <a:lnTo>
                        <a:pt x="414772" y="155523"/>
                      </a:lnTo>
                      <a:lnTo>
                        <a:pt x="414772" y="207318"/>
                      </a:lnTo>
                      <a:lnTo>
                        <a:pt x="155522" y="207318"/>
                      </a:lnTo>
                      <a:lnTo>
                        <a:pt x="155522" y="259250"/>
                      </a:lnTo>
                      <a:lnTo>
                        <a:pt x="51932" y="259250"/>
                      </a:lnTo>
                      <a:lnTo>
                        <a:pt x="51932" y="362840"/>
                      </a:lnTo>
                      <a:lnTo>
                        <a:pt x="0" y="362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5" name="Google Shape;4535;p43"/>
                <p:cNvSpPr/>
                <p:nvPr/>
              </p:nvSpPr>
              <p:spPr>
                <a:xfrm>
                  <a:off x="4747124" y="3733622"/>
                  <a:ext cx="51795" cy="51795"/>
                </a:xfrm>
                <a:custGeom>
                  <a:rect b="b" l="l" r="r" t="t"/>
                  <a:pathLst>
                    <a:path extrusionOk="0" h="51795" w="51795">
                      <a:moveTo>
                        <a:pt x="0" y="0"/>
                      </a:moveTo>
                      <a:lnTo>
                        <a:pt x="51795" y="0"/>
                      </a:lnTo>
                      <a:lnTo>
                        <a:pt x="51795" y="51795"/>
                      </a:lnTo>
                      <a:lnTo>
                        <a:pt x="0" y="517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36" name="Google Shape;4536;p43"/>
              <p:cNvSpPr/>
              <p:nvPr/>
            </p:nvSpPr>
            <p:spPr>
              <a:xfrm>
                <a:off x="4280420" y="3940939"/>
                <a:ext cx="155522" cy="51795"/>
              </a:xfrm>
              <a:custGeom>
                <a:rect b="b" l="l" r="r" t="t"/>
                <a:pathLst>
                  <a:path extrusionOk="0" h="51795" w="155522">
                    <a:moveTo>
                      <a:pt x="0" y="0"/>
                    </a:moveTo>
                    <a:lnTo>
                      <a:pt x="155523" y="0"/>
                    </a:lnTo>
                    <a:lnTo>
                      <a:pt x="155523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FFF4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7" name="Google Shape;4537;p43"/>
              <p:cNvSpPr/>
              <p:nvPr/>
            </p:nvSpPr>
            <p:spPr>
              <a:xfrm>
                <a:off x="4124897" y="3992871"/>
                <a:ext cx="103727" cy="51795"/>
              </a:xfrm>
              <a:custGeom>
                <a:rect b="b" l="l" r="r" t="t"/>
                <a:pathLst>
                  <a:path extrusionOk="0" h="51795" w="103727">
                    <a:moveTo>
                      <a:pt x="0" y="0"/>
                    </a:moveTo>
                    <a:lnTo>
                      <a:pt x="103728" y="0"/>
                    </a:lnTo>
                    <a:lnTo>
                      <a:pt x="103728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8" name="Google Shape;4538;p43"/>
              <p:cNvSpPr/>
              <p:nvPr/>
            </p:nvSpPr>
            <p:spPr>
              <a:xfrm rot="10800000">
                <a:off x="4436079" y="3163190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9" name="Google Shape;4539;p43"/>
              <p:cNvSpPr/>
              <p:nvPr/>
            </p:nvSpPr>
            <p:spPr>
              <a:xfrm rot="10800000">
                <a:off x="4487875" y="3266917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0" name="Google Shape;4540;p43"/>
              <p:cNvSpPr/>
              <p:nvPr/>
            </p:nvSpPr>
            <p:spPr>
              <a:xfrm rot="10800000">
                <a:off x="4539807" y="3370644"/>
                <a:ext cx="51795" cy="414772"/>
              </a:xfrm>
              <a:custGeom>
                <a:rect b="b" l="l" r="r" t="t"/>
                <a:pathLst>
                  <a:path extrusionOk="0" h="41477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414772"/>
                    </a:lnTo>
                    <a:lnTo>
                      <a:pt x="0" y="4147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1" name="Google Shape;4541;p43"/>
              <p:cNvSpPr/>
              <p:nvPr/>
            </p:nvSpPr>
            <p:spPr>
              <a:xfrm rot="10800000">
                <a:off x="4539807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2" name="Google Shape;4542;p43"/>
              <p:cNvSpPr/>
              <p:nvPr/>
            </p:nvSpPr>
            <p:spPr>
              <a:xfrm rot="10800000">
                <a:off x="4487875" y="3681689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3" name="Google Shape;4543;p43"/>
              <p:cNvSpPr/>
              <p:nvPr/>
            </p:nvSpPr>
            <p:spPr>
              <a:xfrm rot="10800000">
                <a:off x="4436079" y="3785417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4" name="Google Shape;4544;p43"/>
              <p:cNvSpPr/>
              <p:nvPr/>
            </p:nvSpPr>
            <p:spPr>
              <a:xfrm rot="10800000">
                <a:off x="4384147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5" name="Google Shape;4545;p43"/>
              <p:cNvSpPr/>
              <p:nvPr/>
            </p:nvSpPr>
            <p:spPr>
              <a:xfrm rot="10800000">
                <a:off x="4332352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6" name="Google Shape;4546;p43"/>
              <p:cNvSpPr/>
              <p:nvPr/>
            </p:nvSpPr>
            <p:spPr>
              <a:xfrm rot="10800000">
                <a:off x="4280557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7" name="Google Shape;4547;p43"/>
              <p:cNvSpPr/>
              <p:nvPr/>
            </p:nvSpPr>
            <p:spPr>
              <a:xfrm rot="10800000">
                <a:off x="3865784" y="326705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8" name="Google Shape;4548;p43"/>
              <p:cNvSpPr/>
              <p:nvPr/>
            </p:nvSpPr>
            <p:spPr>
              <a:xfrm rot="10800000">
                <a:off x="3969375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9" name="Google Shape;4549;p43"/>
              <p:cNvSpPr/>
              <p:nvPr/>
            </p:nvSpPr>
            <p:spPr>
              <a:xfrm rot="10800000">
                <a:off x="3917580" y="3163190"/>
                <a:ext cx="51795" cy="155522"/>
              </a:xfrm>
              <a:custGeom>
                <a:rect b="b" l="l" r="r" t="t"/>
                <a:pathLst>
                  <a:path extrusionOk="0" h="15552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55523"/>
                    </a:lnTo>
                    <a:lnTo>
                      <a:pt x="0" y="1555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0" name="Google Shape;4550;p43"/>
              <p:cNvSpPr/>
              <p:nvPr/>
            </p:nvSpPr>
            <p:spPr>
              <a:xfrm rot="10800000">
                <a:off x="4384147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500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1" name="Google Shape;4551;p43"/>
              <p:cNvSpPr/>
              <p:nvPr/>
            </p:nvSpPr>
            <p:spPr>
              <a:xfrm rot="10800000">
                <a:off x="4591465" y="3526167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2" name="Google Shape;4552;p43"/>
              <p:cNvSpPr/>
              <p:nvPr/>
            </p:nvSpPr>
            <p:spPr>
              <a:xfrm rot="10800000">
                <a:off x="5213829" y="36298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3" name="Google Shape;4553;p43"/>
              <p:cNvSpPr/>
              <p:nvPr/>
            </p:nvSpPr>
            <p:spPr>
              <a:xfrm rot="10800000">
                <a:off x="5161897" y="368182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4" name="Google Shape;4554;p43"/>
              <p:cNvSpPr/>
              <p:nvPr/>
            </p:nvSpPr>
            <p:spPr>
              <a:xfrm rot="10800000">
                <a:off x="5110102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5" name="Google Shape;4555;p43"/>
              <p:cNvSpPr/>
              <p:nvPr/>
            </p:nvSpPr>
            <p:spPr>
              <a:xfrm rot="10800000">
                <a:off x="5058169" y="38891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6" name="Google Shape;4556;p43"/>
              <p:cNvSpPr/>
              <p:nvPr/>
            </p:nvSpPr>
            <p:spPr>
              <a:xfrm rot="10800000">
                <a:off x="4954579" y="331884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7" name="Google Shape;4557;p43"/>
              <p:cNvSpPr/>
              <p:nvPr/>
            </p:nvSpPr>
            <p:spPr>
              <a:xfrm rot="10800000">
                <a:off x="5006237" y="3267054"/>
                <a:ext cx="103727" cy="51795"/>
              </a:xfrm>
              <a:custGeom>
                <a:rect b="b" l="l" r="r" t="t"/>
                <a:pathLst>
                  <a:path extrusionOk="0" h="51795" w="103727">
                    <a:moveTo>
                      <a:pt x="0" y="0"/>
                    </a:moveTo>
                    <a:lnTo>
                      <a:pt x="103727" y="0"/>
                    </a:lnTo>
                    <a:lnTo>
                      <a:pt x="103727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8" name="Google Shape;4558;p43"/>
              <p:cNvSpPr/>
              <p:nvPr/>
            </p:nvSpPr>
            <p:spPr>
              <a:xfrm rot="10800000">
                <a:off x="5058169" y="3215122"/>
                <a:ext cx="103727" cy="51795"/>
              </a:xfrm>
              <a:custGeom>
                <a:rect b="b" l="l" r="r" t="t"/>
                <a:pathLst>
                  <a:path extrusionOk="0" h="51795" w="103727">
                    <a:moveTo>
                      <a:pt x="0" y="0"/>
                    </a:moveTo>
                    <a:lnTo>
                      <a:pt x="103728" y="0"/>
                    </a:lnTo>
                    <a:lnTo>
                      <a:pt x="103728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9" name="Google Shape;4559;p43"/>
              <p:cNvSpPr/>
              <p:nvPr/>
            </p:nvSpPr>
            <p:spPr>
              <a:xfrm rot="10800000">
                <a:off x="5161897" y="316332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0" name="Google Shape;4560;p43"/>
              <p:cNvSpPr/>
              <p:nvPr/>
            </p:nvSpPr>
            <p:spPr>
              <a:xfrm rot="10800000">
                <a:off x="5213829" y="305959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1" name="Google Shape;4561;p43"/>
              <p:cNvSpPr/>
              <p:nvPr/>
            </p:nvSpPr>
            <p:spPr>
              <a:xfrm rot="10800000">
                <a:off x="5161897" y="331884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2" name="Google Shape;4562;p43"/>
              <p:cNvSpPr/>
              <p:nvPr/>
            </p:nvSpPr>
            <p:spPr>
              <a:xfrm rot="10800000">
                <a:off x="5110102" y="337078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3" name="Google Shape;4563;p43"/>
              <p:cNvSpPr/>
              <p:nvPr/>
            </p:nvSpPr>
            <p:spPr>
              <a:xfrm rot="10800000">
                <a:off x="5058169" y="3422440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4" name="Google Shape;4564;p43"/>
              <p:cNvSpPr/>
              <p:nvPr/>
            </p:nvSpPr>
            <p:spPr>
              <a:xfrm rot="10800000">
                <a:off x="5058169" y="357809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5" name="Google Shape;4565;p43"/>
              <p:cNvSpPr/>
              <p:nvPr/>
            </p:nvSpPr>
            <p:spPr>
              <a:xfrm rot="10800000">
                <a:off x="4954579" y="36298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6" name="Google Shape;4566;p43"/>
              <p:cNvSpPr/>
              <p:nvPr/>
            </p:nvSpPr>
            <p:spPr>
              <a:xfrm rot="10800000">
                <a:off x="5110102" y="36298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7" name="Google Shape;4567;p43"/>
              <p:cNvSpPr/>
              <p:nvPr/>
            </p:nvSpPr>
            <p:spPr>
              <a:xfrm rot="10800000">
                <a:off x="5161897" y="3578099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FFBC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8" name="Google Shape;4568;p43"/>
              <p:cNvSpPr/>
              <p:nvPr/>
            </p:nvSpPr>
            <p:spPr>
              <a:xfrm rot="10800000">
                <a:off x="5058169" y="3681826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9" name="Google Shape;4569;p43"/>
              <p:cNvSpPr/>
              <p:nvPr/>
            </p:nvSpPr>
            <p:spPr>
              <a:xfrm rot="10800000">
                <a:off x="4954579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0" name="Google Shape;4570;p43"/>
              <p:cNvSpPr/>
              <p:nvPr/>
            </p:nvSpPr>
            <p:spPr>
              <a:xfrm rot="10800000">
                <a:off x="5110102" y="3474372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1" name="Google Shape;4571;p43"/>
              <p:cNvSpPr/>
              <p:nvPr/>
            </p:nvSpPr>
            <p:spPr>
              <a:xfrm rot="10800000">
                <a:off x="4954579" y="347437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2" name="Google Shape;4572;p43"/>
              <p:cNvSpPr/>
              <p:nvPr/>
            </p:nvSpPr>
            <p:spPr>
              <a:xfrm rot="10800000">
                <a:off x="4643397" y="373362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3" name="Google Shape;4573;p43"/>
              <p:cNvSpPr/>
              <p:nvPr/>
            </p:nvSpPr>
            <p:spPr>
              <a:xfrm rot="10800000">
                <a:off x="4643397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4" name="Google Shape;4574;p43"/>
              <p:cNvSpPr/>
              <p:nvPr/>
            </p:nvSpPr>
            <p:spPr>
              <a:xfrm rot="10800000">
                <a:off x="4695329" y="3837212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5" name="Google Shape;4575;p43"/>
              <p:cNvSpPr/>
              <p:nvPr/>
            </p:nvSpPr>
            <p:spPr>
              <a:xfrm rot="10800000">
                <a:off x="4799057" y="383721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836C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6" name="Google Shape;4576;p43"/>
              <p:cNvSpPr/>
              <p:nvPr/>
            </p:nvSpPr>
            <p:spPr>
              <a:xfrm rot="10800000">
                <a:off x="4850852" y="3889144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rgbClr val="836C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7" name="Google Shape;4577;p43"/>
              <p:cNvSpPr/>
              <p:nvPr/>
            </p:nvSpPr>
            <p:spPr>
              <a:xfrm rot="10800000">
                <a:off x="4954579" y="38891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8" name="Google Shape;4578;p43"/>
              <p:cNvSpPr/>
              <p:nvPr/>
            </p:nvSpPr>
            <p:spPr>
              <a:xfrm rot="10800000">
                <a:off x="4799057" y="39928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9" name="Google Shape;4579;p43"/>
              <p:cNvSpPr/>
              <p:nvPr/>
            </p:nvSpPr>
            <p:spPr>
              <a:xfrm rot="10800000">
                <a:off x="4954579" y="44076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0" name="Google Shape;4580;p43"/>
              <p:cNvSpPr/>
              <p:nvPr/>
            </p:nvSpPr>
            <p:spPr>
              <a:xfrm rot="10800000">
                <a:off x="4436079" y="44076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1" name="Google Shape;4581;p43"/>
              <p:cNvSpPr/>
              <p:nvPr/>
            </p:nvSpPr>
            <p:spPr>
              <a:xfrm rot="10800000">
                <a:off x="4228625" y="45113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2" name="Google Shape;4582;p43"/>
              <p:cNvSpPr/>
              <p:nvPr/>
            </p:nvSpPr>
            <p:spPr>
              <a:xfrm rot="10800000">
                <a:off x="4176692" y="440764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3" name="Google Shape;4583;p43"/>
              <p:cNvSpPr/>
              <p:nvPr/>
            </p:nvSpPr>
            <p:spPr>
              <a:xfrm rot="10800000">
                <a:off x="4228625" y="4303917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4" name="Google Shape;4584;p43"/>
              <p:cNvSpPr/>
              <p:nvPr/>
            </p:nvSpPr>
            <p:spPr>
              <a:xfrm rot="10800000">
                <a:off x="4280557" y="420032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5" name="Google Shape;4585;p43"/>
              <p:cNvSpPr/>
              <p:nvPr/>
            </p:nvSpPr>
            <p:spPr>
              <a:xfrm rot="10800000">
                <a:off x="4850852" y="425212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6" name="Google Shape;4586;p43"/>
              <p:cNvSpPr/>
              <p:nvPr/>
            </p:nvSpPr>
            <p:spPr>
              <a:xfrm rot="10800000">
                <a:off x="4902647" y="430391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7" name="Google Shape;4587;p43"/>
              <p:cNvSpPr/>
              <p:nvPr/>
            </p:nvSpPr>
            <p:spPr>
              <a:xfrm rot="10800000">
                <a:off x="4799057" y="4148257"/>
                <a:ext cx="51795" cy="103727"/>
              </a:xfrm>
              <a:custGeom>
                <a:rect b="b" l="l" r="r" t="t"/>
                <a:pathLst>
                  <a:path extrusionOk="0" h="10372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03727"/>
                    </a:lnTo>
                    <a:lnTo>
                      <a:pt x="0" y="103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8" name="Google Shape;4588;p43"/>
              <p:cNvSpPr/>
              <p:nvPr/>
            </p:nvSpPr>
            <p:spPr>
              <a:xfrm rot="10800000">
                <a:off x="5161897" y="414839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9" name="Google Shape;4589;p43"/>
              <p:cNvSpPr/>
              <p:nvPr/>
            </p:nvSpPr>
            <p:spPr>
              <a:xfrm rot="10800000">
                <a:off x="4643397" y="394107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0" name="Google Shape;4590;p43"/>
              <p:cNvSpPr/>
              <p:nvPr/>
            </p:nvSpPr>
            <p:spPr>
              <a:xfrm rot="10800000">
                <a:off x="4799057" y="37855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rgbClr val="836C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1" name="Google Shape;4591;p43"/>
              <p:cNvSpPr/>
              <p:nvPr/>
            </p:nvSpPr>
            <p:spPr>
              <a:xfrm rot="10800000">
                <a:off x="3917580" y="316332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2" name="Google Shape;4592;p43"/>
              <p:cNvSpPr/>
              <p:nvPr/>
            </p:nvSpPr>
            <p:spPr>
              <a:xfrm rot="10800000">
                <a:off x="4436079" y="316332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3" name="Google Shape;4593;p43"/>
              <p:cNvSpPr/>
              <p:nvPr/>
            </p:nvSpPr>
            <p:spPr>
              <a:xfrm rot="10800000">
                <a:off x="4384147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4" name="Google Shape;4594;p43"/>
              <p:cNvSpPr/>
              <p:nvPr/>
            </p:nvSpPr>
            <p:spPr>
              <a:xfrm rot="10800000">
                <a:off x="3865784" y="3267054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5" name="Google Shape;4595;p43"/>
              <p:cNvSpPr/>
              <p:nvPr/>
            </p:nvSpPr>
            <p:spPr>
              <a:xfrm rot="10800000">
                <a:off x="3865784" y="39928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6" name="Google Shape;4596;p43"/>
              <p:cNvSpPr/>
              <p:nvPr/>
            </p:nvSpPr>
            <p:spPr>
              <a:xfrm rot="10800000">
                <a:off x="3762057" y="373362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7" name="Google Shape;4597;p43"/>
              <p:cNvSpPr/>
              <p:nvPr/>
            </p:nvSpPr>
            <p:spPr>
              <a:xfrm rot="10800000">
                <a:off x="3813852" y="337078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8" name="Google Shape;4598;p43"/>
              <p:cNvSpPr/>
              <p:nvPr/>
            </p:nvSpPr>
            <p:spPr>
              <a:xfrm rot="10800000">
                <a:off x="4487875" y="3111532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9" name="Google Shape;4599;p43"/>
              <p:cNvSpPr/>
              <p:nvPr/>
            </p:nvSpPr>
            <p:spPr>
              <a:xfrm rot="10800000">
                <a:off x="5161897" y="3422440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0" name="Google Shape;4600;p43"/>
              <p:cNvSpPr/>
              <p:nvPr/>
            </p:nvSpPr>
            <p:spPr>
              <a:xfrm rot="10800000">
                <a:off x="5110102" y="3992871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1" name="Google Shape;4601;p43"/>
              <p:cNvSpPr/>
              <p:nvPr/>
            </p:nvSpPr>
            <p:spPr>
              <a:xfrm rot="10800000">
                <a:off x="5058169" y="445957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2" name="Google Shape;4602;p43"/>
              <p:cNvSpPr/>
              <p:nvPr/>
            </p:nvSpPr>
            <p:spPr>
              <a:xfrm rot="10800000">
                <a:off x="4539807" y="445957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3" name="Google Shape;4603;p43"/>
              <p:cNvSpPr/>
              <p:nvPr/>
            </p:nvSpPr>
            <p:spPr>
              <a:xfrm rot="10800000">
                <a:off x="4176692" y="4563166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04" name="Google Shape;4604;p43"/>
            <p:cNvSpPr/>
            <p:nvPr/>
          </p:nvSpPr>
          <p:spPr>
            <a:xfrm rot="10800000">
              <a:off x="4902647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3"/>
            <p:cNvSpPr/>
            <p:nvPr/>
          </p:nvSpPr>
          <p:spPr>
            <a:xfrm rot="10800000">
              <a:off x="5006237" y="352630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3"/>
            <p:cNvSpPr/>
            <p:nvPr/>
          </p:nvSpPr>
          <p:spPr>
            <a:xfrm rot="10800000">
              <a:off x="5161760" y="357809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0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Google Shape;4611;p44"/>
          <p:cNvSpPr txBox="1"/>
          <p:nvPr>
            <p:ph type="title"/>
          </p:nvPr>
        </p:nvSpPr>
        <p:spPr>
          <a:xfrm>
            <a:off x="1368550" y="1809700"/>
            <a:ext cx="64089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Future </a:t>
            </a:r>
            <a:r>
              <a:rPr i="1" lang="en" sz="2300">
                <a:solidFill>
                  <a:schemeClr val="accent5"/>
                </a:solidFill>
              </a:rPr>
              <a:t>plans</a:t>
            </a:r>
            <a:r>
              <a:rPr i="1" lang="en" sz="2300"/>
              <a:t> and updates</a:t>
            </a:r>
            <a:endParaRPr i="1"/>
          </a:p>
        </p:txBody>
      </p:sp>
      <p:grpSp>
        <p:nvGrpSpPr>
          <p:cNvPr id="4612" name="Google Shape;4612;p44"/>
          <p:cNvGrpSpPr/>
          <p:nvPr/>
        </p:nvGrpSpPr>
        <p:grpSpPr>
          <a:xfrm>
            <a:off x="475584" y="3465957"/>
            <a:ext cx="892968" cy="1339405"/>
            <a:chOff x="6421659" y="3904107"/>
            <a:chExt cx="892968" cy="1339405"/>
          </a:xfrm>
        </p:grpSpPr>
        <p:sp>
          <p:nvSpPr>
            <p:cNvPr id="4613" name="Google Shape;4613;p44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4" name="Google Shape;4614;p44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4615" name="Google Shape;4615;p44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6" name="Google Shape;4616;p44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7" name="Google Shape;4617;p44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8" name="Google Shape;4618;p44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9" name="Google Shape;4619;p44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0" name="Google Shape;4620;p44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1" name="Google Shape;4621;p44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2" name="Google Shape;4622;p44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3" name="Google Shape;4623;p44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4" name="Google Shape;4624;p44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5" name="Google Shape;4625;p44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6" name="Google Shape;4626;p44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7" name="Google Shape;4627;p44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8" name="Google Shape;4628;p44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9" name="Google Shape;4629;p44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0" name="Google Shape;4630;p44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1" name="Google Shape;4631;p44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2" name="Google Shape;4632;p44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3" name="Google Shape;4633;p44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4" name="Google Shape;4634;p44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5" name="Google Shape;4635;p44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6" name="Google Shape;4636;p44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7" name="Google Shape;4637;p44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8" name="Google Shape;4638;p44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9" name="Google Shape;4639;p44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0" name="Google Shape;4640;p44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1" name="Google Shape;4641;p44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2" name="Google Shape;4642;p44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3" name="Google Shape;4643;p44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4" name="Google Shape;4644;p44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5" name="Google Shape;4645;p44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6" name="Google Shape;4646;p44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7" name="Google Shape;4647;p44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8" name="Google Shape;4648;p44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9" name="Google Shape;4649;p44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0" name="Google Shape;4650;p44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1" name="Google Shape;4651;p44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2" name="Google Shape;4652;p44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3" name="Google Shape;4653;p44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4" name="Google Shape;4654;p44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5" name="Google Shape;4655;p44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6" name="Google Shape;4656;p44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7" name="Google Shape;4657;p44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8" name="Google Shape;4658;p44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9" name="Google Shape;4659;p44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0" name="Google Shape;4660;p44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1" name="Google Shape;4661;p44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2" name="Google Shape;4662;p44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3" name="Google Shape;4663;p44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4" name="Google Shape;4664;p44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5" name="Google Shape;4665;p44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6" name="Google Shape;4666;p44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7" name="Google Shape;4667;p44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8" name="Google Shape;4668;p44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9" name="Google Shape;4669;p44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0" name="Google Shape;4670;p44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1" name="Google Shape;4671;p44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2" name="Google Shape;4672;p44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3" name="Google Shape;4673;p44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4" name="Google Shape;4674;p44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5" name="Google Shape;4675;p44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6" name="Google Shape;4676;p44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7" name="Google Shape;4677;p44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8" name="Google Shape;4678;p44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9" name="Google Shape;4679;p44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0" name="Google Shape;4680;p44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1" name="Google Shape;4681;p44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2" name="Google Shape;4682;p44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3" name="Google Shape;4683;p44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4" name="Google Shape;4684;p44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5" name="Google Shape;4685;p44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6" name="Google Shape;4686;p44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7" name="Google Shape;4687;p44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8" name="Google Shape;4688;p44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9" name="Google Shape;4689;p44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0" name="Google Shape;4690;p44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1" name="Google Shape;4691;p44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2" name="Google Shape;4692;p44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3" name="Google Shape;4693;p44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4" name="Google Shape;4694;p44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5" name="Google Shape;4695;p44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6" name="Google Shape;4696;p44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7" name="Google Shape;4697;p44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8" name="Google Shape;4698;p44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9" name="Google Shape;4699;p44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0" name="Google Shape;4700;p44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1" name="Google Shape;4701;p44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2" name="Google Shape;4702;p44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3" name="Google Shape;4703;p44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4" name="Google Shape;4704;p44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5" name="Google Shape;4705;p44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6" name="Google Shape;4706;p44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7" name="Google Shape;4707;p44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8" name="Google Shape;4708;p44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9" name="Google Shape;4709;p44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0" name="Google Shape;4710;p44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1" name="Google Shape;4711;p44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2" name="Google Shape;4712;p44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3" name="Google Shape;4713;p44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4" name="Google Shape;4714;p44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5" name="Google Shape;4715;p44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6" name="Google Shape;4716;p44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7" name="Google Shape;4717;p44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8" name="Google Shape;4718;p44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9" name="Google Shape;4719;p44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0" name="Google Shape;4720;p44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1" name="Google Shape;4721;p44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2" name="Google Shape;4722;p44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3" name="Google Shape;4723;p44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4" name="Google Shape;4724;p44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4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4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4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4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4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4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4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4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4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4" name="Google Shape;4734;p44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5" name="Google Shape;4735;p44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6" name="Google Shape;4736;p44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4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4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9" name="Google Shape;4739;p44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0" name="Google Shape;4740;p44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4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4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3" name="Google Shape;4743;p44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4" name="Google Shape;4744;p44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4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4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7" name="Google Shape;4747;p44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8" name="Google Shape;4748;p44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4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4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1" name="Google Shape;4751;p44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2" name="Google Shape;4752;p44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3" name="Google Shape;4753;p44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4" name="Google Shape;4754;p44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4755" name="Google Shape;4755;p44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6" name="Google Shape;4756;p44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7" name="Google Shape;4757;p44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8" name="Google Shape;4758;p44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59" name="Google Shape;4759;p44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4760" name="Google Shape;4760;p44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1" name="Google Shape;4761;p44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2" name="Google Shape;4762;p44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3" name="Google Shape;4763;p44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64" name="Google Shape;4764;p44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5" name="Google Shape;4765;p44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6" name="Google Shape;4766;p44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7" name="Google Shape;4767;p44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8" name="Google Shape;4768;p44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4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4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4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4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4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4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4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4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4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4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4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4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4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4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4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4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5" name="Google Shape;4785;p44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6" name="Google Shape;4786;p44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7" name="Google Shape;4787;p44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4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9" name="Google Shape;4789;p44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0" name="Google Shape;4790;p44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91" name="Google Shape;4791;p44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4792" name="Google Shape;4792;p44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3" name="Google Shape;4793;p44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4" name="Google Shape;4794;p44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5" name="Google Shape;4795;p44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6" name="Google Shape;4796;p44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7" name="Google Shape;4797;p44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98" name="Google Shape;4798;p44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4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0" name="Google Shape;4800;p44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1" name="Google Shape;4801;p44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02" name="Google Shape;4802;p44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4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4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4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4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7" name="Google Shape;4807;p44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8" name="Google Shape;4808;p44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4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4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4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2" name="Google Shape;4812;p44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3" name="Google Shape;4813;p44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4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4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4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4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4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4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4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4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2" name="Google Shape;4822;p44"/>
          <p:cNvGrpSpPr/>
          <p:nvPr/>
        </p:nvGrpSpPr>
        <p:grpSpPr>
          <a:xfrm>
            <a:off x="7777454" y="338792"/>
            <a:ext cx="892969" cy="1369314"/>
            <a:chOff x="4739829" y="1582292"/>
            <a:chExt cx="892969" cy="1369314"/>
          </a:xfrm>
        </p:grpSpPr>
        <p:sp>
          <p:nvSpPr>
            <p:cNvPr id="4823" name="Google Shape;4823;p44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4" name="Google Shape;4824;p44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5" name="Google Shape;4825;p44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4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4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4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9" name="Google Shape;4829;p44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0" name="Google Shape;4830;p44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4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4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4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4" name="Google Shape;4834;p44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5" name="Google Shape;4835;p44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4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4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4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4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0" name="Google Shape;4840;p44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1" name="Google Shape;4841;p44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4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4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4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4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4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4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4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4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4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1" name="Google Shape;4851;p44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2" name="Google Shape;4852;p44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4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4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4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4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7" name="Google Shape;4857;p44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8" name="Google Shape;4858;p44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4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4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4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4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4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4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4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4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4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8" name="Google Shape;4868;p44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9" name="Google Shape;4869;p44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4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4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4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3" name="Google Shape;4873;p44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4" name="Google Shape;4874;p44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4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4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4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4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4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4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4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4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4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4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4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4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4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4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4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4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4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4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4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4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4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4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4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4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4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4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1" name="Google Shape;4901;p44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2" name="Google Shape;4902;p44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4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4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4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4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4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4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4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4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4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2" name="Google Shape;4912;p44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4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4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4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4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7" name="Google Shape;4917;p44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8" name="Google Shape;4918;p44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4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4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4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4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4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4" name="Google Shape;4924;p44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5" name="Google Shape;4925;p44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4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4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4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4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4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4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2" name="Google Shape;4932;p44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3" name="Google Shape;4933;p44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4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4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4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4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4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4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4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4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4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4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4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5" name="Google Shape;4945;p44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6" name="Google Shape;4946;p44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4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4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4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0" name="Google Shape;4950;p44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1" name="Google Shape;4951;p44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4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4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4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5" name="Google Shape;4955;p44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4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4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4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4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4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1" name="Google Shape;4961;p44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2" name="Google Shape;4962;p44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4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4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4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4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4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4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4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4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4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4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4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4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4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4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4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4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4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4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4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4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4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4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4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4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4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4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4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4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4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4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4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4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4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4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4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4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4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4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4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4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4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4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4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4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4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4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4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4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4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4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4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4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4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4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4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4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4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4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4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4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4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7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IDEA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1449" name="Google Shape;1449;p27"/>
          <p:cNvSpPr txBox="1"/>
          <p:nvPr>
            <p:ph idx="1" type="subTitle"/>
          </p:nvPr>
        </p:nvSpPr>
        <p:spPr>
          <a:xfrm>
            <a:off x="908050" y="2452107"/>
            <a:ext cx="2388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</a:t>
            </a:r>
            <a:endParaRPr/>
          </a:p>
        </p:txBody>
      </p:sp>
      <p:sp>
        <p:nvSpPr>
          <p:cNvPr id="1450" name="Google Shape;1450;p27"/>
          <p:cNvSpPr txBox="1"/>
          <p:nvPr>
            <p:ph idx="3" type="subTitle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DETECTIVE </a:t>
            </a:r>
            <a:endParaRPr/>
          </a:p>
        </p:txBody>
      </p:sp>
      <p:sp>
        <p:nvSpPr>
          <p:cNvPr id="1451" name="Google Shape;1451;p27"/>
          <p:cNvSpPr txBox="1"/>
          <p:nvPr>
            <p:ph idx="5" type="subTitle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HORROR</a:t>
            </a:r>
            <a:endParaRPr/>
          </a:p>
        </p:txBody>
      </p:sp>
      <p:sp>
        <p:nvSpPr>
          <p:cNvPr id="1452" name="Google Shape;1452;p27"/>
          <p:cNvSpPr txBox="1"/>
          <p:nvPr>
            <p:ph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3" name="Google Shape;1453;p27"/>
          <p:cNvSpPr txBox="1"/>
          <p:nvPr>
            <p:ph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4" name="Google Shape;1454;p27"/>
          <p:cNvSpPr txBox="1"/>
          <p:nvPr>
            <p:ph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5" name="Google Shape;1455;p27"/>
          <p:cNvSpPr txBox="1"/>
          <p:nvPr>
            <p:ph idx="1" type="subTitle"/>
          </p:nvPr>
        </p:nvSpPr>
        <p:spPr>
          <a:xfrm>
            <a:off x="952125" y="3219625"/>
            <a:ext cx="7296300" cy="11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Welcome to the suspicious world of our </a:t>
            </a:r>
            <a:r>
              <a:rPr lang="en" sz="1300">
                <a:solidFill>
                  <a:schemeClr val="accent1"/>
                </a:solidFill>
              </a:rPr>
              <a:t>psychological horror</a:t>
            </a:r>
            <a:r>
              <a:rPr lang="en" sz="1300"/>
              <a:t> with </a:t>
            </a:r>
            <a:r>
              <a:rPr lang="en" sz="1300">
                <a:solidFill>
                  <a:schemeClr val="lt2"/>
                </a:solidFill>
              </a:rPr>
              <a:t>detective elements</a:t>
            </a:r>
            <a:r>
              <a:rPr lang="en" sz="1300"/>
              <a:t>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Get ready to unravel an exciting storyline full of tension and mystery.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7" name="Shape 5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p45"/>
          <p:cNvSpPr txBox="1"/>
          <p:nvPr>
            <p:ph type="title"/>
          </p:nvPr>
        </p:nvSpPr>
        <p:spPr>
          <a:xfrm>
            <a:off x="713250" y="324600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OUR PLANS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5029" name="Google Shape;5029;p45"/>
          <p:cNvSpPr txBox="1"/>
          <p:nvPr>
            <p:ph idx="7" type="title"/>
          </p:nvPr>
        </p:nvSpPr>
        <p:spPr>
          <a:xfrm>
            <a:off x="569525" y="791400"/>
            <a:ext cx="941400" cy="3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30" name="Google Shape;5030;p45"/>
          <p:cNvSpPr txBox="1"/>
          <p:nvPr/>
        </p:nvSpPr>
        <p:spPr>
          <a:xfrm>
            <a:off x="1510925" y="1105650"/>
            <a:ext cx="70479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add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new gameplay mechanics &amp; fix  diff. bugs, puzzles, and challenges.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add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additional storylines and plot twists.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update music and sound effects, creating a more intense and immersive experience.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provide more backstory and interactions.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4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5" name="Google Shape;5035;p46"/>
          <p:cNvSpPr txBox="1"/>
          <p:nvPr>
            <p:ph type="title"/>
          </p:nvPr>
        </p:nvSpPr>
        <p:spPr>
          <a:xfrm>
            <a:off x="1472050" y="1344000"/>
            <a:ext cx="6408900" cy="18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lt2"/>
                </a:solidFill>
              </a:rPr>
              <a:t>Gameplay</a:t>
            </a:r>
            <a:r>
              <a:rPr b="1" i="1" lang="en" sz="2300"/>
              <a:t> Mechanics </a:t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 Video</a:t>
            </a:r>
            <a:endParaRPr b="1" i="1" sz="2300">
              <a:solidFill>
                <a:schemeClr val="accent3"/>
              </a:solidFill>
            </a:endParaRPr>
          </a:p>
        </p:txBody>
      </p:sp>
      <p:grpSp>
        <p:nvGrpSpPr>
          <p:cNvPr id="5036" name="Google Shape;5036;p46"/>
          <p:cNvGrpSpPr/>
          <p:nvPr/>
        </p:nvGrpSpPr>
        <p:grpSpPr>
          <a:xfrm>
            <a:off x="475584" y="338057"/>
            <a:ext cx="892968" cy="1339405"/>
            <a:chOff x="6421659" y="3904107"/>
            <a:chExt cx="892968" cy="1339405"/>
          </a:xfrm>
        </p:grpSpPr>
        <p:sp>
          <p:nvSpPr>
            <p:cNvPr id="5037" name="Google Shape;5037;p46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38" name="Google Shape;5038;p46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5039" name="Google Shape;5039;p46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6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6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2" name="Google Shape;5042;p46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3" name="Google Shape;5043;p46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6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6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6" name="Google Shape;5046;p46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7" name="Google Shape;5047;p46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6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6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0" name="Google Shape;5050;p46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1" name="Google Shape;5051;p46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6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6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4" name="Google Shape;5054;p46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5" name="Google Shape;5055;p46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6" name="Google Shape;5056;p46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7" name="Google Shape;5057;p46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8" name="Google Shape;5058;p46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9" name="Google Shape;5059;p46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0" name="Google Shape;5060;p46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1" name="Google Shape;5061;p46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2" name="Google Shape;5062;p46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3" name="Google Shape;5063;p46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4" name="Google Shape;5064;p46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5" name="Google Shape;5065;p46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6" name="Google Shape;5066;p46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7" name="Google Shape;5067;p46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8" name="Google Shape;5068;p46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9" name="Google Shape;5069;p46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0" name="Google Shape;5070;p46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1" name="Google Shape;5071;p46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2" name="Google Shape;5072;p46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3" name="Google Shape;5073;p46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4" name="Google Shape;5074;p46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5" name="Google Shape;5075;p46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6" name="Google Shape;5076;p46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7" name="Google Shape;5077;p46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8" name="Google Shape;5078;p46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9" name="Google Shape;5079;p46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0" name="Google Shape;5080;p46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1" name="Google Shape;5081;p46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2" name="Google Shape;5082;p46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3" name="Google Shape;5083;p46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4" name="Google Shape;5084;p46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6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6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7" name="Google Shape;5087;p46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8" name="Google Shape;5088;p46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6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6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6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2" name="Google Shape;5092;p46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6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6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5" name="Google Shape;5095;p46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6" name="Google Shape;5096;p46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6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6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9" name="Google Shape;5099;p46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0" name="Google Shape;5100;p46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1" name="Google Shape;5101;p46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2" name="Google Shape;5102;p46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3" name="Google Shape;5103;p46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4" name="Google Shape;5104;p46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5" name="Google Shape;5105;p46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6" name="Google Shape;5106;p46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7" name="Google Shape;5107;p46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8" name="Google Shape;5108;p46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9" name="Google Shape;5109;p46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0" name="Google Shape;5110;p46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1" name="Google Shape;5111;p46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2" name="Google Shape;5112;p46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3" name="Google Shape;5113;p46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4" name="Google Shape;5114;p46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5" name="Google Shape;5115;p46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6" name="Google Shape;5116;p46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7" name="Google Shape;5117;p46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8" name="Google Shape;5118;p46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9" name="Google Shape;5119;p46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0" name="Google Shape;5120;p46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1" name="Google Shape;5121;p46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2" name="Google Shape;5122;p46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3" name="Google Shape;5123;p46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4" name="Google Shape;5124;p46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5" name="Google Shape;5125;p46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6" name="Google Shape;5126;p46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7" name="Google Shape;5127;p46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8" name="Google Shape;5128;p46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9" name="Google Shape;5129;p46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0" name="Google Shape;5130;p46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1" name="Google Shape;5131;p46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2" name="Google Shape;5132;p46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3" name="Google Shape;5133;p46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4" name="Google Shape;5134;p46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5" name="Google Shape;5135;p46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6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7" name="Google Shape;5137;p46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8" name="Google Shape;5138;p46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6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0" name="Google Shape;5140;p46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1" name="Google Shape;5141;p46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6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3" name="Google Shape;5143;p46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4" name="Google Shape;5144;p46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5" name="Google Shape;5145;p46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6" name="Google Shape;5146;p46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7" name="Google Shape;5147;p46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8" name="Google Shape;5148;p46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9" name="Google Shape;5149;p46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0" name="Google Shape;5150;p46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1" name="Google Shape;5151;p46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2" name="Google Shape;5152;p46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3" name="Google Shape;5153;p46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4" name="Google Shape;5154;p46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5" name="Google Shape;5155;p46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6" name="Google Shape;5156;p46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7" name="Google Shape;5157;p46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8" name="Google Shape;5158;p46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9" name="Google Shape;5159;p46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0" name="Google Shape;5160;p46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1" name="Google Shape;5161;p46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2" name="Google Shape;5162;p46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3" name="Google Shape;5163;p46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4" name="Google Shape;5164;p46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5" name="Google Shape;5165;p46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6" name="Google Shape;5166;p46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7" name="Google Shape;5167;p46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8" name="Google Shape;5168;p46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9" name="Google Shape;5169;p46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0" name="Google Shape;5170;p46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1" name="Google Shape;5171;p46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2" name="Google Shape;5172;p46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3" name="Google Shape;5173;p46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4" name="Google Shape;5174;p46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5" name="Google Shape;5175;p46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6" name="Google Shape;5176;p46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7" name="Google Shape;5177;p46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78" name="Google Shape;5178;p46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5179" name="Google Shape;5179;p46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0" name="Google Shape;5180;p46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1" name="Google Shape;5181;p46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2" name="Google Shape;5182;p46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83" name="Google Shape;5183;p46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5184" name="Google Shape;5184;p46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5" name="Google Shape;5185;p46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6" name="Google Shape;5186;p46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7" name="Google Shape;5187;p46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88" name="Google Shape;5188;p46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9" name="Google Shape;5189;p46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0" name="Google Shape;5190;p46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1" name="Google Shape;5191;p46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2" name="Google Shape;5192;p46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3" name="Google Shape;5193;p46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4" name="Google Shape;5194;p46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5" name="Google Shape;5195;p46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6" name="Google Shape;5196;p46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7" name="Google Shape;5197;p46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8" name="Google Shape;5198;p46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9" name="Google Shape;5199;p46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0" name="Google Shape;5200;p46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1" name="Google Shape;5201;p46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2" name="Google Shape;5202;p46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3" name="Google Shape;5203;p46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4" name="Google Shape;5204;p46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5" name="Google Shape;5205;p46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6" name="Google Shape;5206;p46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7" name="Google Shape;5207;p46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8" name="Google Shape;5208;p46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9" name="Google Shape;5209;p46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0" name="Google Shape;5210;p46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1" name="Google Shape;5211;p46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2" name="Google Shape;5212;p46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3" name="Google Shape;5213;p46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4" name="Google Shape;5214;p46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5" name="Google Shape;5215;p46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5216" name="Google Shape;5216;p46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7" name="Google Shape;5217;p46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8" name="Google Shape;5218;p46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9" name="Google Shape;5219;p46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0" name="Google Shape;5220;p46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1" name="Google Shape;5221;p46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22" name="Google Shape;5222;p46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3" name="Google Shape;5223;p46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4" name="Google Shape;5224;p46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5" name="Google Shape;5225;p46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26" name="Google Shape;5226;p46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7" name="Google Shape;5227;p46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8" name="Google Shape;5228;p46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9" name="Google Shape;5229;p46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0" name="Google Shape;5230;p46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1" name="Google Shape;5231;p46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2" name="Google Shape;5232;p46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3" name="Google Shape;5233;p46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4" name="Google Shape;5234;p46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5" name="Google Shape;5235;p46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6" name="Google Shape;5236;p46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7" name="Google Shape;5237;p46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8" name="Google Shape;5238;p46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9" name="Google Shape;5239;p46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0" name="Google Shape;5240;p46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1" name="Google Shape;5241;p46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2" name="Google Shape;5242;p46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3" name="Google Shape;5243;p46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4" name="Google Shape;5244;p46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5" name="Google Shape;5245;p46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6" name="Google Shape;5246;p46"/>
          <p:cNvGrpSpPr/>
          <p:nvPr/>
        </p:nvGrpSpPr>
        <p:grpSpPr>
          <a:xfrm>
            <a:off x="7777479" y="3436042"/>
            <a:ext cx="892969" cy="1369314"/>
            <a:chOff x="4739829" y="1582292"/>
            <a:chExt cx="892969" cy="1369314"/>
          </a:xfrm>
        </p:grpSpPr>
        <p:sp>
          <p:nvSpPr>
            <p:cNvPr id="5247" name="Google Shape;5247;p46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8" name="Google Shape;5248;p46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9" name="Google Shape;5249;p46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0" name="Google Shape;5250;p46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1" name="Google Shape;5251;p46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2" name="Google Shape;5252;p46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3" name="Google Shape;5253;p46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4" name="Google Shape;5254;p46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5" name="Google Shape;5255;p46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6" name="Google Shape;5256;p46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7" name="Google Shape;5257;p46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8" name="Google Shape;5258;p46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9" name="Google Shape;5259;p46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0" name="Google Shape;5260;p46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1" name="Google Shape;5261;p46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2" name="Google Shape;5262;p46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3" name="Google Shape;5263;p46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4" name="Google Shape;5264;p46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5" name="Google Shape;5265;p46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6" name="Google Shape;5266;p46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7" name="Google Shape;5267;p46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8" name="Google Shape;5268;p46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9" name="Google Shape;5269;p46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0" name="Google Shape;5270;p46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1" name="Google Shape;5271;p46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2" name="Google Shape;5272;p46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3" name="Google Shape;5273;p46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4" name="Google Shape;5274;p46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5" name="Google Shape;5275;p46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6" name="Google Shape;5276;p46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7" name="Google Shape;5277;p46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8" name="Google Shape;5278;p46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9" name="Google Shape;5279;p46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0" name="Google Shape;5280;p46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1" name="Google Shape;5281;p46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2" name="Google Shape;5282;p46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3" name="Google Shape;5283;p46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4" name="Google Shape;5284;p46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5" name="Google Shape;5285;p46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6" name="Google Shape;5286;p46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7" name="Google Shape;5287;p46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8" name="Google Shape;5288;p46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9" name="Google Shape;5289;p46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0" name="Google Shape;5290;p46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1" name="Google Shape;5291;p46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2" name="Google Shape;5292;p46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3" name="Google Shape;5293;p46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4" name="Google Shape;5294;p46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5" name="Google Shape;5295;p46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6" name="Google Shape;5296;p46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7" name="Google Shape;5297;p46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8" name="Google Shape;5298;p46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9" name="Google Shape;5299;p46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0" name="Google Shape;5300;p46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1" name="Google Shape;5301;p46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2" name="Google Shape;5302;p46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3" name="Google Shape;5303;p46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4" name="Google Shape;5304;p46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5" name="Google Shape;5305;p46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6" name="Google Shape;5306;p46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7" name="Google Shape;5307;p46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8" name="Google Shape;5308;p46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9" name="Google Shape;5309;p46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0" name="Google Shape;5310;p46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1" name="Google Shape;5311;p46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2" name="Google Shape;5312;p46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3" name="Google Shape;5313;p46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4" name="Google Shape;5314;p46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5" name="Google Shape;5315;p46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6" name="Google Shape;5316;p46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7" name="Google Shape;5317;p46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8" name="Google Shape;5318;p46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9" name="Google Shape;5319;p46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0" name="Google Shape;5320;p46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1" name="Google Shape;5321;p46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2" name="Google Shape;5322;p46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3" name="Google Shape;5323;p46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4" name="Google Shape;5324;p46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5" name="Google Shape;5325;p46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6" name="Google Shape;5326;p46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7" name="Google Shape;5327;p46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8" name="Google Shape;5328;p46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9" name="Google Shape;5329;p46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0" name="Google Shape;5330;p46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1" name="Google Shape;5331;p46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2" name="Google Shape;5332;p46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3" name="Google Shape;5333;p46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4" name="Google Shape;5334;p46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5" name="Google Shape;5335;p46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6" name="Google Shape;5336;p46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7" name="Google Shape;5337;p46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8" name="Google Shape;5338;p46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9" name="Google Shape;5339;p46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0" name="Google Shape;5340;p46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1" name="Google Shape;5341;p46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2" name="Google Shape;5342;p46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3" name="Google Shape;5343;p46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4" name="Google Shape;5344;p46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5" name="Google Shape;5345;p46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6" name="Google Shape;5346;p46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7" name="Google Shape;5347;p46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8" name="Google Shape;5348;p46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9" name="Google Shape;5349;p46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0" name="Google Shape;5350;p46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1" name="Google Shape;5351;p46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2" name="Google Shape;5352;p46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3" name="Google Shape;5353;p46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4" name="Google Shape;5354;p46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5" name="Google Shape;5355;p46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6" name="Google Shape;5356;p46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7" name="Google Shape;5357;p46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8" name="Google Shape;5358;p46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9" name="Google Shape;5359;p46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0" name="Google Shape;5360;p46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1" name="Google Shape;5361;p46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2" name="Google Shape;5362;p46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3" name="Google Shape;5363;p46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4" name="Google Shape;5364;p46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5" name="Google Shape;5365;p46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6" name="Google Shape;5366;p46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7" name="Google Shape;5367;p46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8" name="Google Shape;5368;p46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9" name="Google Shape;5369;p46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0" name="Google Shape;5370;p46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1" name="Google Shape;5371;p46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2" name="Google Shape;5372;p46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3" name="Google Shape;5373;p46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4" name="Google Shape;5374;p46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5" name="Google Shape;5375;p46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6" name="Google Shape;5376;p46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7" name="Google Shape;5377;p46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8" name="Google Shape;5378;p46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9" name="Google Shape;5379;p46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0" name="Google Shape;5380;p46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1" name="Google Shape;5381;p46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2" name="Google Shape;5382;p46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3" name="Google Shape;5383;p46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4" name="Google Shape;5384;p46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5" name="Google Shape;5385;p46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6" name="Google Shape;5386;p46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7" name="Google Shape;5387;p46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8" name="Google Shape;5388;p46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9" name="Google Shape;5389;p46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0" name="Google Shape;5390;p46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1" name="Google Shape;5391;p46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2" name="Google Shape;5392;p46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3" name="Google Shape;5393;p46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4" name="Google Shape;5394;p46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5" name="Google Shape;5395;p46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6" name="Google Shape;5396;p46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7" name="Google Shape;5397;p46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8" name="Google Shape;5398;p46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9" name="Google Shape;5399;p46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0" name="Google Shape;5400;p46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1" name="Google Shape;5401;p46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2" name="Google Shape;5402;p46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3" name="Google Shape;5403;p46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4" name="Google Shape;5404;p46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5" name="Google Shape;5405;p46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6" name="Google Shape;5406;p46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7" name="Google Shape;5407;p46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8" name="Google Shape;5408;p46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9" name="Google Shape;5409;p46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0" name="Google Shape;5410;p46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1" name="Google Shape;5411;p46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2" name="Google Shape;5412;p46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3" name="Google Shape;5413;p46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4" name="Google Shape;5414;p46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5" name="Google Shape;5415;p46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6" name="Google Shape;5416;p46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7" name="Google Shape;5417;p46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8" name="Google Shape;5418;p46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9" name="Google Shape;5419;p46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0" name="Google Shape;5420;p46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1" name="Google Shape;5421;p46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2" name="Google Shape;5422;p46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3" name="Google Shape;5423;p46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4" name="Google Shape;5424;p46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5" name="Google Shape;5425;p46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6" name="Google Shape;5426;p46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7" name="Google Shape;5427;p46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8" name="Google Shape;5428;p46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9" name="Google Shape;5429;p46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0" name="Google Shape;5430;p46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1" name="Google Shape;5431;p46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2" name="Google Shape;5432;p46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3" name="Google Shape;5433;p46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4" name="Google Shape;5434;p46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5" name="Google Shape;5435;p46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6" name="Google Shape;5436;p46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7" name="Google Shape;5437;p46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8" name="Google Shape;5438;p46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9" name="Google Shape;5439;p46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0" name="Google Shape;5440;p46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1" name="Google Shape;5441;p46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2" name="Google Shape;5442;p46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3" name="Google Shape;5443;p46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4" name="Google Shape;5444;p46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5" name="Google Shape;5445;p46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6" name="Google Shape;5446;p46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7" name="Google Shape;5447;p46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1" name="Shape 5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2" name="Google Shape;5452;p47"/>
          <p:cNvSpPr txBox="1"/>
          <p:nvPr>
            <p:ph type="title"/>
          </p:nvPr>
        </p:nvSpPr>
        <p:spPr>
          <a:xfrm>
            <a:off x="2257500" y="477138"/>
            <a:ext cx="46290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</a:t>
            </a:r>
            <a:r>
              <a:rPr lang="en">
                <a:solidFill>
                  <a:schemeClr val="lt2"/>
                </a:solidFill>
              </a:rPr>
              <a:t>ATTENTION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53" name="Google Shape;5453;p47"/>
          <p:cNvSpPr txBox="1"/>
          <p:nvPr>
            <p:ph idx="4294967295" type="subTitle"/>
          </p:nvPr>
        </p:nvSpPr>
        <p:spPr>
          <a:xfrm>
            <a:off x="2061975" y="1524450"/>
            <a:ext cx="50568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b="1" lang="en">
                <a:latin typeface="Press Start 2P"/>
                <a:ea typeface="Press Start 2P"/>
                <a:cs typeface="Press Start 2P"/>
                <a:sym typeface="Press Start 2P"/>
              </a:rPr>
              <a:t>Do you have any </a:t>
            </a:r>
            <a:r>
              <a:rPr b="1" lang="en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questions</a:t>
            </a:r>
            <a:r>
              <a:rPr b="1" lang="en">
                <a:latin typeface="Press Start 2P"/>
                <a:ea typeface="Press Start 2P"/>
                <a:cs typeface="Press Start 2P"/>
                <a:sym typeface="Press Start 2P"/>
              </a:rPr>
              <a:t>?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5454" name="Google Shape;5454;p47"/>
          <p:cNvGrpSpPr/>
          <p:nvPr/>
        </p:nvGrpSpPr>
        <p:grpSpPr>
          <a:xfrm>
            <a:off x="1030712" y="3171247"/>
            <a:ext cx="1031271" cy="1203119"/>
            <a:chOff x="4338637" y="3518344"/>
            <a:chExt cx="1607343" cy="1875186"/>
          </a:xfrm>
        </p:grpSpPr>
        <p:grpSp>
          <p:nvGrpSpPr>
            <p:cNvPr id="5455" name="Google Shape;5455;p47"/>
            <p:cNvGrpSpPr/>
            <p:nvPr/>
          </p:nvGrpSpPr>
          <p:grpSpPr>
            <a:xfrm>
              <a:off x="4338637" y="3518344"/>
              <a:ext cx="1607343" cy="1875186"/>
              <a:chOff x="4338637" y="3518344"/>
              <a:chExt cx="1607343" cy="1875186"/>
            </a:xfrm>
          </p:grpSpPr>
          <p:sp>
            <p:nvSpPr>
              <p:cNvPr id="5456" name="Google Shape;5456;p47"/>
              <p:cNvSpPr/>
              <p:nvPr/>
            </p:nvSpPr>
            <p:spPr>
              <a:xfrm>
                <a:off x="4487417" y="4113656"/>
                <a:ext cx="506063" cy="1279874"/>
              </a:xfrm>
              <a:custGeom>
                <a:rect b="b" l="l" r="r" t="t"/>
                <a:pathLst>
                  <a:path extrusionOk="0" h="1279874" w="506063">
                    <a:moveTo>
                      <a:pt x="446532" y="386905"/>
                    </a:moveTo>
                    <a:lnTo>
                      <a:pt x="476250" y="386905"/>
                    </a:lnTo>
                    <a:lnTo>
                      <a:pt x="476250" y="357188"/>
                    </a:lnTo>
                    <a:lnTo>
                      <a:pt x="506063" y="357188"/>
                    </a:lnTo>
                    <a:lnTo>
                      <a:pt x="506063" y="327374"/>
                    </a:lnTo>
                    <a:lnTo>
                      <a:pt x="476250" y="327374"/>
                    </a:lnTo>
                    <a:lnTo>
                      <a:pt x="476250" y="297561"/>
                    </a:lnTo>
                    <a:lnTo>
                      <a:pt x="416814" y="297561"/>
                    </a:lnTo>
                    <a:lnTo>
                      <a:pt x="416814" y="327374"/>
                    </a:lnTo>
                    <a:lnTo>
                      <a:pt x="387001" y="327374"/>
                    </a:lnTo>
                    <a:lnTo>
                      <a:pt x="387001" y="357188"/>
                    </a:lnTo>
                    <a:lnTo>
                      <a:pt x="327470" y="357188"/>
                    </a:lnTo>
                    <a:lnTo>
                      <a:pt x="327470" y="327374"/>
                    </a:lnTo>
                    <a:lnTo>
                      <a:pt x="357188" y="327374"/>
                    </a:lnTo>
                    <a:lnTo>
                      <a:pt x="357188" y="297561"/>
                    </a:lnTo>
                    <a:lnTo>
                      <a:pt x="387001" y="297561"/>
                    </a:lnTo>
                    <a:lnTo>
                      <a:pt x="387001" y="267843"/>
                    </a:lnTo>
                    <a:lnTo>
                      <a:pt x="416814" y="267843"/>
                    </a:lnTo>
                    <a:lnTo>
                      <a:pt x="416814" y="238125"/>
                    </a:lnTo>
                    <a:lnTo>
                      <a:pt x="446532" y="238125"/>
                    </a:lnTo>
                    <a:lnTo>
                      <a:pt x="446532" y="178498"/>
                    </a:lnTo>
                    <a:lnTo>
                      <a:pt x="416814" y="178498"/>
                    </a:lnTo>
                    <a:lnTo>
                      <a:pt x="416814" y="148780"/>
                    </a:lnTo>
                    <a:lnTo>
                      <a:pt x="387001" y="148780"/>
                    </a:lnTo>
                    <a:lnTo>
                      <a:pt x="387001" y="178498"/>
                    </a:lnTo>
                    <a:lnTo>
                      <a:pt x="357188" y="178498"/>
                    </a:lnTo>
                    <a:lnTo>
                      <a:pt x="357188" y="208312"/>
                    </a:lnTo>
                    <a:lnTo>
                      <a:pt x="327470" y="208312"/>
                    </a:lnTo>
                    <a:lnTo>
                      <a:pt x="327470" y="238125"/>
                    </a:lnTo>
                    <a:lnTo>
                      <a:pt x="297751" y="238125"/>
                    </a:lnTo>
                    <a:lnTo>
                      <a:pt x="297751" y="267843"/>
                    </a:lnTo>
                    <a:lnTo>
                      <a:pt x="267938" y="267843"/>
                    </a:lnTo>
                    <a:lnTo>
                      <a:pt x="267938" y="297561"/>
                    </a:lnTo>
                    <a:lnTo>
                      <a:pt x="238125" y="297561"/>
                    </a:lnTo>
                    <a:lnTo>
                      <a:pt x="238125" y="267843"/>
                    </a:lnTo>
                    <a:lnTo>
                      <a:pt x="267938" y="267843"/>
                    </a:lnTo>
                    <a:lnTo>
                      <a:pt x="267938" y="238125"/>
                    </a:lnTo>
                    <a:lnTo>
                      <a:pt x="297751" y="238125"/>
                    </a:lnTo>
                    <a:lnTo>
                      <a:pt x="297751" y="208312"/>
                    </a:lnTo>
                    <a:lnTo>
                      <a:pt x="327470" y="208312"/>
                    </a:lnTo>
                    <a:lnTo>
                      <a:pt x="327470" y="178498"/>
                    </a:lnTo>
                    <a:lnTo>
                      <a:pt x="357188" y="178498"/>
                    </a:lnTo>
                    <a:lnTo>
                      <a:pt x="357188" y="148780"/>
                    </a:lnTo>
                    <a:lnTo>
                      <a:pt x="387001" y="148780"/>
                    </a:lnTo>
                    <a:lnTo>
                      <a:pt x="387001" y="89249"/>
                    </a:lnTo>
                    <a:lnTo>
                      <a:pt x="357188" y="89249"/>
                    </a:lnTo>
                    <a:lnTo>
                      <a:pt x="357188" y="59436"/>
                    </a:lnTo>
                    <a:lnTo>
                      <a:pt x="327470" y="59436"/>
                    </a:lnTo>
                    <a:lnTo>
                      <a:pt x="327470" y="89249"/>
                    </a:lnTo>
                    <a:lnTo>
                      <a:pt x="297751" y="89249"/>
                    </a:lnTo>
                    <a:lnTo>
                      <a:pt x="297751" y="119063"/>
                    </a:lnTo>
                    <a:lnTo>
                      <a:pt x="267938" y="119063"/>
                    </a:lnTo>
                    <a:lnTo>
                      <a:pt x="267938" y="148780"/>
                    </a:lnTo>
                    <a:lnTo>
                      <a:pt x="238125" y="148780"/>
                    </a:lnTo>
                    <a:lnTo>
                      <a:pt x="238125" y="178498"/>
                    </a:lnTo>
                    <a:lnTo>
                      <a:pt x="208407" y="178498"/>
                    </a:lnTo>
                    <a:lnTo>
                      <a:pt x="208407" y="59436"/>
                    </a:lnTo>
                    <a:lnTo>
                      <a:pt x="178689" y="59436"/>
                    </a:lnTo>
                    <a:lnTo>
                      <a:pt x="178689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89345" y="29718"/>
                    </a:lnTo>
                    <a:lnTo>
                      <a:pt x="89345" y="119063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59627" y="267843"/>
                    </a:lnTo>
                    <a:lnTo>
                      <a:pt x="29813" y="267843"/>
                    </a:lnTo>
                    <a:lnTo>
                      <a:pt x="29813" y="476250"/>
                    </a:lnTo>
                    <a:lnTo>
                      <a:pt x="0" y="476250"/>
                    </a:lnTo>
                    <a:lnTo>
                      <a:pt x="0" y="654748"/>
                    </a:lnTo>
                    <a:lnTo>
                      <a:pt x="29813" y="654748"/>
                    </a:lnTo>
                    <a:lnTo>
                      <a:pt x="29813" y="744093"/>
                    </a:lnTo>
                    <a:lnTo>
                      <a:pt x="59627" y="744093"/>
                    </a:lnTo>
                    <a:lnTo>
                      <a:pt x="59627" y="863155"/>
                    </a:lnTo>
                    <a:lnTo>
                      <a:pt x="89345" y="863155"/>
                    </a:lnTo>
                    <a:lnTo>
                      <a:pt x="89345" y="922687"/>
                    </a:lnTo>
                    <a:lnTo>
                      <a:pt x="59627" y="922687"/>
                    </a:lnTo>
                    <a:lnTo>
                      <a:pt x="59627" y="1011936"/>
                    </a:lnTo>
                    <a:lnTo>
                      <a:pt x="29813" y="1011936"/>
                    </a:lnTo>
                    <a:lnTo>
                      <a:pt x="29813" y="1101281"/>
                    </a:lnTo>
                    <a:lnTo>
                      <a:pt x="0" y="1101281"/>
                    </a:lnTo>
                    <a:lnTo>
                      <a:pt x="0" y="1190625"/>
                    </a:lnTo>
                    <a:lnTo>
                      <a:pt x="29813" y="1190625"/>
                    </a:lnTo>
                    <a:lnTo>
                      <a:pt x="29813" y="1220343"/>
                    </a:lnTo>
                    <a:lnTo>
                      <a:pt x="59627" y="1220343"/>
                    </a:lnTo>
                    <a:lnTo>
                      <a:pt x="59627" y="1250061"/>
                    </a:lnTo>
                    <a:lnTo>
                      <a:pt x="119063" y="1250061"/>
                    </a:lnTo>
                    <a:lnTo>
                      <a:pt x="119063" y="1279874"/>
                    </a:lnTo>
                    <a:lnTo>
                      <a:pt x="178689" y="1279874"/>
                    </a:lnTo>
                    <a:lnTo>
                      <a:pt x="178689" y="1250061"/>
                    </a:lnTo>
                    <a:lnTo>
                      <a:pt x="238125" y="1250061"/>
                    </a:lnTo>
                    <a:lnTo>
                      <a:pt x="238125" y="1220343"/>
                    </a:lnTo>
                    <a:lnTo>
                      <a:pt x="267938" y="1220343"/>
                    </a:lnTo>
                    <a:lnTo>
                      <a:pt x="267938" y="1190625"/>
                    </a:lnTo>
                    <a:lnTo>
                      <a:pt x="297751" y="1190625"/>
                    </a:lnTo>
                    <a:lnTo>
                      <a:pt x="297751" y="863155"/>
                    </a:lnTo>
                    <a:lnTo>
                      <a:pt x="327470" y="863155"/>
                    </a:lnTo>
                    <a:lnTo>
                      <a:pt x="327470" y="773811"/>
                    </a:lnTo>
                    <a:lnTo>
                      <a:pt x="357188" y="773811"/>
                    </a:lnTo>
                    <a:lnTo>
                      <a:pt x="357188" y="595313"/>
                    </a:lnTo>
                    <a:lnTo>
                      <a:pt x="327470" y="59531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46437"/>
                    </a:lnTo>
                    <a:lnTo>
                      <a:pt x="416814" y="446437"/>
                    </a:lnTo>
                    <a:lnTo>
                      <a:pt x="416814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7" name="Google Shape;5457;p47"/>
              <p:cNvSpPr/>
              <p:nvPr/>
            </p:nvSpPr>
            <p:spPr>
              <a:xfrm>
                <a:off x="4517231" y="4143374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8" name="Google Shape;5458;p47"/>
              <p:cNvSpPr/>
              <p:nvPr/>
            </p:nvSpPr>
            <p:spPr>
              <a:xfrm>
                <a:off x="4576762" y="40540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9" name="Google Shape;5459;p47"/>
              <p:cNvSpPr/>
              <p:nvPr/>
            </p:nvSpPr>
            <p:spPr>
              <a:xfrm>
                <a:off x="4547044" y="4083843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0" name="Google Shape;5460;p47"/>
              <p:cNvSpPr/>
              <p:nvPr/>
            </p:nvSpPr>
            <p:spPr>
              <a:xfrm>
                <a:off x="4338637" y="3905249"/>
                <a:ext cx="267843" cy="148780"/>
              </a:xfrm>
              <a:custGeom>
                <a:rect b="b" l="l" r="r" t="t"/>
                <a:pathLst>
                  <a:path extrusionOk="0" h="148780" w="267843">
                    <a:moveTo>
                      <a:pt x="238125" y="59531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345" y="0"/>
                    </a:lnTo>
                    <a:lnTo>
                      <a:pt x="89345" y="29718"/>
                    </a:lnTo>
                    <a:lnTo>
                      <a:pt x="29718" y="29718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29718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531"/>
                    </a:lnTo>
                    <a:lnTo>
                      <a:pt x="238125" y="5953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1" name="Google Shape;5461;p47"/>
              <p:cNvSpPr/>
              <p:nvPr/>
            </p:nvSpPr>
            <p:spPr>
              <a:xfrm>
                <a:off x="4666106" y="3934967"/>
                <a:ext cx="267843" cy="148875"/>
              </a:xfrm>
              <a:custGeom>
                <a:rect b="b" l="l" r="r" t="t"/>
                <a:pathLst>
                  <a:path extrusionOk="0" h="148875" w="267843">
                    <a:moveTo>
                      <a:pt x="29718" y="89345"/>
                    </a:moveTo>
                    <a:lnTo>
                      <a:pt x="29718" y="119063"/>
                    </a:lnTo>
                    <a:lnTo>
                      <a:pt x="89249" y="119063"/>
                    </a:lnTo>
                    <a:lnTo>
                      <a:pt x="89249" y="148876"/>
                    </a:lnTo>
                    <a:lnTo>
                      <a:pt x="178499" y="148876"/>
                    </a:lnTo>
                    <a:lnTo>
                      <a:pt x="17849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627"/>
                    </a:lnTo>
                    <a:lnTo>
                      <a:pt x="238125" y="59627"/>
                    </a:lnTo>
                    <a:lnTo>
                      <a:pt x="238125" y="29813"/>
                    </a:lnTo>
                    <a:lnTo>
                      <a:pt x="178499" y="29813"/>
                    </a:lnTo>
                    <a:lnTo>
                      <a:pt x="178499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2" name="Google Shape;5462;p47"/>
              <p:cNvSpPr/>
              <p:nvPr/>
            </p:nvSpPr>
            <p:spPr>
              <a:xfrm>
                <a:off x="4606480" y="39945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3" name="Google Shape;5463;p47"/>
              <p:cNvSpPr/>
              <p:nvPr/>
            </p:nvSpPr>
            <p:spPr>
              <a:xfrm>
                <a:off x="4636293" y="393496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4" name="Google Shape;5464;p47"/>
              <p:cNvSpPr/>
              <p:nvPr/>
            </p:nvSpPr>
            <p:spPr>
              <a:xfrm>
                <a:off x="4457700" y="3696842"/>
                <a:ext cx="386905" cy="238125"/>
              </a:xfrm>
              <a:custGeom>
                <a:rect b="b" l="l" r="r" t="t"/>
                <a:pathLst>
                  <a:path extrusionOk="0" h="238125" w="386905">
                    <a:moveTo>
                      <a:pt x="208407" y="208407"/>
                    </a:moveTo>
                    <a:lnTo>
                      <a:pt x="208407" y="238125"/>
                    </a:lnTo>
                    <a:lnTo>
                      <a:pt x="238125" y="238125"/>
                    </a:lnTo>
                    <a:lnTo>
                      <a:pt x="238125" y="208407"/>
                    </a:lnTo>
                    <a:lnTo>
                      <a:pt x="267843" y="208407"/>
                    </a:lnTo>
                    <a:lnTo>
                      <a:pt x="267843" y="178689"/>
                    </a:lnTo>
                    <a:lnTo>
                      <a:pt x="327469" y="178689"/>
                    </a:lnTo>
                    <a:lnTo>
                      <a:pt x="327469" y="148876"/>
                    </a:lnTo>
                    <a:lnTo>
                      <a:pt x="357188" y="148876"/>
                    </a:lnTo>
                    <a:lnTo>
                      <a:pt x="357188" y="119063"/>
                    </a:lnTo>
                    <a:lnTo>
                      <a:pt x="386906" y="119063"/>
                    </a:lnTo>
                    <a:lnTo>
                      <a:pt x="386906" y="59627"/>
                    </a:lnTo>
                    <a:lnTo>
                      <a:pt x="357188" y="59627"/>
                    </a:lnTo>
                    <a:lnTo>
                      <a:pt x="357188" y="29813"/>
                    </a:lnTo>
                    <a:lnTo>
                      <a:pt x="327469" y="29813"/>
                    </a:lnTo>
                    <a:lnTo>
                      <a:pt x="327469" y="0"/>
                    </a:lnTo>
                    <a:lnTo>
                      <a:pt x="267843" y="0"/>
                    </a:lnTo>
                    <a:lnTo>
                      <a:pt x="267843" y="29813"/>
                    </a:lnTo>
                    <a:lnTo>
                      <a:pt x="238125" y="29813"/>
                    </a:lnTo>
                    <a:lnTo>
                      <a:pt x="238125" y="59627"/>
                    </a:lnTo>
                    <a:lnTo>
                      <a:pt x="208407" y="59627"/>
                    </a:lnTo>
                    <a:lnTo>
                      <a:pt x="208407" y="148876"/>
                    </a:lnTo>
                    <a:lnTo>
                      <a:pt x="178594" y="148876"/>
                    </a:lnTo>
                    <a:lnTo>
                      <a:pt x="178594" y="59627"/>
                    </a:lnTo>
                    <a:lnTo>
                      <a:pt x="148781" y="59627"/>
                    </a:lnTo>
                    <a:lnTo>
                      <a:pt x="148781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48876"/>
                    </a:lnTo>
                    <a:lnTo>
                      <a:pt x="59531" y="148876"/>
                    </a:lnTo>
                    <a:lnTo>
                      <a:pt x="59531" y="178689"/>
                    </a:lnTo>
                    <a:lnTo>
                      <a:pt x="119063" y="178689"/>
                    </a:lnTo>
                    <a:lnTo>
                      <a:pt x="119063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78594" y="238125"/>
                    </a:lnTo>
                    <a:lnTo>
                      <a:pt x="178594" y="208407"/>
                    </a:lnTo>
                    <a:lnTo>
                      <a:pt x="208407" y="2084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5" name="Google Shape;5465;p47"/>
              <p:cNvSpPr/>
              <p:nvPr/>
            </p:nvSpPr>
            <p:spPr>
              <a:xfrm>
                <a:off x="4933950" y="3548062"/>
                <a:ext cx="446532" cy="1666875"/>
              </a:xfrm>
              <a:custGeom>
                <a:rect b="b" l="l" r="r" t="t"/>
                <a:pathLst>
                  <a:path extrusionOk="0" h="1666875" w="446532">
                    <a:moveTo>
                      <a:pt x="297656" y="1160907"/>
                    </a:moveTo>
                    <a:lnTo>
                      <a:pt x="327470" y="1160907"/>
                    </a:lnTo>
                    <a:lnTo>
                      <a:pt x="327470" y="1101281"/>
                    </a:lnTo>
                    <a:lnTo>
                      <a:pt x="357188" y="1101281"/>
                    </a:lnTo>
                    <a:lnTo>
                      <a:pt x="357188" y="1041845"/>
                    </a:lnTo>
                    <a:lnTo>
                      <a:pt x="327470" y="1041845"/>
                    </a:lnTo>
                    <a:lnTo>
                      <a:pt x="327470" y="1012031"/>
                    </a:lnTo>
                    <a:lnTo>
                      <a:pt x="238125" y="1012031"/>
                    </a:lnTo>
                    <a:lnTo>
                      <a:pt x="238125" y="386905"/>
                    </a:lnTo>
                    <a:lnTo>
                      <a:pt x="267843" y="386905"/>
                    </a:lnTo>
                    <a:lnTo>
                      <a:pt x="267843" y="357188"/>
                    </a:lnTo>
                    <a:lnTo>
                      <a:pt x="267843" y="327470"/>
                    </a:lnTo>
                    <a:lnTo>
                      <a:pt x="267843" y="297656"/>
                    </a:lnTo>
                    <a:lnTo>
                      <a:pt x="297656" y="297656"/>
                    </a:lnTo>
                    <a:lnTo>
                      <a:pt x="297656" y="238125"/>
                    </a:lnTo>
                    <a:lnTo>
                      <a:pt x="357188" y="238125"/>
                    </a:lnTo>
                    <a:lnTo>
                      <a:pt x="357188" y="208407"/>
                    </a:lnTo>
                    <a:lnTo>
                      <a:pt x="416719" y="208407"/>
                    </a:lnTo>
                    <a:lnTo>
                      <a:pt x="446532" y="208407"/>
                    </a:lnTo>
                    <a:lnTo>
                      <a:pt x="446532" y="178594"/>
                    </a:lnTo>
                    <a:lnTo>
                      <a:pt x="416719" y="178594"/>
                    </a:lnTo>
                    <a:lnTo>
                      <a:pt x="357188" y="178594"/>
                    </a:lnTo>
                    <a:lnTo>
                      <a:pt x="357188" y="148780"/>
                    </a:lnTo>
                    <a:lnTo>
                      <a:pt x="297656" y="148780"/>
                    </a:lnTo>
                    <a:lnTo>
                      <a:pt x="297656" y="89345"/>
                    </a:lnTo>
                    <a:lnTo>
                      <a:pt x="267843" y="89345"/>
                    </a:lnTo>
                    <a:lnTo>
                      <a:pt x="267843" y="29718"/>
                    </a:lnTo>
                    <a:lnTo>
                      <a:pt x="267843" y="0"/>
                    </a:ln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238125" y="89345"/>
                    </a:lnTo>
                    <a:lnTo>
                      <a:pt x="208407" y="89345"/>
                    </a:lnTo>
                    <a:lnTo>
                      <a:pt x="208407" y="148780"/>
                    </a:lnTo>
                    <a:lnTo>
                      <a:pt x="148781" y="148780"/>
                    </a:lnTo>
                    <a:lnTo>
                      <a:pt x="148781" y="178594"/>
                    </a:lnTo>
                    <a:lnTo>
                      <a:pt x="89344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89344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48781" y="297656"/>
                    </a:lnTo>
                    <a:lnTo>
                      <a:pt x="119063" y="297656"/>
                    </a:lnTo>
                    <a:lnTo>
                      <a:pt x="119063" y="1012031"/>
                    </a:lnTo>
                    <a:lnTo>
                      <a:pt x="29718" y="1012031"/>
                    </a:lnTo>
                    <a:lnTo>
                      <a:pt x="29718" y="1041845"/>
                    </a:lnTo>
                    <a:lnTo>
                      <a:pt x="0" y="1041845"/>
                    </a:lnTo>
                    <a:lnTo>
                      <a:pt x="0" y="1101281"/>
                    </a:lnTo>
                    <a:lnTo>
                      <a:pt x="29718" y="1101281"/>
                    </a:lnTo>
                    <a:lnTo>
                      <a:pt x="29718" y="1160907"/>
                    </a:lnTo>
                    <a:lnTo>
                      <a:pt x="59531" y="1160907"/>
                    </a:lnTo>
                    <a:lnTo>
                      <a:pt x="59531" y="1190625"/>
                    </a:lnTo>
                    <a:lnTo>
                      <a:pt x="119063" y="1190625"/>
                    </a:lnTo>
                    <a:lnTo>
                      <a:pt x="119063" y="1637157"/>
                    </a:lnTo>
                    <a:lnTo>
                      <a:pt x="148781" y="1637157"/>
                    </a:lnTo>
                    <a:lnTo>
                      <a:pt x="148781" y="1666875"/>
                    </a:lnTo>
                    <a:lnTo>
                      <a:pt x="208407" y="1666875"/>
                    </a:lnTo>
                    <a:lnTo>
                      <a:pt x="208407" y="1637157"/>
                    </a:lnTo>
                    <a:lnTo>
                      <a:pt x="238125" y="1637157"/>
                    </a:lnTo>
                    <a:lnTo>
                      <a:pt x="238125" y="1190625"/>
                    </a:lnTo>
                    <a:lnTo>
                      <a:pt x="297656" y="1190625"/>
                    </a:lnTo>
                    <a:lnTo>
                      <a:pt x="297656" y="11609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6" name="Google Shape;5466;p47"/>
              <p:cNvSpPr/>
              <p:nvPr/>
            </p:nvSpPr>
            <p:spPr>
              <a:xfrm>
                <a:off x="5797105" y="470896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436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436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59627" y="89249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876" y="89249"/>
                    </a:lnTo>
                    <a:lnTo>
                      <a:pt x="148876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7" name="Google Shape;5467;p47"/>
              <p:cNvSpPr/>
              <p:nvPr/>
            </p:nvSpPr>
            <p:spPr>
              <a:xfrm>
                <a:off x="5201792" y="4976812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531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627" y="89345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345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8" name="Google Shape;5468;p47"/>
              <p:cNvSpPr/>
              <p:nvPr/>
            </p:nvSpPr>
            <p:spPr>
              <a:xfrm>
                <a:off x="4874418" y="378618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0"/>
                    </a:moveTo>
                    <a:lnTo>
                      <a:pt x="89249" y="148780"/>
                    </a:lnTo>
                    <a:lnTo>
                      <a:pt x="89249" y="119063"/>
                    </a:lnTo>
                    <a:lnTo>
                      <a:pt x="89249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78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9" name="Google Shape;5469;p47"/>
              <p:cNvSpPr/>
              <p:nvPr/>
            </p:nvSpPr>
            <p:spPr>
              <a:xfrm>
                <a:off x="4338637" y="4054029"/>
                <a:ext cx="148780" cy="148875"/>
              </a:xfrm>
              <a:custGeom>
                <a:rect b="b" l="l" r="r" t="t"/>
                <a:pathLst>
                  <a:path extrusionOk="0" h="148875" w="148780">
                    <a:moveTo>
                      <a:pt x="59531" y="29813"/>
                    </a:moveTo>
                    <a:lnTo>
                      <a:pt x="59531" y="59627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345" y="148876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780" y="89345"/>
                    </a:lnTo>
                    <a:lnTo>
                      <a:pt x="148780" y="59627"/>
                    </a:lnTo>
                    <a:lnTo>
                      <a:pt x="119063" y="59627"/>
                    </a:lnTo>
                    <a:lnTo>
                      <a:pt x="89345" y="59627"/>
                    </a:lnTo>
                    <a:lnTo>
                      <a:pt x="89345" y="29813"/>
                    </a:lnTo>
                    <a:lnTo>
                      <a:pt x="89345" y="0"/>
                    </a:lnTo>
                    <a:lnTo>
                      <a:pt x="59531" y="0"/>
                    </a:lnTo>
                    <a:lnTo>
                      <a:pt x="59531" y="29813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0" name="Google Shape;5470;p47"/>
              <p:cNvSpPr/>
              <p:nvPr/>
            </p:nvSpPr>
            <p:spPr>
              <a:xfrm>
                <a:off x="5291137" y="3518344"/>
                <a:ext cx="505967" cy="1279874"/>
              </a:xfrm>
              <a:custGeom>
                <a:rect b="b" l="l" r="r" t="t"/>
                <a:pathLst>
                  <a:path extrusionOk="0" h="1279874" w="505967">
                    <a:moveTo>
                      <a:pt x="446532" y="1160812"/>
                    </a:moveTo>
                    <a:lnTo>
                      <a:pt x="446532" y="1130998"/>
                    </a:lnTo>
                    <a:lnTo>
                      <a:pt x="446532" y="1011936"/>
                    </a:lnTo>
                    <a:lnTo>
                      <a:pt x="476250" y="1011936"/>
                    </a:lnTo>
                    <a:lnTo>
                      <a:pt x="476250" y="803624"/>
                    </a:lnTo>
                    <a:lnTo>
                      <a:pt x="505968" y="803624"/>
                    </a:lnTo>
                    <a:lnTo>
                      <a:pt x="505968" y="625030"/>
                    </a:lnTo>
                    <a:lnTo>
                      <a:pt x="476250" y="625030"/>
                    </a:lnTo>
                    <a:lnTo>
                      <a:pt x="476250" y="535686"/>
                    </a:lnTo>
                    <a:lnTo>
                      <a:pt x="446532" y="535686"/>
                    </a:lnTo>
                    <a:lnTo>
                      <a:pt x="446532" y="416623"/>
                    </a:lnTo>
                    <a:lnTo>
                      <a:pt x="416719" y="416623"/>
                    </a:lnTo>
                    <a:lnTo>
                      <a:pt x="416719" y="357188"/>
                    </a:lnTo>
                    <a:lnTo>
                      <a:pt x="446532" y="357188"/>
                    </a:lnTo>
                    <a:lnTo>
                      <a:pt x="446532" y="267843"/>
                    </a:lnTo>
                    <a:lnTo>
                      <a:pt x="476250" y="267843"/>
                    </a:lnTo>
                    <a:lnTo>
                      <a:pt x="476250" y="178498"/>
                    </a:lnTo>
                    <a:lnTo>
                      <a:pt x="505968" y="178498"/>
                    </a:lnTo>
                    <a:lnTo>
                      <a:pt x="505968" y="89249"/>
                    </a:lnTo>
                    <a:lnTo>
                      <a:pt x="476250" y="89249"/>
                    </a:lnTo>
                    <a:lnTo>
                      <a:pt x="476250" y="59436"/>
                    </a:lnTo>
                    <a:lnTo>
                      <a:pt x="446532" y="59436"/>
                    </a:lnTo>
                    <a:lnTo>
                      <a:pt x="446532" y="29718"/>
                    </a:lnTo>
                    <a:lnTo>
                      <a:pt x="386905" y="29718"/>
                    </a:lnTo>
                    <a:lnTo>
                      <a:pt x="386905" y="0"/>
                    </a:lnTo>
                    <a:lnTo>
                      <a:pt x="327470" y="0"/>
                    </a:lnTo>
                    <a:lnTo>
                      <a:pt x="327470" y="29718"/>
                    </a:lnTo>
                    <a:lnTo>
                      <a:pt x="267843" y="29718"/>
                    </a:lnTo>
                    <a:lnTo>
                      <a:pt x="267843" y="59436"/>
                    </a:lnTo>
                    <a:lnTo>
                      <a:pt x="238125" y="59436"/>
                    </a:lnTo>
                    <a:lnTo>
                      <a:pt x="238125" y="89249"/>
                    </a:lnTo>
                    <a:lnTo>
                      <a:pt x="208407" y="89249"/>
                    </a:lnTo>
                    <a:lnTo>
                      <a:pt x="208407" y="416623"/>
                    </a:lnTo>
                    <a:lnTo>
                      <a:pt x="178594" y="416623"/>
                    </a:lnTo>
                    <a:lnTo>
                      <a:pt x="178594" y="505968"/>
                    </a:lnTo>
                    <a:lnTo>
                      <a:pt x="148780" y="505968"/>
                    </a:lnTo>
                    <a:lnTo>
                      <a:pt x="148780" y="684562"/>
                    </a:lnTo>
                    <a:lnTo>
                      <a:pt x="178594" y="684562"/>
                    </a:lnTo>
                    <a:lnTo>
                      <a:pt x="178594" y="803624"/>
                    </a:lnTo>
                    <a:lnTo>
                      <a:pt x="148780" y="803624"/>
                    </a:lnTo>
                    <a:lnTo>
                      <a:pt x="148780" y="833438"/>
                    </a:lnTo>
                    <a:lnTo>
                      <a:pt x="89345" y="833438"/>
                    </a:lnTo>
                    <a:lnTo>
                      <a:pt x="89345" y="863155"/>
                    </a:lnTo>
                    <a:lnTo>
                      <a:pt x="59531" y="863155"/>
                    </a:lnTo>
                    <a:lnTo>
                      <a:pt x="59531" y="892873"/>
                    </a:lnTo>
                    <a:lnTo>
                      <a:pt x="29718" y="892873"/>
                    </a:lnTo>
                    <a:lnTo>
                      <a:pt x="29718" y="922687"/>
                    </a:lnTo>
                    <a:lnTo>
                      <a:pt x="0" y="922687"/>
                    </a:lnTo>
                    <a:lnTo>
                      <a:pt x="0" y="952500"/>
                    </a:lnTo>
                    <a:lnTo>
                      <a:pt x="29718" y="952500"/>
                    </a:lnTo>
                    <a:lnTo>
                      <a:pt x="29718" y="982218"/>
                    </a:lnTo>
                    <a:lnTo>
                      <a:pt x="89345" y="982218"/>
                    </a:lnTo>
                    <a:lnTo>
                      <a:pt x="89345" y="952500"/>
                    </a:lnTo>
                    <a:lnTo>
                      <a:pt x="119063" y="952500"/>
                    </a:lnTo>
                    <a:lnTo>
                      <a:pt x="119063" y="922687"/>
                    </a:lnTo>
                    <a:lnTo>
                      <a:pt x="178594" y="922687"/>
                    </a:lnTo>
                    <a:lnTo>
                      <a:pt x="178594" y="952500"/>
                    </a:lnTo>
                    <a:lnTo>
                      <a:pt x="148780" y="952500"/>
                    </a:lnTo>
                    <a:lnTo>
                      <a:pt x="148780" y="982218"/>
                    </a:lnTo>
                    <a:lnTo>
                      <a:pt x="119063" y="982218"/>
                    </a:lnTo>
                    <a:lnTo>
                      <a:pt x="119063" y="1011936"/>
                    </a:lnTo>
                    <a:lnTo>
                      <a:pt x="89345" y="1011936"/>
                    </a:lnTo>
                    <a:lnTo>
                      <a:pt x="89345" y="1041749"/>
                    </a:lnTo>
                    <a:lnTo>
                      <a:pt x="59531" y="1041749"/>
                    </a:lnTo>
                    <a:lnTo>
                      <a:pt x="59531" y="1101281"/>
                    </a:lnTo>
                    <a:lnTo>
                      <a:pt x="89345" y="1101281"/>
                    </a:lnTo>
                    <a:lnTo>
                      <a:pt x="89345" y="1130998"/>
                    </a:lnTo>
                    <a:lnTo>
                      <a:pt x="119063" y="1130998"/>
                    </a:lnTo>
                    <a:lnTo>
                      <a:pt x="119063" y="1101281"/>
                    </a:lnTo>
                    <a:lnTo>
                      <a:pt x="148780" y="1101281"/>
                    </a:lnTo>
                    <a:lnTo>
                      <a:pt x="148780" y="1071563"/>
                    </a:lnTo>
                    <a:lnTo>
                      <a:pt x="178594" y="1071563"/>
                    </a:lnTo>
                    <a:lnTo>
                      <a:pt x="178594" y="1041749"/>
                    </a:lnTo>
                    <a:lnTo>
                      <a:pt x="208407" y="1041749"/>
                    </a:lnTo>
                    <a:lnTo>
                      <a:pt x="208407" y="1011936"/>
                    </a:lnTo>
                    <a:lnTo>
                      <a:pt x="238125" y="1011936"/>
                    </a:lnTo>
                    <a:lnTo>
                      <a:pt x="238125" y="982218"/>
                    </a:lnTo>
                    <a:lnTo>
                      <a:pt x="267843" y="982218"/>
                    </a:lnTo>
                    <a:lnTo>
                      <a:pt x="267843" y="1011936"/>
                    </a:lnTo>
                    <a:lnTo>
                      <a:pt x="238125" y="1011936"/>
                    </a:lnTo>
                    <a:lnTo>
                      <a:pt x="238125" y="1041749"/>
                    </a:lnTo>
                    <a:lnTo>
                      <a:pt x="208407" y="1041749"/>
                    </a:lnTo>
                    <a:lnTo>
                      <a:pt x="208407" y="1071563"/>
                    </a:lnTo>
                    <a:lnTo>
                      <a:pt x="178594" y="1071563"/>
                    </a:lnTo>
                    <a:lnTo>
                      <a:pt x="178594" y="1101281"/>
                    </a:lnTo>
                    <a:lnTo>
                      <a:pt x="148780" y="1101281"/>
                    </a:lnTo>
                    <a:lnTo>
                      <a:pt x="148780" y="1130998"/>
                    </a:lnTo>
                    <a:lnTo>
                      <a:pt x="119063" y="1130998"/>
                    </a:lnTo>
                    <a:lnTo>
                      <a:pt x="119063" y="1190625"/>
                    </a:lnTo>
                    <a:lnTo>
                      <a:pt x="148780" y="1190625"/>
                    </a:lnTo>
                    <a:lnTo>
                      <a:pt x="148780" y="1220343"/>
                    </a:lnTo>
                    <a:lnTo>
                      <a:pt x="178594" y="1220343"/>
                    </a:lnTo>
                    <a:lnTo>
                      <a:pt x="178594" y="1190625"/>
                    </a:lnTo>
                    <a:lnTo>
                      <a:pt x="208407" y="1190625"/>
                    </a:lnTo>
                    <a:lnTo>
                      <a:pt x="208407" y="1160812"/>
                    </a:lnTo>
                    <a:lnTo>
                      <a:pt x="238125" y="1160812"/>
                    </a:lnTo>
                    <a:lnTo>
                      <a:pt x="238125" y="1130998"/>
                    </a:lnTo>
                    <a:lnTo>
                      <a:pt x="267843" y="1130998"/>
                    </a:lnTo>
                    <a:lnTo>
                      <a:pt x="267843" y="1101281"/>
                    </a:lnTo>
                    <a:lnTo>
                      <a:pt x="297656" y="1101281"/>
                    </a:lnTo>
                    <a:lnTo>
                      <a:pt x="297656" y="1220343"/>
                    </a:lnTo>
                    <a:lnTo>
                      <a:pt x="327470" y="1220343"/>
                    </a:lnTo>
                    <a:lnTo>
                      <a:pt x="327470" y="1250061"/>
                    </a:lnTo>
                    <a:lnTo>
                      <a:pt x="357188" y="1250061"/>
                    </a:lnTo>
                    <a:lnTo>
                      <a:pt x="357188" y="1279874"/>
                    </a:lnTo>
                    <a:lnTo>
                      <a:pt x="386905" y="1279874"/>
                    </a:lnTo>
                    <a:lnTo>
                      <a:pt x="386905" y="1250061"/>
                    </a:lnTo>
                    <a:lnTo>
                      <a:pt x="416719" y="1250061"/>
                    </a:lnTo>
                    <a:lnTo>
                      <a:pt x="416719" y="1160812"/>
                    </a:lnTo>
                    <a:lnTo>
                      <a:pt x="446532" y="116081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1" name="Google Shape;5471;p47"/>
              <p:cNvSpPr/>
              <p:nvPr/>
            </p:nvSpPr>
            <p:spPr>
              <a:xfrm>
                <a:off x="5737669" y="4679155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2" name="Google Shape;5472;p47"/>
              <p:cNvSpPr/>
              <p:nvPr/>
            </p:nvSpPr>
            <p:spPr>
              <a:xfrm>
                <a:off x="5678043" y="48280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3" name="Google Shape;5473;p47"/>
              <p:cNvSpPr/>
              <p:nvPr/>
            </p:nvSpPr>
            <p:spPr>
              <a:xfrm>
                <a:off x="5707856" y="476840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4" name="Google Shape;5474;p47"/>
              <p:cNvSpPr/>
              <p:nvPr/>
            </p:nvSpPr>
            <p:spPr>
              <a:xfrm>
                <a:off x="5678042" y="4857749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89345" y="29718"/>
                    </a:moveTo>
                    <a:lnTo>
                      <a:pt x="29813" y="29718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689" y="148780"/>
                    </a:lnTo>
                    <a:lnTo>
                      <a:pt x="17868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938" y="89345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178689" y="29718"/>
                    </a:lnTo>
                    <a:lnTo>
                      <a:pt x="178689" y="0"/>
                    </a:lnTo>
                    <a:lnTo>
                      <a:pt x="89345" y="0"/>
                    </a:lnTo>
                    <a:lnTo>
                      <a:pt x="89345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5" name="Google Shape;5475;p47"/>
              <p:cNvSpPr/>
              <p:nvPr/>
            </p:nvSpPr>
            <p:spPr>
              <a:xfrm>
                <a:off x="5350668" y="4828031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238125" y="59436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249" y="0"/>
                    </a:lnTo>
                    <a:lnTo>
                      <a:pt x="89249" y="29718"/>
                    </a:lnTo>
                    <a:lnTo>
                      <a:pt x="29813" y="29718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29813" y="119063"/>
                    </a:lnTo>
                    <a:lnTo>
                      <a:pt x="89249" y="119063"/>
                    </a:lnTo>
                    <a:lnTo>
                      <a:pt x="89249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249"/>
                    </a:lnTo>
                    <a:lnTo>
                      <a:pt x="267938" y="89249"/>
                    </a:lnTo>
                    <a:lnTo>
                      <a:pt x="267938" y="59436"/>
                    </a:lnTo>
                    <a:lnTo>
                      <a:pt x="23812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6" name="Google Shape;5476;p47"/>
              <p:cNvSpPr/>
              <p:nvPr/>
            </p:nvSpPr>
            <p:spPr>
              <a:xfrm>
                <a:off x="5648325" y="485774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7" name="Google Shape;5477;p47"/>
              <p:cNvSpPr/>
              <p:nvPr/>
            </p:nvSpPr>
            <p:spPr>
              <a:xfrm>
                <a:off x="5618607" y="49172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8" name="Google Shape;5478;p47"/>
              <p:cNvSpPr/>
              <p:nvPr/>
            </p:nvSpPr>
            <p:spPr>
              <a:xfrm>
                <a:off x="5439917" y="4976812"/>
                <a:ext cx="387000" cy="238125"/>
              </a:xfrm>
              <a:custGeom>
                <a:rect b="b" l="l" r="r" t="t"/>
                <a:pathLst>
                  <a:path extrusionOk="0" h="238125" w="387000">
                    <a:moveTo>
                      <a:pt x="178689" y="29718"/>
                    </a:moveTo>
                    <a:lnTo>
                      <a:pt x="178689" y="0"/>
                    </a:lnTo>
                    <a:lnTo>
                      <a:pt x="148876" y="0"/>
                    </a:lnTo>
                    <a:lnTo>
                      <a:pt x="148876" y="29718"/>
                    </a:lnTo>
                    <a:lnTo>
                      <a:pt x="119063" y="29718"/>
                    </a:lnTo>
                    <a:lnTo>
                      <a:pt x="119063" y="59531"/>
                    </a:lnTo>
                    <a:lnTo>
                      <a:pt x="59627" y="59531"/>
                    </a:lnTo>
                    <a:lnTo>
                      <a:pt x="59627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0" y="119063"/>
                    </a:lnTo>
                    <a:lnTo>
                      <a:pt x="0" y="178594"/>
                    </a:lnTo>
                    <a:lnTo>
                      <a:pt x="29813" y="178594"/>
                    </a:lnTo>
                    <a:lnTo>
                      <a:pt x="29813" y="208407"/>
                    </a:lnTo>
                    <a:lnTo>
                      <a:pt x="59627" y="208407"/>
                    </a:lnTo>
                    <a:lnTo>
                      <a:pt x="59627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876" y="208407"/>
                    </a:lnTo>
                    <a:lnTo>
                      <a:pt x="148876" y="178594"/>
                    </a:lnTo>
                    <a:lnTo>
                      <a:pt x="178689" y="178594"/>
                    </a:lnTo>
                    <a:lnTo>
                      <a:pt x="178689" y="89345"/>
                    </a:lnTo>
                    <a:lnTo>
                      <a:pt x="208407" y="89345"/>
                    </a:lnTo>
                    <a:lnTo>
                      <a:pt x="208407" y="178594"/>
                    </a:lnTo>
                    <a:lnTo>
                      <a:pt x="238125" y="178594"/>
                    </a:lnTo>
                    <a:lnTo>
                      <a:pt x="238125" y="208407"/>
                    </a:lnTo>
                    <a:lnTo>
                      <a:pt x="267938" y="208407"/>
                    </a:lnTo>
                    <a:lnTo>
                      <a:pt x="267938" y="238125"/>
                    </a:lnTo>
                    <a:lnTo>
                      <a:pt x="327470" y="238125"/>
                    </a:lnTo>
                    <a:lnTo>
                      <a:pt x="327470" y="208407"/>
                    </a:lnTo>
                    <a:lnTo>
                      <a:pt x="357188" y="208407"/>
                    </a:lnTo>
                    <a:lnTo>
                      <a:pt x="357188" y="178594"/>
                    </a:lnTo>
                    <a:lnTo>
                      <a:pt x="387001" y="178594"/>
                    </a:lnTo>
                    <a:lnTo>
                      <a:pt x="387001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327470" y="89345"/>
                    </a:lnTo>
                    <a:lnTo>
                      <a:pt x="327470" y="59531"/>
                    </a:lnTo>
                    <a:lnTo>
                      <a:pt x="267938" y="59531"/>
                    </a:lnTo>
                    <a:lnTo>
                      <a:pt x="267938" y="29718"/>
                    </a:lnTo>
                    <a:lnTo>
                      <a:pt x="238125" y="29718"/>
                    </a:lnTo>
                    <a:lnTo>
                      <a:pt x="238125" y="0"/>
                    </a:ln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178689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79" name="Google Shape;5479;p47"/>
            <p:cNvGrpSpPr/>
            <p:nvPr/>
          </p:nvGrpSpPr>
          <p:grpSpPr>
            <a:xfrm>
              <a:off x="4338637" y="3518344"/>
              <a:ext cx="1607249" cy="1875091"/>
              <a:chOff x="4338637" y="3518344"/>
              <a:chExt cx="1607249" cy="1875091"/>
            </a:xfrm>
          </p:grpSpPr>
          <p:grpSp>
            <p:nvGrpSpPr>
              <p:cNvPr id="5480" name="Google Shape;5480;p47"/>
              <p:cNvGrpSpPr/>
              <p:nvPr/>
            </p:nvGrpSpPr>
            <p:grpSpPr>
              <a:xfrm>
                <a:off x="4338637" y="3696842"/>
                <a:ext cx="654749" cy="1696593"/>
                <a:chOff x="4338637" y="3696842"/>
                <a:chExt cx="654749" cy="1696593"/>
              </a:xfrm>
            </p:grpSpPr>
            <p:grpSp>
              <p:nvGrpSpPr>
                <p:cNvPr id="5481" name="Google Shape;5481;p47"/>
                <p:cNvGrpSpPr/>
                <p:nvPr/>
              </p:nvGrpSpPr>
              <p:grpSpPr>
                <a:xfrm>
                  <a:off x="4487418" y="4113656"/>
                  <a:ext cx="505968" cy="1279779"/>
                  <a:chOff x="4487418" y="4113656"/>
                  <a:chExt cx="505968" cy="1279779"/>
                </a:xfrm>
              </p:grpSpPr>
              <p:sp>
                <p:nvSpPr>
                  <p:cNvPr id="5482" name="Google Shape;5482;p47"/>
                  <p:cNvSpPr/>
                  <p:nvPr/>
                </p:nvSpPr>
                <p:spPr>
                  <a:xfrm>
                    <a:off x="4606480" y="53637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3" name="Google Shape;5483;p47"/>
                  <p:cNvSpPr/>
                  <p:nvPr/>
                </p:nvSpPr>
                <p:spPr>
                  <a:xfrm>
                    <a:off x="4547044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4" name="Google Shape;5484;p47"/>
                  <p:cNvSpPr/>
                  <p:nvPr/>
                </p:nvSpPr>
                <p:spPr>
                  <a:xfrm>
                    <a:off x="4517231" y="5304281"/>
                    <a:ext cx="29717" cy="29718"/>
                  </a:xfrm>
                  <a:custGeom>
                    <a:rect b="b" l="l" r="r" t="t"/>
                    <a:pathLst>
                      <a:path extrusionOk="0" h="29718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5" name="Google Shape;5485;p47"/>
                  <p:cNvSpPr/>
                  <p:nvPr/>
                </p:nvSpPr>
                <p:spPr>
                  <a:xfrm>
                    <a:off x="4487418" y="5214937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6" name="Google Shape;5486;p47"/>
                  <p:cNvSpPr/>
                  <p:nvPr/>
                </p:nvSpPr>
                <p:spPr>
                  <a:xfrm>
                    <a:off x="4755356" y="4976812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7" name="Google Shape;5487;p47"/>
                  <p:cNvSpPr/>
                  <p:nvPr/>
                </p:nvSpPr>
                <p:spPr>
                  <a:xfrm>
                    <a:off x="4785169" y="48874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8" name="Google Shape;5488;p47"/>
                  <p:cNvSpPr/>
                  <p:nvPr/>
                </p:nvSpPr>
                <p:spPr>
                  <a:xfrm>
                    <a:off x="4814887" y="4708969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9" name="Google Shape;5489;p47"/>
                  <p:cNvSpPr/>
                  <p:nvPr/>
                </p:nvSpPr>
                <p:spPr>
                  <a:xfrm>
                    <a:off x="4785169" y="4589906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0" name="Google Shape;5490;p47"/>
                  <p:cNvSpPr/>
                  <p:nvPr/>
                </p:nvSpPr>
                <p:spPr>
                  <a:xfrm>
                    <a:off x="4517231" y="5125592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1" name="Google Shape;5491;p47"/>
                  <p:cNvSpPr/>
                  <p:nvPr/>
                </p:nvSpPr>
                <p:spPr>
                  <a:xfrm>
                    <a:off x="4547044" y="5036343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2" name="Google Shape;5492;p47"/>
                  <p:cNvSpPr/>
                  <p:nvPr/>
                </p:nvSpPr>
                <p:spPr>
                  <a:xfrm>
                    <a:off x="4666107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3" name="Google Shape;5493;p47"/>
                  <p:cNvSpPr/>
                  <p:nvPr/>
                </p:nvSpPr>
                <p:spPr>
                  <a:xfrm>
                    <a:off x="4725543" y="53042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4" name="Google Shape;5494;p47"/>
                  <p:cNvSpPr/>
                  <p:nvPr/>
                </p:nvSpPr>
                <p:spPr>
                  <a:xfrm>
                    <a:off x="4725543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5" name="Google Shape;5495;p47"/>
                  <p:cNvSpPr/>
                  <p:nvPr/>
                </p:nvSpPr>
                <p:spPr>
                  <a:xfrm>
                    <a:off x="4636293" y="4143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6" name="Google Shape;5496;p47"/>
                  <p:cNvSpPr/>
                  <p:nvPr/>
                </p:nvSpPr>
                <p:spPr>
                  <a:xfrm>
                    <a:off x="4606480" y="4113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7" name="Google Shape;5497;p47"/>
                  <p:cNvSpPr/>
                  <p:nvPr/>
                </p:nvSpPr>
                <p:spPr>
                  <a:xfrm>
                    <a:off x="4576762" y="4143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8" name="Google Shape;5498;p47"/>
                  <p:cNvSpPr/>
                  <p:nvPr/>
                </p:nvSpPr>
                <p:spPr>
                  <a:xfrm>
                    <a:off x="4547044" y="4262437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9" name="Google Shape;5499;p47"/>
                  <p:cNvSpPr/>
                  <p:nvPr/>
                </p:nvSpPr>
                <p:spPr>
                  <a:xfrm>
                    <a:off x="4517231" y="4381499"/>
                    <a:ext cx="29717" cy="208406"/>
                  </a:xfrm>
                  <a:custGeom>
                    <a:rect b="b" l="l" r="r" t="t"/>
                    <a:pathLst>
                      <a:path extrusionOk="0" h="208406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0" name="Google Shape;5500;p47"/>
                  <p:cNvSpPr/>
                  <p:nvPr/>
                </p:nvSpPr>
                <p:spPr>
                  <a:xfrm>
                    <a:off x="4487418" y="4589906"/>
                    <a:ext cx="29717" cy="178593"/>
                  </a:xfrm>
                  <a:custGeom>
                    <a:rect b="b" l="l" r="r" t="t"/>
                    <a:pathLst>
                      <a:path extrusionOk="0" h="178593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1" name="Google Shape;5501;p47"/>
                  <p:cNvSpPr/>
                  <p:nvPr/>
                </p:nvSpPr>
                <p:spPr>
                  <a:xfrm>
                    <a:off x="4517231" y="4768405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2" name="Google Shape;5502;p47"/>
                  <p:cNvSpPr/>
                  <p:nvPr/>
                </p:nvSpPr>
                <p:spPr>
                  <a:xfrm>
                    <a:off x="4547044" y="4857749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3" name="Google Shape;5503;p47"/>
                  <p:cNvSpPr/>
                  <p:nvPr/>
                </p:nvSpPr>
                <p:spPr>
                  <a:xfrm>
                    <a:off x="4576762" y="49768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4" name="Google Shape;5504;p47"/>
                  <p:cNvSpPr/>
                  <p:nvPr/>
                </p:nvSpPr>
                <p:spPr>
                  <a:xfrm>
                    <a:off x="4695825" y="4441030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5" name="Google Shape;5505;p47"/>
                  <p:cNvSpPr/>
                  <p:nvPr/>
                </p:nvSpPr>
                <p:spPr>
                  <a:xfrm>
                    <a:off x="4666107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6" name="Google Shape;5506;p47"/>
                  <p:cNvSpPr/>
                  <p:nvPr/>
                </p:nvSpPr>
                <p:spPr>
                  <a:xfrm>
                    <a:off x="4666107" y="4679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7" name="Google Shape;5507;p47"/>
                  <p:cNvSpPr/>
                  <p:nvPr/>
                </p:nvSpPr>
                <p:spPr>
                  <a:xfrm>
                    <a:off x="4636293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8" name="Google Shape;5508;p47"/>
                  <p:cNvSpPr/>
                  <p:nvPr/>
                </p:nvSpPr>
                <p:spPr>
                  <a:xfrm>
                    <a:off x="4606480" y="441121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9" name="Google Shape;5509;p47"/>
                  <p:cNvSpPr/>
                  <p:nvPr/>
                </p:nvSpPr>
                <p:spPr>
                  <a:xfrm>
                    <a:off x="4636293" y="429215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0" name="Google Shape;5510;p47"/>
                  <p:cNvSpPr/>
                  <p:nvPr/>
                </p:nvSpPr>
                <p:spPr>
                  <a:xfrm>
                    <a:off x="469582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1" name="Google Shape;5511;p47"/>
                  <p:cNvSpPr/>
                  <p:nvPr/>
                </p:nvSpPr>
                <p:spPr>
                  <a:xfrm>
                    <a:off x="4814887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2" name="Google Shape;5512;p47"/>
                  <p:cNvSpPr/>
                  <p:nvPr/>
                </p:nvSpPr>
                <p:spPr>
                  <a:xfrm>
                    <a:off x="4785169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3" name="Google Shape;5513;p47"/>
                  <p:cNvSpPr/>
                  <p:nvPr/>
                </p:nvSpPr>
                <p:spPr>
                  <a:xfrm>
                    <a:off x="4814887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4" name="Google Shape;5514;p47"/>
                  <p:cNvSpPr/>
                  <p:nvPr/>
                </p:nvSpPr>
                <p:spPr>
                  <a:xfrm>
                    <a:off x="4904232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5" name="Google Shape;5515;p47"/>
                  <p:cNvSpPr/>
                  <p:nvPr/>
                </p:nvSpPr>
                <p:spPr>
                  <a:xfrm>
                    <a:off x="487441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6" name="Google Shape;5516;p47"/>
                  <p:cNvSpPr/>
                  <p:nvPr/>
                </p:nvSpPr>
                <p:spPr>
                  <a:xfrm>
                    <a:off x="4814887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7" name="Google Shape;5517;p47"/>
                  <p:cNvSpPr/>
                  <p:nvPr/>
                </p:nvSpPr>
                <p:spPr>
                  <a:xfrm>
                    <a:off x="496366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8" name="Google Shape;5518;p47"/>
                  <p:cNvSpPr/>
                  <p:nvPr/>
                </p:nvSpPr>
                <p:spPr>
                  <a:xfrm>
                    <a:off x="4904232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9" name="Google Shape;5519;p47"/>
                  <p:cNvSpPr/>
                  <p:nvPr/>
                </p:nvSpPr>
                <p:spPr>
                  <a:xfrm>
                    <a:off x="4844605" y="45302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0" name="Google Shape;5520;p47"/>
                  <p:cNvSpPr/>
                  <p:nvPr/>
                </p:nvSpPr>
                <p:spPr>
                  <a:xfrm>
                    <a:off x="4814887" y="4441030"/>
                    <a:ext cx="148780" cy="119062"/>
                  </a:xfrm>
                  <a:custGeom>
                    <a:rect b="b" l="l" r="r" t="t"/>
                    <a:pathLst>
                      <a:path extrusionOk="0" h="119062" w="148780">
                        <a:moveTo>
                          <a:pt x="148781" y="0"/>
                        </a:moveTo>
                        <a:lnTo>
                          <a:pt x="148781" y="29813"/>
                        </a:lnTo>
                        <a:lnTo>
                          <a:pt x="119063" y="29813"/>
                        </a:lnTo>
                        <a:lnTo>
                          <a:pt x="119063" y="59531"/>
                        </a:lnTo>
                        <a:lnTo>
                          <a:pt x="89344" y="59531"/>
                        </a:lnTo>
                        <a:lnTo>
                          <a:pt x="89344" y="89249"/>
                        </a:lnTo>
                        <a:lnTo>
                          <a:pt x="29718" y="89249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lnTo>
                          <a:pt x="0" y="59531"/>
                        </a:lnTo>
                        <a:lnTo>
                          <a:pt x="59531" y="59531"/>
                        </a:lnTo>
                        <a:lnTo>
                          <a:pt x="59531" y="29813"/>
                        </a:lnTo>
                        <a:lnTo>
                          <a:pt x="89344" y="29813"/>
                        </a:lnTo>
                        <a:lnTo>
                          <a:pt x="89344" y="0"/>
                        </a:lnTo>
                        <a:lnTo>
                          <a:pt x="14878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1" name="Google Shape;5521;p47"/>
                  <p:cNvSpPr/>
                  <p:nvPr/>
                </p:nvSpPr>
                <p:spPr>
                  <a:xfrm>
                    <a:off x="4933950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2" name="Google Shape;5522;p47"/>
                  <p:cNvSpPr/>
                  <p:nvPr/>
                </p:nvSpPr>
                <p:spPr>
                  <a:xfrm>
                    <a:off x="484460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3" name="Google Shape;5523;p47"/>
                  <p:cNvSpPr/>
                  <p:nvPr/>
                </p:nvSpPr>
                <p:spPr>
                  <a:xfrm>
                    <a:off x="4874418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4" name="Google Shape;5524;p47"/>
                  <p:cNvSpPr/>
                  <p:nvPr/>
                </p:nvSpPr>
                <p:spPr>
                  <a:xfrm>
                    <a:off x="4904232" y="4292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5" name="Google Shape;5525;p47"/>
                  <p:cNvSpPr/>
                  <p:nvPr/>
                </p:nvSpPr>
                <p:spPr>
                  <a:xfrm>
                    <a:off x="4725543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6" name="Google Shape;5526;p47"/>
                  <p:cNvSpPr/>
                  <p:nvPr/>
                </p:nvSpPr>
                <p:spPr>
                  <a:xfrm>
                    <a:off x="4755356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7" name="Google Shape;5527;p47"/>
                  <p:cNvSpPr/>
                  <p:nvPr/>
                </p:nvSpPr>
                <p:spPr>
                  <a:xfrm>
                    <a:off x="4785169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8" name="Google Shape;5528;p47"/>
                  <p:cNvSpPr/>
                  <p:nvPr/>
                </p:nvSpPr>
                <p:spPr>
                  <a:xfrm>
                    <a:off x="4814887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9" name="Google Shape;5529;p47"/>
                  <p:cNvSpPr/>
                  <p:nvPr/>
                </p:nvSpPr>
                <p:spPr>
                  <a:xfrm>
                    <a:off x="4844605" y="4202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0" name="Google Shape;5530;p47"/>
                  <p:cNvSpPr/>
                  <p:nvPr/>
                </p:nvSpPr>
                <p:spPr>
                  <a:xfrm>
                    <a:off x="4814887" y="4173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1" name="Google Shape;5531;p47"/>
                  <p:cNvSpPr/>
                  <p:nvPr/>
                </p:nvSpPr>
                <p:spPr>
                  <a:xfrm>
                    <a:off x="4874418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2" name="Google Shape;5532;p47"/>
                  <p:cNvSpPr/>
                  <p:nvPr/>
                </p:nvSpPr>
                <p:spPr>
                  <a:xfrm>
                    <a:off x="484460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3" name="Google Shape;5533;p47"/>
                  <p:cNvSpPr/>
                  <p:nvPr/>
                </p:nvSpPr>
                <p:spPr>
                  <a:xfrm>
                    <a:off x="4814887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4" name="Google Shape;5534;p47"/>
                  <p:cNvSpPr/>
                  <p:nvPr/>
                </p:nvSpPr>
                <p:spPr>
                  <a:xfrm>
                    <a:off x="4785169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5" name="Google Shape;5535;p47"/>
                  <p:cNvSpPr/>
                  <p:nvPr/>
                </p:nvSpPr>
                <p:spPr>
                  <a:xfrm>
                    <a:off x="4755356" y="4292154"/>
                    <a:ext cx="148875" cy="148875"/>
                  </a:xfrm>
                  <a:custGeom>
                    <a:rect b="b" l="l" r="r" t="t"/>
                    <a:pathLst>
                      <a:path extrusionOk="0" h="148875" w="148875">
                        <a:moveTo>
                          <a:pt x="148876" y="0"/>
                        </a:moveTo>
                        <a:lnTo>
                          <a:pt x="148876" y="59627"/>
                        </a:lnTo>
                        <a:lnTo>
                          <a:pt x="119063" y="59627"/>
                        </a:lnTo>
                        <a:lnTo>
                          <a:pt x="119063" y="89345"/>
                        </a:lnTo>
                        <a:lnTo>
                          <a:pt x="89249" y="89345"/>
                        </a:lnTo>
                        <a:lnTo>
                          <a:pt x="89249" y="119063"/>
                        </a:lnTo>
                        <a:lnTo>
                          <a:pt x="59531" y="119063"/>
                        </a:lnTo>
                        <a:lnTo>
                          <a:pt x="59531" y="148876"/>
                        </a:lnTo>
                        <a:lnTo>
                          <a:pt x="0" y="148876"/>
                        </a:lnTo>
                        <a:lnTo>
                          <a:pt x="0" y="119063"/>
                        </a:lnTo>
                        <a:lnTo>
                          <a:pt x="29813" y="119063"/>
                        </a:lnTo>
                        <a:lnTo>
                          <a:pt x="29813" y="89345"/>
                        </a:lnTo>
                        <a:lnTo>
                          <a:pt x="59531" y="89345"/>
                        </a:lnTo>
                        <a:lnTo>
                          <a:pt x="59531" y="59627"/>
                        </a:lnTo>
                        <a:lnTo>
                          <a:pt x="89249" y="59627"/>
                        </a:lnTo>
                        <a:lnTo>
                          <a:pt x="89249" y="29813"/>
                        </a:lnTo>
                        <a:lnTo>
                          <a:pt x="119063" y="29813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6" name="Google Shape;5536;p47"/>
                  <p:cNvSpPr/>
                  <p:nvPr/>
                </p:nvSpPr>
                <p:spPr>
                  <a:xfrm>
                    <a:off x="4755356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7" name="Google Shape;5537;p47"/>
                  <p:cNvSpPr/>
                  <p:nvPr/>
                </p:nvSpPr>
                <p:spPr>
                  <a:xfrm>
                    <a:off x="4785169" y="4202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8" name="Google Shape;5538;p47"/>
                  <p:cNvSpPr/>
                  <p:nvPr/>
                </p:nvSpPr>
                <p:spPr>
                  <a:xfrm>
                    <a:off x="4755356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9" name="Google Shape;5539;p47"/>
                  <p:cNvSpPr/>
                  <p:nvPr/>
                </p:nvSpPr>
                <p:spPr>
                  <a:xfrm>
                    <a:off x="4725543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0" name="Google Shape;5540;p47"/>
                  <p:cNvSpPr/>
                  <p:nvPr/>
                </p:nvSpPr>
                <p:spPr>
                  <a:xfrm>
                    <a:off x="469582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1" name="Google Shape;5541;p47"/>
                  <p:cNvSpPr/>
                  <p:nvPr/>
                </p:nvSpPr>
                <p:spPr>
                  <a:xfrm>
                    <a:off x="4517231" y="4143374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297656" y="565595"/>
                        </a:moveTo>
                        <a:lnTo>
                          <a:pt x="297656" y="744093"/>
                        </a:lnTo>
                        <a:lnTo>
                          <a:pt x="267938" y="744093"/>
                        </a:lnTo>
                        <a:lnTo>
                          <a:pt x="267938" y="833438"/>
                        </a:lnTo>
                        <a:lnTo>
                          <a:pt x="238125" y="833438"/>
                        </a:lnTo>
                        <a:lnTo>
                          <a:pt x="238125" y="1160907"/>
                        </a:lnTo>
                        <a:lnTo>
                          <a:pt x="208312" y="1160907"/>
                        </a:lnTo>
                        <a:lnTo>
                          <a:pt x="208312" y="1190625"/>
                        </a:lnTo>
                        <a:lnTo>
                          <a:pt x="148876" y="1190625"/>
                        </a:lnTo>
                        <a:lnTo>
                          <a:pt x="148876" y="1220343"/>
                        </a:lnTo>
                        <a:lnTo>
                          <a:pt x="89249" y="1220343"/>
                        </a:lnTo>
                        <a:lnTo>
                          <a:pt x="89249" y="1190625"/>
                        </a:lnTo>
                        <a:lnTo>
                          <a:pt x="29813" y="1190625"/>
                        </a:lnTo>
                        <a:lnTo>
                          <a:pt x="29813" y="1160907"/>
                        </a:lnTo>
                        <a:lnTo>
                          <a:pt x="0" y="1160907"/>
                        </a:lnTo>
                        <a:lnTo>
                          <a:pt x="0" y="1071563"/>
                        </a:lnTo>
                        <a:lnTo>
                          <a:pt x="29813" y="1071563"/>
                        </a:lnTo>
                        <a:lnTo>
                          <a:pt x="29813" y="982218"/>
                        </a:lnTo>
                        <a:lnTo>
                          <a:pt x="59531" y="982218"/>
                        </a:lnTo>
                        <a:lnTo>
                          <a:pt x="59531" y="892969"/>
                        </a:lnTo>
                        <a:lnTo>
                          <a:pt x="89249" y="892969"/>
                        </a:lnTo>
                        <a:lnTo>
                          <a:pt x="89249" y="833438"/>
                        </a:lnTo>
                        <a:lnTo>
                          <a:pt x="59531" y="833438"/>
                        </a:lnTo>
                        <a:lnTo>
                          <a:pt x="59531" y="714375"/>
                        </a:lnTo>
                        <a:lnTo>
                          <a:pt x="29813" y="714375"/>
                        </a:lnTo>
                        <a:lnTo>
                          <a:pt x="29813" y="625030"/>
                        </a:lnTo>
                        <a:lnTo>
                          <a:pt x="0" y="625030"/>
                        </a:lnTo>
                        <a:lnTo>
                          <a:pt x="0" y="446532"/>
                        </a:lnTo>
                        <a:lnTo>
                          <a:pt x="29813" y="446532"/>
                        </a:lnTo>
                        <a:lnTo>
                          <a:pt x="29813" y="238125"/>
                        </a:lnTo>
                        <a:lnTo>
                          <a:pt x="59531" y="238125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0"/>
                        </a:lnTo>
                        <a:lnTo>
                          <a:pt x="119063" y="0"/>
                        </a:lnTo>
                        <a:lnTo>
                          <a:pt x="119063" y="29718"/>
                        </a:lnTo>
                        <a:lnTo>
                          <a:pt x="148876" y="29718"/>
                        </a:lnTo>
                        <a:lnTo>
                          <a:pt x="148876" y="148780"/>
                        </a:lnTo>
                        <a:lnTo>
                          <a:pt x="119063" y="148780"/>
                        </a:lnTo>
                        <a:lnTo>
                          <a:pt x="119063" y="267843"/>
                        </a:lnTo>
                        <a:lnTo>
                          <a:pt x="89249" y="267843"/>
                        </a:lnTo>
                        <a:lnTo>
                          <a:pt x="89249" y="386905"/>
                        </a:lnTo>
                        <a:lnTo>
                          <a:pt x="119063" y="386905"/>
                        </a:lnTo>
                        <a:lnTo>
                          <a:pt x="119063" y="505968"/>
                        </a:lnTo>
                        <a:lnTo>
                          <a:pt x="148876" y="505968"/>
                        </a:lnTo>
                        <a:lnTo>
                          <a:pt x="148876" y="595313"/>
                        </a:lnTo>
                        <a:lnTo>
                          <a:pt x="178594" y="595313"/>
                        </a:lnTo>
                        <a:lnTo>
                          <a:pt x="178594" y="505968"/>
                        </a:lnTo>
                        <a:lnTo>
                          <a:pt x="208312" y="505968"/>
                        </a:lnTo>
                        <a:lnTo>
                          <a:pt x="208312" y="297656"/>
                        </a:lnTo>
                        <a:lnTo>
                          <a:pt x="238125" y="297656"/>
                        </a:lnTo>
                        <a:lnTo>
                          <a:pt x="267938" y="297656"/>
                        </a:lnTo>
                        <a:lnTo>
                          <a:pt x="267938" y="565595"/>
                        </a:lnTo>
                        <a:lnTo>
                          <a:pt x="297656" y="56559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2" name="Google Shape;5542;p47"/>
                  <p:cNvSpPr/>
                  <p:nvPr/>
                </p:nvSpPr>
                <p:spPr>
                  <a:xfrm>
                    <a:off x="4636293" y="4202905"/>
                    <a:ext cx="208311" cy="446436"/>
                  </a:xfrm>
                  <a:custGeom>
                    <a:rect b="b" l="l" r="r" t="t"/>
                    <a:pathLst>
                      <a:path extrusionOk="0" h="446436" w="208311">
                        <a:moveTo>
                          <a:pt x="208312" y="0"/>
                        </a:moveTo>
                        <a:lnTo>
                          <a:pt x="208312" y="59531"/>
                        </a:lnTo>
                        <a:lnTo>
                          <a:pt x="178594" y="59531"/>
                        </a:lnTo>
                        <a:lnTo>
                          <a:pt x="178594" y="89249"/>
                        </a:lnTo>
                        <a:lnTo>
                          <a:pt x="148876" y="89249"/>
                        </a:lnTo>
                        <a:lnTo>
                          <a:pt x="148876" y="119063"/>
                        </a:lnTo>
                        <a:lnTo>
                          <a:pt x="119063" y="119063"/>
                        </a:lnTo>
                        <a:lnTo>
                          <a:pt x="119063" y="148876"/>
                        </a:lnTo>
                        <a:lnTo>
                          <a:pt x="89249" y="148876"/>
                        </a:lnTo>
                        <a:lnTo>
                          <a:pt x="89249" y="178594"/>
                        </a:lnTo>
                        <a:lnTo>
                          <a:pt x="59531" y="178594"/>
                        </a:lnTo>
                        <a:lnTo>
                          <a:pt x="59531" y="208312"/>
                        </a:lnTo>
                        <a:lnTo>
                          <a:pt x="89249" y="208312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446437"/>
                        </a:lnTo>
                        <a:lnTo>
                          <a:pt x="29813" y="446437"/>
                        </a:lnTo>
                        <a:lnTo>
                          <a:pt x="29813" y="327374"/>
                        </a:lnTo>
                        <a:lnTo>
                          <a:pt x="0" y="327374"/>
                        </a:lnTo>
                        <a:lnTo>
                          <a:pt x="0" y="208312"/>
                        </a:lnTo>
                        <a:lnTo>
                          <a:pt x="29813" y="208312"/>
                        </a:lnTo>
                        <a:lnTo>
                          <a:pt x="29813" y="89249"/>
                        </a:lnTo>
                        <a:lnTo>
                          <a:pt x="59531" y="89249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531"/>
                        </a:lnTo>
                        <a:lnTo>
                          <a:pt x="148876" y="59531"/>
                        </a:lnTo>
                        <a:lnTo>
                          <a:pt x="148876" y="29813"/>
                        </a:lnTo>
                        <a:lnTo>
                          <a:pt x="178594" y="29813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3" name="Google Shape;5543;p47"/>
                  <p:cNvSpPr/>
                  <p:nvPr/>
                </p:nvSpPr>
                <p:spPr>
                  <a:xfrm>
                    <a:off x="4666107" y="417309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44" name="Google Shape;5544;p47"/>
                <p:cNvSpPr/>
                <p:nvPr/>
              </p:nvSpPr>
              <p:spPr>
                <a:xfrm rot="10800000">
                  <a:off x="4606670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5" name="Google Shape;5545;p47"/>
                <p:cNvSpPr/>
                <p:nvPr/>
              </p:nvSpPr>
              <p:spPr>
                <a:xfrm rot="10800000">
                  <a:off x="4814982" y="4202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6" name="Google Shape;5546;p47"/>
                <p:cNvSpPr/>
                <p:nvPr/>
              </p:nvSpPr>
              <p:spPr>
                <a:xfrm rot="10800000">
                  <a:off x="4874514" y="429234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7" name="Google Shape;5547;p47"/>
                <p:cNvSpPr/>
                <p:nvPr/>
              </p:nvSpPr>
              <p:spPr>
                <a:xfrm rot="10800000">
                  <a:off x="4785169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8" name="Google Shape;5548;p47"/>
                <p:cNvSpPr/>
                <p:nvPr/>
              </p:nvSpPr>
              <p:spPr>
                <a:xfrm rot="10800000">
                  <a:off x="4844795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9" name="Google Shape;5549;p47"/>
                <p:cNvSpPr/>
                <p:nvPr/>
              </p:nvSpPr>
              <p:spPr>
                <a:xfrm rot="10800000">
                  <a:off x="4725733" y="4441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0" name="Google Shape;5550;p47"/>
                <p:cNvSpPr/>
                <p:nvPr/>
              </p:nvSpPr>
              <p:spPr>
                <a:xfrm>
                  <a:off x="460648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1" name="Google Shape;5551;p47"/>
                <p:cNvSpPr/>
                <p:nvPr/>
              </p:nvSpPr>
              <p:spPr>
                <a:xfrm>
                  <a:off x="4636293" y="5066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2" name="Google Shape;5552;p47"/>
                <p:cNvSpPr/>
                <p:nvPr/>
              </p:nvSpPr>
              <p:spPr>
                <a:xfrm>
                  <a:off x="4695825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3" name="Google Shape;5553;p47"/>
                <p:cNvSpPr/>
                <p:nvPr/>
              </p:nvSpPr>
              <p:spPr>
                <a:xfrm>
                  <a:off x="469582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4" name="Google Shape;5554;p47"/>
                <p:cNvSpPr/>
                <p:nvPr/>
              </p:nvSpPr>
              <p:spPr>
                <a:xfrm>
                  <a:off x="4695825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5" name="Google Shape;5555;p47"/>
                <p:cNvSpPr/>
                <p:nvPr/>
              </p:nvSpPr>
              <p:spPr>
                <a:xfrm>
                  <a:off x="4666107" y="4292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6" name="Google Shape;5556;p47"/>
                <p:cNvSpPr/>
                <p:nvPr/>
              </p:nvSpPr>
              <p:spPr>
                <a:xfrm>
                  <a:off x="4547044" y="423271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7" name="Google Shape;5557;p47"/>
                <p:cNvSpPr/>
                <p:nvPr/>
              </p:nvSpPr>
              <p:spPr>
                <a:xfrm>
                  <a:off x="4517231" y="4143374"/>
                  <a:ext cx="29717" cy="89344"/>
                </a:xfrm>
                <a:custGeom>
                  <a:rect b="b" l="l" r="r" t="t"/>
                  <a:pathLst>
                    <a:path extrusionOk="0" h="89344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8" name="Google Shape;5558;p47"/>
                <p:cNvSpPr/>
                <p:nvPr/>
              </p:nvSpPr>
              <p:spPr>
                <a:xfrm>
                  <a:off x="4576762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9" name="Google Shape;5559;p47"/>
                <p:cNvSpPr/>
                <p:nvPr/>
              </p:nvSpPr>
              <p:spPr>
                <a:xfrm>
                  <a:off x="4547044" y="4083843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0" name="Google Shape;5560;p47"/>
                <p:cNvSpPr/>
                <p:nvPr/>
              </p:nvSpPr>
              <p:spPr>
                <a:xfrm>
                  <a:off x="4576762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1" name="Google Shape;5561;p47"/>
                <p:cNvSpPr/>
                <p:nvPr/>
              </p:nvSpPr>
              <p:spPr>
                <a:xfrm>
                  <a:off x="4338637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2" name="Google Shape;5562;p47"/>
                <p:cNvSpPr/>
                <p:nvPr/>
              </p:nvSpPr>
              <p:spPr>
                <a:xfrm>
                  <a:off x="4368355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3" name="Google Shape;5563;p47"/>
                <p:cNvSpPr/>
                <p:nvPr/>
              </p:nvSpPr>
              <p:spPr>
                <a:xfrm>
                  <a:off x="4517231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4" name="Google Shape;5564;p47"/>
                <p:cNvSpPr/>
                <p:nvPr/>
              </p:nvSpPr>
              <p:spPr>
                <a:xfrm>
                  <a:off x="4517231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5" name="Google Shape;5565;p47"/>
                <p:cNvSpPr/>
                <p:nvPr/>
              </p:nvSpPr>
              <p:spPr>
                <a:xfrm>
                  <a:off x="4368355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6" name="Google Shape;5566;p47"/>
                <p:cNvSpPr/>
                <p:nvPr/>
              </p:nvSpPr>
              <p:spPr>
                <a:xfrm>
                  <a:off x="4427982" y="39052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7" name="Google Shape;5567;p47"/>
                <p:cNvSpPr/>
                <p:nvPr/>
              </p:nvSpPr>
              <p:spPr>
                <a:xfrm>
                  <a:off x="4368355" y="3934967"/>
                  <a:ext cx="208407" cy="89344"/>
                </a:xfrm>
                <a:custGeom>
                  <a:rect b="b" l="l" r="r" t="t"/>
                  <a:pathLst>
                    <a:path extrusionOk="0" h="89344" w="208407">
                      <a:moveTo>
                        <a:pt x="208407" y="29813"/>
                      </a:moveTo>
                      <a:lnTo>
                        <a:pt x="208407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627" y="89345"/>
                      </a:lnTo>
                      <a:lnTo>
                        <a:pt x="59627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627" y="29813"/>
                      </a:lnTo>
                      <a:lnTo>
                        <a:pt x="59627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8" name="Google Shape;5568;p47"/>
                <p:cNvSpPr/>
                <p:nvPr/>
              </p:nvSpPr>
              <p:spPr>
                <a:xfrm>
                  <a:off x="4427982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9" name="Google Shape;5569;p47"/>
                <p:cNvSpPr/>
                <p:nvPr/>
              </p:nvSpPr>
              <p:spPr>
                <a:xfrm>
                  <a:off x="4666107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0" name="Google Shape;5570;p47"/>
                <p:cNvSpPr/>
                <p:nvPr/>
              </p:nvSpPr>
              <p:spPr>
                <a:xfrm>
                  <a:off x="4904232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1" name="Google Shape;5571;p47"/>
                <p:cNvSpPr/>
                <p:nvPr/>
              </p:nvSpPr>
              <p:spPr>
                <a:xfrm>
                  <a:off x="484460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2" name="Google Shape;5572;p47"/>
                <p:cNvSpPr/>
                <p:nvPr/>
              </p:nvSpPr>
              <p:spPr>
                <a:xfrm>
                  <a:off x="469582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3" name="Google Shape;5573;p47"/>
                <p:cNvSpPr/>
                <p:nvPr/>
              </p:nvSpPr>
              <p:spPr>
                <a:xfrm>
                  <a:off x="469582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4" name="Google Shape;5574;p47"/>
                <p:cNvSpPr/>
                <p:nvPr/>
              </p:nvSpPr>
              <p:spPr>
                <a:xfrm>
                  <a:off x="484460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5" name="Google Shape;5575;p47"/>
                <p:cNvSpPr/>
                <p:nvPr/>
              </p:nvSpPr>
              <p:spPr>
                <a:xfrm>
                  <a:off x="4755356" y="393496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6" name="Google Shape;5576;p47"/>
                <p:cNvSpPr/>
                <p:nvPr/>
              </p:nvSpPr>
              <p:spPr>
                <a:xfrm>
                  <a:off x="4695825" y="3964780"/>
                  <a:ext cx="208406" cy="89249"/>
                </a:xfrm>
                <a:custGeom>
                  <a:rect b="b" l="l" r="r" t="t"/>
                  <a:pathLst>
                    <a:path extrusionOk="0" h="89249" w="208406">
                      <a:moveTo>
                        <a:pt x="208407" y="29813"/>
                      </a:moveTo>
                      <a:lnTo>
                        <a:pt x="208407" y="59531"/>
                      </a:lnTo>
                      <a:lnTo>
                        <a:pt x="148781" y="59531"/>
                      </a:lnTo>
                      <a:lnTo>
                        <a:pt x="148781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781" y="0"/>
                      </a:lnTo>
                      <a:lnTo>
                        <a:pt x="148781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7" name="Google Shape;5577;p47"/>
                <p:cNvSpPr/>
                <p:nvPr/>
              </p:nvSpPr>
              <p:spPr>
                <a:xfrm>
                  <a:off x="4755356" y="40540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8" name="Google Shape;5578;p47"/>
                <p:cNvSpPr/>
                <p:nvPr/>
              </p:nvSpPr>
              <p:spPr>
                <a:xfrm>
                  <a:off x="4606480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9" name="Google Shape;5579;p47"/>
                <p:cNvSpPr/>
                <p:nvPr/>
              </p:nvSpPr>
              <p:spPr>
                <a:xfrm>
                  <a:off x="4636293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0" name="Google Shape;5580;p47"/>
                <p:cNvSpPr/>
                <p:nvPr/>
              </p:nvSpPr>
              <p:spPr>
                <a:xfrm>
                  <a:off x="460648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1" name="Google Shape;5581;p47"/>
                <p:cNvSpPr/>
                <p:nvPr/>
              </p:nvSpPr>
              <p:spPr>
                <a:xfrm>
                  <a:off x="4636293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2" name="Google Shape;5582;p47"/>
                <p:cNvSpPr/>
                <p:nvPr/>
              </p:nvSpPr>
              <p:spPr>
                <a:xfrm>
                  <a:off x="4576762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3" name="Google Shape;5583;p47"/>
                <p:cNvSpPr/>
                <p:nvPr/>
              </p:nvSpPr>
              <p:spPr>
                <a:xfrm>
                  <a:off x="4487418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4" name="Google Shape;5584;p47"/>
                <p:cNvSpPr/>
                <p:nvPr/>
              </p:nvSpPr>
              <p:spPr>
                <a:xfrm>
                  <a:off x="4517231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5" name="Google Shape;5585;p47"/>
                <p:cNvSpPr/>
                <p:nvPr/>
              </p:nvSpPr>
              <p:spPr>
                <a:xfrm>
                  <a:off x="4576762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6" name="Google Shape;5586;p47"/>
                <p:cNvSpPr/>
                <p:nvPr/>
              </p:nvSpPr>
              <p:spPr>
                <a:xfrm>
                  <a:off x="4487418" y="3726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7" name="Google Shape;5587;p47"/>
                <p:cNvSpPr/>
                <p:nvPr/>
              </p:nvSpPr>
              <p:spPr>
                <a:xfrm>
                  <a:off x="4517231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8" name="Google Shape;5588;p47"/>
                <p:cNvSpPr/>
                <p:nvPr/>
              </p:nvSpPr>
              <p:spPr>
                <a:xfrm>
                  <a:off x="4457700" y="375646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9" name="Google Shape;5589;p47"/>
                <p:cNvSpPr/>
                <p:nvPr/>
              </p:nvSpPr>
              <p:spPr>
                <a:xfrm>
                  <a:off x="4487417" y="3726655"/>
                  <a:ext cx="148875" cy="178593"/>
                </a:xfrm>
                <a:custGeom>
                  <a:rect b="b" l="l" r="r" t="t"/>
                  <a:pathLst>
                    <a:path extrusionOk="0" h="178593" w="148875">
                      <a:moveTo>
                        <a:pt x="148876" y="119063"/>
                      </a:move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89345" y="148876"/>
                      </a:lnTo>
                      <a:lnTo>
                        <a:pt x="89345" y="119063"/>
                      </a:lnTo>
                      <a:lnTo>
                        <a:pt x="29813" y="119063"/>
                      </a:lnTo>
                      <a:lnTo>
                        <a:pt x="29813" y="89249"/>
                      </a:lnTo>
                      <a:lnTo>
                        <a:pt x="0" y="89249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89345" y="0"/>
                      </a:lnTo>
                      <a:lnTo>
                        <a:pt x="89345" y="29813"/>
                      </a:lnTo>
                      <a:lnTo>
                        <a:pt x="119063" y="29813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0" name="Google Shape;5590;p47"/>
                <p:cNvSpPr/>
                <p:nvPr/>
              </p:nvSpPr>
              <p:spPr>
                <a:xfrm>
                  <a:off x="460648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1" name="Google Shape;5591;p47"/>
                <p:cNvSpPr/>
                <p:nvPr/>
              </p:nvSpPr>
              <p:spPr>
                <a:xfrm>
                  <a:off x="4666107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2" name="Google Shape;5592;p47"/>
                <p:cNvSpPr/>
                <p:nvPr/>
              </p:nvSpPr>
              <p:spPr>
                <a:xfrm>
                  <a:off x="4695825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3" name="Google Shape;5593;p47"/>
                <p:cNvSpPr/>
                <p:nvPr/>
              </p:nvSpPr>
              <p:spPr>
                <a:xfrm>
                  <a:off x="4785169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4" name="Google Shape;5594;p47"/>
                <p:cNvSpPr/>
                <p:nvPr/>
              </p:nvSpPr>
              <p:spPr>
                <a:xfrm>
                  <a:off x="4725543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5" name="Google Shape;5595;p47"/>
                <p:cNvSpPr/>
                <p:nvPr/>
              </p:nvSpPr>
              <p:spPr>
                <a:xfrm>
                  <a:off x="469582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6" name="Google Shape;5596;p47"/>
                <p:cNvSpPr/>
                <p:nvPr/>
              </p:nvSpPr>
              <p:spPr>
                <a:xfrm>
                  <a:off x="4785169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7" name="Google Shape;5597;p47"/>
                <p:cNvSpPr/>
                <p:nvPr/>
              </p:nvSpPr>
              <p:spPr>
                <a:xfrm>
                  <a:off x="4725543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8" name="Google Shape;5598;p47"/>
                <p:cNvSpPr/>
                <p:nvPr/>
              </p:nvSpPr>
              <p:spPr>
                <a:xfrm>
                  <a:off x="481488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9" name="Google Shape;5599;p47"/>
                <p:cNvSpPr/>
                <p:nvPr/>
              </p:nvSpPr>
              <p:spPr>
                <a:xfrm>
                  <a:off x="4666106" y="3726655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29813"/>
                      </a:moveTo>
                      <a:lnTo>
                        <a:pt x="148781" y="89249"/>
                      </a:lnTo>
                      <a:lnTo>
                        <a:pt x="119063" y="89249"/>
                      </a:lnTo>
                      <a:lnTo>
                        <a:pt x="119063" y="119063"/>
                      </a:lnTo>
                      <a:lnTo>
                        <a:pt x="59436" y="119063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48781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0" name="Google Shape;5600;p47"/>
                <p:cNvSpPr/>
                <p:nvPr/>
              </p:nvSpPr>
              <p:spPr>
                <a:xfrm>
                  <a:off x="4666107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1" name="Google Shape;5601;p47"/>
                <p:cNvSpPr/>
                <p:nvPr/>
              </p:nvSpPr>
              <p:spPr>
                <a:xfrm rot="10800000">
                  <a:off x="4904136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2" name="Google Shape;5602;p47"/>
                <p:cNvSpPr/>
                <p:nvPr/>
              </p:nvSpPr>
              <p:spPr>
                <a:xfrm>
                  <a:off x="4814887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3" name="Google Shape;5603;p47"/>
                <p:cNvSpPr/>
                <p:nvPr/>
              </p:nvSpPr>
              <p:spPr>
                <a:xfrm>
                  <a:off x="4874418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4" name="Google Shape;5604;p47"/>
                <p:cNvSpPr/>
                <p:nvPr/>
              </p:nvSpPr>
              <p:spPr>
                <a:xfrm>
                  <a:off x="484460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5" name="Google Shape;5605;p47"/>
                <p:cNvSpPr/>
                <p:nvPr/>
              </p:nvSpPr>
              <p:spPr>
                <a:xfrm>
                  <a:off x="4814887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6" name="Google Shape;5606;p47"/>
                <p:cNvSpPr/>
                <p:nvPr/>
              </p:nvSpPr>
              <p:spPr>
                <a:xfrm>
                  <a:off x="4755356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7" name="Google Shape;5607;p47"/>
                <p:cNvSpPr/>
                <p:nvPr/>
              </p:nvSpPr>
              <p:spPr>
                <a:xfrm>
                  <a:off x="4785169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8" name="Google Shape;5608;p47"/>
                <p:cNvSpPr/>
                <p:nvPr/>
              </p:nvSpPr>
              <p:spPr>
                <a:xfrm>
                  <a:off x="4755356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9" name="Google Shape;5609;p47"/>
                <p:cNvSpPr/>
                <p:nvPr/>
              </p:nvSpPr>
              <p:spPr>
                <a:xfrm>
                  <a:off x="472554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0" name="Google Shape;5610;p47"/>
                <p:cNvSpPr/>
                <p:nvPr/>
              </p:nvSpPr>
              <p:spPr>
                <a:xfrm>
                  <a:off x="4755356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1" name="Google Shape;5611;p47"/>
                <p:cNvSpPr/>
                <p:nvPr/>
              </p:nvSpPr>
              <p:spPr>
                <a:xfrm>
                  <a:off x="4666107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2" name="Google Shape;5612;p47"/>
                <p:cNvSpPr/>
                <p:nvPr/>
              </p:nvSpPr>
              <p:spPr>
                <a:xfrm>
                  <a:off x="4636293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3" name="Google Shape;5613;p47"/>
                <p:cNvSpPr/>
                <p:nvPr/>
              </p:nvSpPr>
              <p:spPr>
                <a:xfrm>
                  <a:off x="466610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4" name="Google Shape;5614;p47"/>
                <p:cNvSpPr/>
                <p:nvPr/>
              </p:nvSpPr>
              <p:spPr>
                <a:xfrm>
                  <a:off x="481488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5" name="Google Shape;5615;p47"/>
                <p:cNvSpPr/>
                <p:nvPr/>
              </p:nvSpPr>
              <p:spPr>
                <a:xfrm>
                  <a:off x="4904232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6" name="Google Shape;5616;p47"/>
                <p:cNvSpPr/>
                <p:nvPr/>
              </p:nvSpPr>
              <p:spPr>
                <a:xfrm>
                  <a:off x="4844605" y="45005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7" name="Google Shape;5617;p47"/>
                <p:cNvSpPr/>
                <p:nvPr/>
              </p:nvSpPr>
              <p:spPr>
                <a:xfrm>
                  <a:off x="4666107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8" name="Google Shape;5618;p47"/>
                <p:cNvSpPr/>
                <p:nvPr/>
              </p:nvSpPr>
              <p:spPr>
                <a:xfrm>
                  <a:off x="4666107" y="4381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9" name="Google Shape;5619;p47"/>
                <p:cNvSpPr/>
                <p:nvPr/>
              </p:nvSpPr>
              <p:spPr>
                <a:xfrm>
                  <a:off x="4606480" y="432196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0" name="Google Shape;5620;p47"/>
                <p:cNvSpPr/>
                <p:nvPr/>
              </p:nvSpPr>
              <p:spPr>
                <a:xfrm>
                  <a:off x="4636293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1" name="Google Shape;5621;p47"/>
                <p:cNvSpPr/>
                <p:nvPr/>
              </p:nvSpPr>
              <p:spPr>
                <a:xfrm>
                  <a:off x="4576762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2" name="Google Shape;5622;p47"/>
                <p:cNvSpPr/>
                <p:nvPr/>
              </p:nvSpPr>
              <p:spPr>
                <a:xfrm>
                  <a:off x="4785169" y="4470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3" name="Google Shape;5623;p47"/>
                <p:cNvSpPr/>
                <p:nvPr/>
              </p:nvSpPr>
              <p:spPr>
                <a:xfrm>
                  <a:off x="4695825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4" name="Google Shape;5624;p47"/>
                <p:cNvSpPr/>
                <p:nvPr/>
              </p:nvSpPr>
              <p:spPr>
                <a:xfrm>
                  <a:off x="4725543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5" name="Google Shape;5625;p47"/>
                <p:cNvSpPr/>
                <p:nvPr/>
              </p:nvSpPr>
              <p:spPr>
                <a:xfrm>
                  <a:off x="4785169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6" name="Google Shape;5626;p47"/>
                <p:cNvSpPr/>
                <p:nvPr/>
              </p:nvSpPr>
              <p:spPr>
                <a:xfrm>
                  <a:off x="4785169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7" name="Google Shape;5627;p47"/>
                <p:cNvSpPr/>
                <p:nvPr/>
              </p:nvSpPr>
              <p:spPr>
                <a:xfrm>
                  <a:off x="475535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8" name="Google Shape;5628;p47"/>
                <p:cNvSpPr/>
                <p:nvPr/>
              </p:nvSpPr>
              <p:spPr>
                <a:xfrm>
                  <a:off x="4725543" y="52149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9" name="Google Shape;5629;p47"/>
                <p:cNvSpPr/>
                <p:nvPr/>
              </p:nvSpPr>
              <p:spPr>
                <a:xfrm>
                  <a:off x="4695825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0" name="Google Shape;5630;p47"/>
                <p:cNvSpPr/>
                <p:nvPr/>
              </p:nvSpPr>
              <p:spPr>
                <a:xfrm>
                  <a:off x="4606480" y="53339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1" name="Google Shape;5631;p47"/>
                <p:cNvSpPr/>
                <p:nvPr/>
              </p:nvSpPr>
              <p:spPr>
                <a:xfrm>
                  <a:off x="4517231" y="5244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2" name="Google Shape;5632;p47"/>
                <p:cNvSpPr/>
                <p:nvPr/>
              </p:nvSpPr>
              <p:spPr>
                <a:xfrm>
                  <a:off x="457676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3" name="Google Shape;5633;p47"/>
                <p:cNvSpPr/>
                <p:nvPr/>
              </p:nvSpPr>
              <p:spPr>
                <a:xfrm>
                  <a:off x="460648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4" name="Google Shape;5634;p47"/>
                <p:cNvSpPr/>
                <p:nvPr/>
              </p:nvSpPr>
              <p:spPr>
                <a:xfrm>
                  <a:off x="466610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5" name="Google Shape;5635;p47"/>
                <p:cNvSpPr/>
                <p:nvPr/>
              </p:nvSpPr>
              <p:spPr>
                <a:xfrm>
                  <a:off x="46362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6" name="Google Shape;5636;p47"/>
                <p:cNvSpPr/>
                <p:nvPr/>
              </p:nvSpPr>
              <p:spPr>
                <a:xfrm>
                  <a:off x="46064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7" name="Google Shape;5637;p47"/>
                <p:cNvSpPr/>
                <p:nvPr/>
              </p:nvSpPr>
              <p:spPr>
                <a:xfrm>
                  <a:off x="4576762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8" name="Google Shape;5638;p47"/>
                <p:cNvSpPr/>
                <p:nvPr/>
              </p:nvSpPr>
              <p:spPr>
                <a:xfrm>
                  <a:off x="460648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9" name="Google Shape;5639;p47"/>
                <p:cNvSpPr/>
                <p:nvPr/>
              </p:nvSpPr>
              <p:spPr>
                <a:xfrm>
                  <a:off x="4636293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0" name="Google Shape;5640;p47"/>
                <p:cNvSpPr/>
                <p:nvPr/>
              </p:nvSpPr>
              <p:spPr>
                <a:xfrm>
                  <a:off x="46958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1" name="Google Shape;5641;p47"/>
                <p:cNvSpPr/>
                <p:nvPr/>
              </p:nvSpPr>
              <p:spPr>
                <a:xfrm>
                  <a:off x="4547044" y="51255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2" name="Google Shape;5642;p47"/>
                <p:cNvSpPr/>
                <p:nvPr/>
              </p:nvSpPr>
              <p:spPr>
                <a:xfrm>
                  <a:off x="4547044" y="52149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3" name="Google Shape;5643;p47"/>
                <p:cNvSpPr/>
                <p:nvPr/>
              </p:nvSpPr>
              <p:spPr>
                <a:xfrm>
                  <a:off x="4517231" y="52744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4" name="Google Shape;5644;p47"/>
                <p:cNvSpPr/>
                <p:nvPr/>
              </p:nvSpPr>
              <p:spPr>
                <a:xfrm>
                  <a:off x="4576762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5" name="Google Shape;5645;p47"/>
                <p:cNvSpPr/>
                <p:nvPr/>
              </p:nvSpPr>
              <p:spPr>
                <a:xfrm>
                  <a:off x="4785169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6" name="Google Shape;5646;p47"/>
                <p:cNvSpPr/>
                <p:nvPr/>
              </p:nvSpPr>
              <p:spPr>
                <a:xfrm>
                  <a:off x="469582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7" name="Google Shape;5647;p47"/>
                <p:cNvSpPr/>
                <p:nvPr/>
              </p:nvSpPr>
              <p:spPr>
                <a:xfrm>
                  <a:off x="4368355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8" name="Google Shape;5648;p47"/>
                <p:cNvSpPr/>
                <p:nvPr/>
              </p:nvSpPr>
              <p:spPr>
                <a:xfrm>
                  <a:off x="4606480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9" name="Google Shape;5649;p47"/>
                <p:cNvSpPr/>
                <p:nvPr/>
              </p:nvSpPr>
              <p:spPr>
                <a:xfrm>
                  <a:off x="4666107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0" name="Google Shape;5650;p47"/>
                <p:cNvSpPr/>
                <p:nvPr/>
              </p:nvSpPr>
              <p:spPr>
                <a:xfrm>
                  <a:off x="4576762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1" name="Google Shape;5651;p47"/>
                <p:cNvSpPr/>
                <p:nvPr/>
              </p:nvSpPr>
              <p:spPr>
                <a:xfrm>
                  <a:off x="4695825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2" name="Google Shape;5652;p47"/>
                <p:cNvSpPr/>
                <p:nvPr/>
              </p:nvSpPr>
              <p:spPr>
                <a:xfrm>
                  <a:off x="4517231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3" name="Google Shape;5653;p47"/>
                <p:cNvSpPr/>
                <p:nvPr/>
              </p:nvSpPr>
              <p:spPr>
                <a:xfrm>
                  <a:off x="4755356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4" name="Google Shape;5654;p47"/>
                <p:cNvSpPr/>
                <p:nvPr/>
              </p:nvSpPr>
              <p:spPr>
                <a:xfrm>
                  <a:off x="4427982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5" name="Google Shape;5655;p47"/>
                <p:cNvSpPr/>
                <p:nvPr/>
              </p:nvSpPr>
              <p:spPr>
                <a:xfrm>
                  <a:off x="4874418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6" name="Google Shape;5656;p47"/>
                <p:cNvSpPr/>
                <p:nvPr/>
              </p:nvSpPr>
              <p:spPr>
                <a:xfrm>
                  <a:off x="4547044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7" name="Google Shape;5657;p47"/>
                <p:cNvSpPr/>
                <p:nvPr/>
              </p:nvSpPr>
              <p:spPr>
                <a:xfrm>
                  <a:off x="4725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8" name="Google Shape;5658;p47"/>
                <p:cNvSpPr/>
                <p:nvPr/>
              </p:nvSpPr>
              <p:spPr>
                <a:xfrm>
                  <a:off x="4517231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9" name="Google Shape;5659;p47"/>
                <p:cNvSpPr/>
                <p:nvPr/>
              </p:nvSpPr>
              <p:spPr>
                <a:xfrm>
                  <a:off x="4785169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0" name="Google Shape;5660;p47"/>
                <p:cNvSpPr/>
                <p:nvPr/>
              </p:nvSpPr>
              <p:spPr>
                <a:xfrm>
                  <a:off x="4457700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1" name="Google Shape;5661;p47"/>
                <p:cNvSpPr/>
                <p:nvPr/>
              </p:nvSpPr>
              <p:spPr>
                <a:xfrm>
                  <a:off x="4785169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2" name="Google Shape;5662;p47"/>
                <p:cNvSpPr/>
                <p:nvPr/>
              </p:nvSpPr>
              <p:spPr>
                <a:xfrm>
                  <a:off x="4487418" y="378618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63" name="Google Shape;5663;p47"/>
              <p:cNvGrpSpPr/>
              <p:nvPr/>
            </p:nvGrpSpPr>
            <p:grpSpPr>
              <a:xfrm>
                <a:off x="4933950" y="3726655"/>
                <a:ext cx="357187" cy="1488282"/>
                <a:chOff x="4933950" y="3726655"/>
                <a:chExt cx="357187" cy="1488282"/>
              </a:xfrm>
            </p:grpSpPr>
            <p:sp>
              <p:nvSpPr>
                <p:cNvPr id="5664" name="Google Shape;5664;p47"/>
                <p:cNvSpPr/>
                <p:nvPr/>
              </p:nvSpPr>
              <p:spPr>
                <a:xfrm>
                  <a:off x="5053012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5" name="Google Shape;5665;p47"/>
                <p:cNvSpPr/>
                <p:nvPr/>
              </p:nvSpPr>
              <p:spPr>
                <a:xfrm>
                  <a:off x="5142357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6" name="Google Shape;5666;p47"/>
                <p:cNvSpPr/>
                <p:nvPr/>
              </p:nvSpPr>
              <p:spPr>
                <a:xfrm>
                  <a:off x="5082730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7" name="Google Shape;5667;p47"/>
                <p:cNvSpPr/>
                <p:nvPr/>
              </p:nvSpPr>
              <p:spPr>
                <a:xfrm>
                  <a:off x="508273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8" name="Google Shape;5668;p47"/>
                <p:cNvSpPr/>
                <p:nvPr/>
              </p:nvSpPr>
              <p:spPr>
                <a:xfrm>
                  <a:off x="5112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9" name="Google Shape;5669;p47"/>
                <p:cNvSpPr/>
                <p:nvPr/>
              </p:nvSpPr>
              <p:spPr>
                <a:xfrm>
                  <a:off x="51125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0" name="Google Shape;5670;p47"/>
                <p:cNvSpPr/>
                <p:nvPr/>
              </p:nvSpPr>
              <p:spPr>
                <a:xfrm>
                  <a:off x="508273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1" name="Google Shape;5671;p47"/>
                <p:cNvSpPr/>
                <p:nvPr/>
              </p:nvSpPr>
              <p:spPr>
                <a:xfrm>
                  <a:off x="5082730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2" name="Google Shape;5672;p47"/>
                <p:cNvSpPr/>
                <p:nvPr/>
              </p:nvSpPr>
              <p:spPr>
                <a:xfrm>
                  <a:off x="511254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3" name="Google Shape;5673;p47"/>
                <p:cNvSpPr/>
                <p:nvPr/>
              </p:nvSpPr>
              <p:spPr>
                <a:xfrm>
                  <a:off x="508273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4" name="Google Shape;5674;p47"/>
                <p:cNvSpPr/>
                <p:nvPr/>
              </p:nvSpPr>
              <p:spPr>
                <a:xfrm>
                  <a:off x="5082730" y="4798218"/>
                  <a:ext cx="59626" cy="327374"/>
                </a:xfrm>
                <a:custGeom>
                  <a:rect b="b" l="l" r="r" t="t"/>
                  <a:pathLst>
                    <a:path extrusionOk="0" h="327374" w="59626">
                      <a:moveTo>
                        <a:pt x="29813" y="238125"/>
                      </a:moveTo>
                      <a:lnTo>
                        <a:pt x="29813" y="267938"/>
                      </a:lnTo>
                      <a:lnTo>
                        <a:pt x="59626" y="267938"/>
                      </a:lnTo>
                      <a:lnTo>
                        <a:pt x="59626" y="327374"/>
                      </a:lnTo>
                      <a:lnTo>
                        <a:pt x="29813" y="327374"/>
                      </a:lnTo>
                      <a:lnTo>
                        <a:pt x="29813" y="297656"/>
                      </a:lnTo>
                      <a:lnTo>
                        <a:pt x="0" y="297656"/>
                      </a:lnTo>
                      <a:lnTo>
                        <a:pt x="0" y="208312"/>
                      </a:lnTo>
                      <a:lnTo>
                        <a:pt x="29813" y="208312"/>
                      </a:lnTo>
                      <a:lnTo>
                        <a:pt x="29813" y="178594"/>
                      </a:lnTo>
                      <a:lnTo>
                        <a:pt x="0" y="178594"/>
                      </a:lnTo>
                      <a:lnTo>
                        <a:pt x="0" y="0"/>
                      </a:lnTo>
                      <a:lnTo>
                        <a:pt x="59626" y="0"/>
                      </a:lnTo>
                      <a:lnTo>
                        <a:pt x="59626" y="238125"/>
                      </a:lnTo>
                      <a:lnTo>
                        <a:pt x="29813" y="2381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5" name="Google Shape;5675;p47"/>
                <p:cNvSpPr/>
                <p:nvPr/>
              </p:nvSpPr>
              <p:spPr>
                <a:xfrm>
                  <a:off x="5082730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6" name="Google Shape;5676;p47"/>
                <p:cNvSpPr/>
                <p:nvPr/>
              </p:nvSpPr>
              <p:spPr>
                <a:xfrm>
                  <a:off x="5082730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7" name="Google Shape;5677;p47"/>
                <p:cNvSpPr/>
                <p:nvPr/>
              </p:nvSpPr>
              <p:spPr>
                <a:xfrm>
                  <a:off x="5082730" y="4738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8" name="Google Shape;5678;p47"/>
                <p:cNvSpPr/>
                <p:nvPr/>
              </p:nvSpPr>
              <p:spPr>
                <a:xfrm>
                  <a:off x="5023294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9" name="Google Shape;5679;p47"/>
                <p:cNvSpPr/>
                <p:nvPr/>
              </p:nvSpPr>
              <p:spPr>
                <a:xfrm>
                  <a:off x="5142357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0" name="Google Shape;5680;p47"/>
                <p:cNvSpPr/>
                <p:nvPr/>
              </p:nvSpPr>
              <p:spPr>
                <a:xfrm>
                  <a:off x="499348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1" name="Google Shape;5681;p47"/>
                <p:cNvSpPr/>
                <p:nvPr/>
              </p:nvSpPr>
              <p:spPr>
                <a:xfrm>
                  <a:off x="4963668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2" name="Google Shape;5682;p47"/>
                <p:cNvSpPr/>
                <p:nvPr/>
              </p:nvSpPr>
              <p:spPr>
                <a:xfrm>
                  <a:off x="4963668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3" name="Google Shape;5683;p47"/>
                <p:cNvSpPr/>
                <p:nvPr/>
              </p:nvSpPr>
              <p:spPr>
                <a:xfrm>
                  <a:off x="5231606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4" name="Google Shape;5684;p47"/>
                <p:cNvSpPr/>
                <p:nvPr/>
              </p:nvSpPr>
              <p:spPr>
                <a:xfrm>
                  <a:off x="499348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5" name="Google Shape;5685;p47"/>
                <p:cNvSpPr/>
                <p:nvPr/>
              </p:nvSpPr>
              <p:spPr>
                <a:xfrm>
                  <a:off x="50530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6" name="Google Shape;5686;p47"/>
                <p:cNvSpPr/>
                <p:nvPr/>
              </p:nvSpPr>
              <p:spPr>
                <a:xfrm>
                  <a:off x="4993481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7" name="Google Shape;5687;p47"/>
                <p:cNvSpPr/>
                <p:nvPr/>
              </p:nvSpPr>
              <p:spPr>
                <a:xfrm>
                  <a:off x="514235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8" name="Google Shape;5688;p47"/>
                <p:cNvSpPr/>
                <p:nvPr/>
              </p:nvSpPr>
              <p:spPr>
                <a:xfrm>
                  <a:off x="5172075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9" name="Google Shape;5689;p47"/>
                <p:cNvSpPr/>
                <p:nvPr/>
              </p:nvSpPr>
              <p:spPr>
                <a:xfrm>
                  <a:off x="5261419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0" name="Google Shape;5690;p47"/>
                <p:cNvSpPr/>
                <p:nvPr/>
              </p:nvSpPr>
              <p:spPr>
                <a:xfrm>
                  <a:off x="4933950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1" name="Google Shape;5691;p47"/>
                <p:cNvSpPr/>
                <p:nvPr/>
              </p:nvSpPr>
              <p:spPr>
                <a:xfrm>
                  <a:off x="5172075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2" name="Google Shape;5692;p47"/>
                <p:cNvSpPr/>
                <p:nvPr/>
              </p:nvSpPr>
              <p:spPr>
                <a:xfrm>
                  <a:off x="505301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3" name="Google Shape;5693;p47"/>
                <p:cNvSpPr/>
                <p:nvPr/>
              </p:nvSpPr>
              <p:spPr>
                <a:xfrm>
                  <a:off x="5142357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4" name="Google Shape;5694;p47"/>
                <p:cNvSpPr/>
                <p:nvPr/>
              </p:nvSpPr>
              <p:spPr>
                <a:xfrm>
                  <a:off x="5142357" y="3756469"/>
                  <a:ext cx="29718" cy="803719"/>
                </a:xfrm>
                <a:custGeom>
                  <a:rect b="b" l="l" r="r" t="t"/>
                  <a:pathLst>
                    <a:path extrusionOk="0" h="803719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03720"/>
                      </a:lnTo>
                      <a:lnTo>
                        <a:pt x="0" y="8037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5" name="Google Shape;5695;p47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6" name="Google Shape;5696;p47"/>
                <p:cNvSpPr/>
                <p:nvPr/>
              </p:nvSpPr>
              <p:spPr>
                <a:xfrm>
                  <a:off x="5112543" y="4143374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7" name="Google Shape;5697;p47"/>
                <p:cNvSpPr/>
                <p:nvPr/>
              </p:nvSpPr>
              <p:spPr>
                <a:xfrm>
                  <a:off x="5053012" y="3845718"/>
                  <a:ext cx="29718" cy="714375"/>
                </a:xfrm>
                <a:custGeom>
                  <a:rect b="b" l="l" r="r" t="t"/>
                  <a:pathLst>
                    <a:path extrusionOk="0" h="71437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714375"/>
                      </a:lnTo>
                      <a:lnTo>
                        <a:pt x="0" y="7143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8" name="Google Shape;5698;p47"/>
                <p:cNvSpPr/>
                <p:nvPr/>
              </p:nvSpPr>
              <p:spPr>
                <a:xfrm>
                  <a:off x="5082730" y="4619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9" name="Google Shape;5699;p47"/>
                <p:cNvSpPr/>
                <p:nvPr/>
              </p:nvSpPr>
              <p:spPr>
                <a:xfrm>
                  <a:off x="4963668" y="4589906"/>
                  <a:ext cx="297751" cy="119062"/>
                </a:xfrm>
                <a:custGeom>
                  <a:rect b="b" l="l" r="r" t="t"/>
                  <a:pathLst>
                    <a:path extrusionOk="0" h="119062" w="297751">
                      <a:moveTo>
                        <a:pt x="297752" y="0"/>
                      </a:moveTo>
                      <a:lnTo>
                        <a:pt x="297752" y="59436"/>
                      </a:lnTo>
                      <a:lnTo>
                        <a:pt x="238125" y="59436"/>
                      </a:lnTo>
                      <a:lnTo>
                        <a:pt x="238125" y="89249"/>
                      </a:lnTo>
                      <a:lnTo>
                        <a:pt x="178689" y="89249"/>
                      </a:lnTo>
                      <a:lnTo>
                        <a:pt x="178689" y="119063"/>
                      </a:lnTo>
                      <a:lnTo>
                        <a:pt x="119063" y="119063"/>
                      </a:lnTo>
                      <a:lnTo>
                        <a:pt x="119063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119063" y="29718"/>
                      </a:lnTo>
                      <a:lnTo>
                        <a:pt x="119063" y="59436"/>
                      </a:lnTo>
                      <a:lnTo>
                        <a:pt x="178689" y="59436"/>
                      </a:lnTo>
                      <a:lnTo>
                        <a:pt x="178689" y="29718"/>
                      </a:lnTo>
                      <a:lnTo>
                        <a:pt x="208407" y="29718"/>
                      </a:lnTo>
                      <a:lnTo>
                        <a:pt x="208407" y="0"/>
                      </a:lnTo>
                      <a:lnTo>
                        <a:pt x="29775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0" name="Google Shape;5700;p47"/>
                <p:cNvSpPr/>
                <p:nvPr/>
              </p:nvSpPr>
              <p:spPr>
                <a:xfrm>
                  <a:off x="520179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1" name="Google Shape;5701;p47"/>
                <p:cNvSpPr/>
                <p:nvPr/>
              </p:nvSpPr>
              <p:spPr>
                <a:xfrm>
                  <a:off x="520179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2" name="Google Shape;5702;p47"/>
                <p:cNvSpPr/>
                <p:nvPr/>
              </p:nvSpPr>
              <p:spPr>
                <a:xfrm>
                  <a:off x="5112543" y="396478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3" name="Google Shape;5703;p47"/>
                <p:cNvSpPr/>
                <p:nvPr/>
              </p:nvSpPr>
              <p:spPr>
                <a:xfrm>
                  <a:off x="508273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4" name="Google Shape;5704;p47"/>
                <p:cNvSpPr/>
                <p:nvPr/>
              </p:nvSpPr>
              <p:spPr>
                <a:xfrm>
                  <a:off x="5112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5" name="Google Shape;5705;p47"/>
                <p:cNvSpPr/>
                <p:nvPr/>
              </p:nvSpPr>
              <p:spPr>
                <a:xfrm>
                  <a:off x="5053012" y="3756469"/>
                  <a:ext cx="89344" cy="863155"/>
                </a:xfrm>
                <a:custGeom>
                  <a:rect b="b" l="l" r="r" t="t"/>
                  <a:pathLst>
                    <a:path extrusionOk="0" h="863155" w="89344">
                      <a:moveTo>
                        <a:pt x="89344" y="0"/>
                      </a:moveTo>
                      <a:lnTo>
                        <a:pt x="89344" y="208312"/>
                      </a:lnTo>
                      <a:lnTo>
                        <a:pt x="59531" y="208312"/>
                      </a:lnTo>
                      <a:lnTo>
                        <a:pt x="59531" y="327374"/>
                      </a:lnTo>
                      <a:lnTo>
                        <a:pt x="89344" y="327374"/>
                      </a:lnTo>
                      <a:lnTo>
                        <a:pt x="89344" y="386905"/>
                      </a:lnTo>
                      <a:lnTo>
                        <a:pt x="59531" y="386905"/>
                      </a:lnTo>
                      <a:lnTo>
                        <a:pt x="59531" y="863155"/>
                      </a:lnTo>
                      <a:lnTo>
                        <a:pt x="29718" y="863155"/>
                      </a:lnTo>
                      <a:lnTo>
                        <a:pt x="29718" y="833438"/>
                      </a:lnTo>
                      <a:lnTo>
                        <a:pt x="0" y="833438"/>
                      </a:lnTo>
                      <a:lnTo>
                        <a:pt x="0" y="803624"/>
                      </a:lnTo>
                      <a:lnTo>
                        <a:pt x="29718" y="803624"/>
                      </a:lnTo>
                      <a:lnTo>
                        <a:pt x="29718" y="89249"/>
                      </a:lnTo>
                      <a:lnTo>
                        <a:pt x="59531" y="89249"/>
                      </a:lnTo>
                      <a:lnTo>
                        <a:pt x="59531" y="0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6" name="Google Shape;5706;p47"/>
                <p:cNvSpPr/>
                <p:nvPr/>
              </p:nvSpPr>
              <p:spPr>
                <a:xfrm>
                  <a:off x="5172075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7" name="Google Shape;5707;p47"/>
                <p:cNvSpPr/>
                <p:nvPr/>
              </p:nvSpPr>
              <p:spPr>
                <a:xfrm>
                  <a:off x="4963668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8" name="Google Shape;5708;p47"/>
                <p:cNvSpPr/>
                <p:nvPr/>
              </p:nvSpPr>
              <p:spPr>
                <a:xfrm>
                  <a:off x="505301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9" name="Google Shape;5709;p47"/>
                <p:cNvSpPr/>
                <p:nvPr/>
              </p:nvSpPr>
              <p:spPr>
                <a:xfrm>
                  <a:off x="5082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0" name="Google Shape;5710;p47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1" name="Google Shape;5711;p47"/>
                <p:cNvSpPr/>
                <p:nvPr/>
              </p:nvSpPr>
              <p:spPr>
                <a:xfrm>
                  <a:off x="5082730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2" name="Google Shape;5712;p47"/>
                <p:cNvSpPr/>
                <p:nvPr/>
              </p:nvSpPr>
              <p:spPr>
                <a:xfrm>
                  <a:off x="511254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3" name="Google Shape;5713;p47"/>
                <p:cNvSpPr/>
                <p:nvPr/>
              </p:nvSpPr>
              <p:spPr>
                <a:xfrm>
                  <a:off x="5082730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14" name="Google Shape;5714;p47"/>
              <p:cNvGrpSpPr/>
              <p:nvPr/>
            </p:nvGrpSpPr>
            <p:grpSpPr>
              <a:xfrm>
                <a:off x="4993481" y="3548062"/>
                <a:ext cx="386905" cy="386905"/>
                <a:chOff x="4993481" y="3548062"/>
                <a:chExt cx="386905" cy="386905"/>
              </a:xfrm>
            </p:grpSpPr>
            <p:sp>
              <p:nvSpPr>
                <p:cNvPr id="5715" name="Google Shape;5715;p47"/>
                <p:cNvSpPr/>
                <p:nvPr/>
              </p:nvSpPr>
              <p:spPr>
                <a:xfrm>
                  <a:off x="5023294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6" name="Google Shape;5716;p47"/>
                <p:cNvSpPr/>
                <p:nvPr/>
              </p:nvSpPr>
              <p:spPr>
                <a:xfrm>
                  <a:off x="5291137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7" name="Google Shape;5717;p47"/>
                <p:cNvSpPr/>
                <p:nvPr/>
              </p:nvSpPr>
              <p:spPr>
                <a:xfrm>
                  <a:off x="5350668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8" name="Google Shape;5718;p47"/>
                <p:cNvSpPr/>
                <p:nvPr/>
              </p:nvSpPr>
              <p:spPr>
                <a:xfrm>
                  <a:off x="5172075" y="3548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9" name="Google Shape;5719;p47"/>
                <p:cNvSpPr/>
                <p:nvPr/>
              </p:nvSpPr>
              <p:spPr>
                <a:xfrm>
                  <a:off x="5172075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0" name="Google Shape;5720;p47"/>
                <p:cNvSpPr/>
                <p:nvPr/>
              </p:nvSpPr>
              <p:spPr>
                <a:xfrm>
                  <a:off x="4993481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1" name="Google Shape;5721;p47"/>
                <p:cNvSpPr/>
                <p:nvPr/>
              </p:nvSpPr>
              <p:spPr>
                <a:xfrm>
                  <a:off x="517207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BB0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2" name="Google Shape;5722;p47"/>
                <p:cNvSpPr/>
                <p:nvPr/>
              </p:nvSpPr>
              <p:spPr>
                <a:xfrm>
                  <a:off x="5172075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3" name="Google Shape;5723;p47"/>
                <p:cNvSpPr/>
                <p:nvPr/>
              </p:nvSpPr>
              <p:spPr>
                <a:xfrm>
                  <a:off x="5172075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4" name="Google Shape;5724;p47"/>
                <p:cNvSpPr/>
                <p:nvPr/>
              </p:nvSpPr>
              <p:spPr>
                <a:xfrm>
                  <a:off x="5082730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5" name="Google Shape;5725;p47"/>
                <p:cNvSpPr/>
                <p:nvPr/>
              </p:nvSpPr>
              <p:spPr>
                <a:xfrm>
                  <a:off x="5082730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6" name="Google Shape;5726;p47"/>
                <p:cNvSpPr/>
                <p:nvPr/>
              </p:nvSpPr>
              <p:spPr>
                <a:xfrm>
                  <a:off x="5231606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7" name="Google Shape;5727;p47"/>
                <p:cNvSpPr/>
                <p:nvPr/>
              </p:nvSpPr>
              <p:spPr>
                <a:xfrm>
                  <a:off x="5231606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8" name="Google Shape;5728;p47"/>
                <p:cNvSpPr/>
                <p:nvPr/>
              </p:nvSpPr>
              <p:spPr>
                <a:xfrm>
                  <a:off x="5142357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9" name="Google Shape;5729;p47"/>
                <p:cNvSpPr/>
                <p:nvPr/>
              </p:nvSpPr>
              <p:spPr>
                <a:xfrm>
                  <a:off x="5142357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0" name="Google Shape;5730;p47"/>
                <p:cNvSpPr/>
                <p:nvPr/>
              </p:nvSpPr>
              <p:spPr>
                <a:xfrm>
                  <a:off x="5201793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1" name="Google Shape;5731;p47"/>
                <p:cNvSpPr/>
                <p:nvPr/>
              </p:nvSpPr>
              <p:spPr>
                <a:xfrm>
                  <a:off x="5082730" y="3637406"/>
                  <a:ext cx="208406" cy="208311"/>
                </a:xfrm>
                <a:custGeom>
                  <a:rect b="b" l="l" r="r" t="t"/>
                  <a:pathLst>
                    <a:path extrusionOk="0" h="208311" w="208406">
                      <a:moveTo>
                        <a:pt x="208407" y="89249"/>
                      </a:moveTo>
                      <a:lnTo>
                        <a:pt x="208407" y="119063"/>
                      </a:lnTo>
                      <a:lnTo>
                        <a:pt x="148876" y="119063"/>
                      </a:lnTo>
                      <a:lnTo>
                        <a:pt x="148876" y="148780"/>
                      </a:lnTo>
                      <a:lnTo>
                        <a:pt x="119062" y="148780"/>
                      </a:lnTo>
                      <a:lnTo>
                        <a:pt x="119062" y="208312"/>
                      </a:lnTo>
                      <a:lnTo>
                        <a:pt x="89344" y="208312"/>
                      </a:lnTo>
                      <a:lnTo>
                        <a:pt x="89344" y="148780"/>
                      </a:lnTo>
                      <a:lnTo>
                        <a:pt x="59626" y="148780"/>
                      </a:lnTo>
                      <a:lnTo>
                        <a:pt x="59626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89344" y="59436"/>
                      </a:lnTo>
                      <a:lnTo>
                        <a:pt x="89344" y="0"/>
                      </a:lnTo>
                      <a:lnTo>
                        <a:pt x="119062" y="0"/>
                      </a:lnTo>
                      <a:lnTo>
                        <a:pt x="119062" y="59436"/>
                      </a:lnTo>
                      <a:lnTo>
                        <a:pt x="148876" y="59436"/>
                      </a:lnTo>
                      <a:lnTo>
                        <a:pt x="148876" y="89249"/>
                      </a:lnTo>
                      <a:lnTo>
                        <a:pt x="20840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2" name="Google Shape;5732;p47"/>
                <p:cNvSpPr/>
                <p:nvPr/>
              </p:nvSpPr>
              <p:spPr>
                <a:xfrm>
                  <a:off x="5201793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3" name="Google Shape;5733;p47"/>
                <p:cNvSpPr/>
                <p:nvPr/>
              </p:nvSpPr>
              <p:spPr>
                <a:xfrm>
                  <a:off x="5142357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4" name="Google Shape;5734;p47"/>
                <p:cNvSpPr/>
                <p:nvPr/>
              </p:nvSpPr>
              <p:spPr>
                <a:xfrm>
                  <a:off x="5201793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5" name="Google Shape;5735;p47"/>
                <p:cNvSpPr/>
                <p:nvPr/>
              </p:nvSpPr>
              <p:spPr>
                <a:xfrm>
                  <a:off x="5201793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6" name="Google Shape;5736;p47"/>
                <p:cNvSpPr/>
                <p:nvPr/>
              </p:nvSpPr>
              <p:spPr>
                <a:xfrm>
                  <a:off x="5142357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37" name="Google Shape;5737;p47"/>
              <p:cNvGrpSpPr/>
              <p:nvPr/>
            </p:nvGrpSpPr>
            <p:grpSpPr>
              <a:xfrm>
                <a:off x="5797105" y="4708969"/>
                <a:ext cx="148781" cy="148780"/>
                <a:chOff x="5797105" y="4708969"/>
                <a:chExt cx="148781" cy="148780"/>
              </a:xfrm>
            </p:grpSpPr>
            <p:sp>
              <p:nvSpPr>
                <p:cNvPr id="5738" name="Google Shape;5738;p47"/>
                <p:cNvSpPr/>
                <p:nvPr/>
              </p:nvSpPr>
              <p:spPr>
                <a:xfrm>
                  <a:off x="585673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9" name="Google Shape;5739;p47"/>
                <p:cNvSpPr/>
                <p:nvPr/>
              </p:nvSpPr>
              <p:spPr>
                <a:xfrm>
                  <a:off x="5856732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0" name="Google Shape;5740;p47"/>
                <p:cNvSpPr/>
                <p:nvPr/>
              </p:nvSpPr>
              <p:spPr>
                <a:xfrm>
                  <a:off x="5826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1" name="Google Shape;5741;p47"/>
                <p:cNvSpPr/>
                <p:nvPr/>
              </p:nvSpPr>
              <p:spPr>
                <a:xfrm>
                  <a:off x="585673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2" name="Google Shape;5742;p47"/>
                <p:cNvSpPr/>
                <p:nvPr/>
              </p:nvSpPr>
              <p:spPr>
                <a:xfrm>
                  <a:off x="58864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3" name="Google Shape;5743;p47"/>
                <p:cNvSpPr/>
                <p:nvPr/>
              </p:nvSpPr>
              <p:spPr>
                <a:xfrm>
                  <a:off x="585673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4" name="Google Shape;5744;p47"/>
                <p:cNvSpPr/>
                <p:nvPr/>
              </p:nvSpPr>
              <p:spPr>
                <a:xfrm>
                  <a:off x="591616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5" name="Google Shape;5745;p47"/>
                <p:cNvSpPr/>
                <p:nvPr/>
              </p:nvSpPr>
              <p:spPr>
                <a:xfrm>
                  <a:off x="579710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6" name="Google Shape;5746;p47"/>
                <p:cNvSpPr/>
                <p:nvPr/>
              </p:nvSpPr>
              <p:spPr>
                <a:xfrm>
                  <a:off x="5856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47" name="Google Shape;5747;p47"/>
              <p:cNvGrpSpPr/>
              <p:nvPr/>
            </p:nvGrpSpPr>
            <p:grpSpPr>
              <a:xfrm>
                <a:off x="5201793" y="4976812"/>
                <a:ext cx="148780" cy="148780"/>
                <a:chOff x="5201793" y="4976812"/>
                <a:chExt cx="148780" cy="148780"/>
              </a:xfrm>
            </p:grpSpPr>
            <p:sp>
              <p:nvSpPr>
                <p:cNvPr id="5748" name="Google Shape;5748;p47"/>
                <p:cNvSpPr/>
                <p:nvPr/>
              </p:nvSpPr>
              <p:spPr>
                <a:xfrm>
                  <a:off x="5261419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9" name="Google Shape;5749;p47"/>
                <p:cNvSpPr/>
                <p:nvPr/>
              </p:nvSpPr>
              <p:spPr>
                <a:xfrm>
                  <a:off x="526141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0" name="Google Shape;5750;p47"/>
                <p:cNvSpPr/>
                <p:nvPr/>
              </p:nvSpPr>
              <p:spPr>
                <a:xfrm>
                  <a:off x="523160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1" name="Google Shape;5751;p47"/>
                <p:cNvSpPr/>
                <p:nvPr/>
              </p:nvSpPr>
              <p:spPr>
                <a:xfrm>
                  <a:off x="5261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2" name="Google Shape;5752;p47"/>
                <p:cNvSpPr/>
                <p:nvPr/>
              </p:nvSpPr>
              <p:spPr>
                <a:xfrm>
                  <a:off x="5291137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3" name="Google Shape;5753;p47"/>
                <p:cNvSpPr/>
                <p:nvPr/>
              </p:nvSpPr>
              <p:spPr>
                <a:xfrm>
                  <a:off x="5261419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4" name="Google Shape;5754;p47"/>
                <p:cNvSpPr/>
                <p:nvPr/>
              </p:nvSpPr>
              <p:spPr>
                <a:xfrm>
                  <a:off x="532085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5" name="Google Shape;5755;p47"/>
                <p:cNvSpPr/>
                <p:nvPr/>
              </p:nvSpPr>
              <p:spPr>
                <a:xfrm>
                  <a:off x="5201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6" name="Google Shape;5756;p47"/>
                <p:cNvSpPr/>
                <p:nvPr/>
              </p:nvSpPr>
              <p:spPr>
                <a:xfrm>
                  <a:off x="5261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57" name="Google Shape;5757;p47"/>
              <p:cNvGrpSpPr/>
              <p:nvPr/>
            </p:nvGrpSpPr>
            <p:grpSpPr>
              <a:xfrm>
                <a:off x="4874418" y="3786187"/>
                <a:ext cx="148781" cy="148780"/>
                <a:chOff x="4874418" y="3786187"/>
                <a:chExt cx="148781" cy="148780"/>
              </a:xfrm>
            </p:grpSpPr>
            <p:sp>
              <p:nvSpPr>
                <p:cNvPr id="5758" name="Google Shape;5758;p47"/>
                <p:cNvSpPr/>
                <p:nvPr/>
              </p:nvSpPr>
              <p:spPr>
                <a:xfrm>
                  <a:off x="493395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9" name="Google Shape;5759;p47"/>
                <p:cNvSpPr/>
                <p:nvPr/>
              </p:nvSpPr>
              <p:spPr>
                <a:xfrm>
                  <a:off x="4933950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0" name="Google Shape;5760;p47"/>
                <p:cNvSpPr/>
                <p:nvPr/>
              </p:nvSpPr>
              <p:spPr>
                <a:xfrm>
                  <a:off x="4904232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1" name="Google Shape;5761;p47"/>
                <p:cNvSpPr/>
                <p:nvPr/>
              </p:nvSpPr>
              <p:spPr>
                <a:xfrm>
                  <a:off x="493395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2" name="Google Shape;5762;p47"/>
                <p:cNvSpPr/>
                <p:nvPr/>
              </p:nvSpPr>
              <p:spPr>
                <a:xfrm>
                  <a:off x="4963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3" name="Google Shape;5763;p47"/>
                <p:cNvSpPr/>
                <p:nvPr/>
              </p:nvSpPr>
              <p:spPr>
                <a:xfrm>
                  <a:off x="4933950" y="37861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4" name="Google Shape;5764;p47"/>
                <p:cNvSpPr/>
                <p:nvPr/>
              </p:nvSpPr>
              <p:spPr>
                <a:xfrm>
                  <a:off x="4993481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5" name="Google Shape;5765;p47"/>
                <p:cNvSpPr/>
                <p:nvPr/>
              </p:nvSpPr>
              <p:spPr>
                <a:xfrm>
                  <a:off x="487441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6" name="Google Shape;5766;p47"/>
                <p:cNvSpPr/>
                <p:nvPr/>
              </p:nvSpPr>
              <p:spPr>
                <a:xfrm>
                  <a:off x="493395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67" name="Google Shape;5767;p47"/>
              <p:cNvGrpSpPr/>
              <p:nvPr/>
            </p:nvGrpSpPr>
            <p:grpSpPr>
              <a:xfrm>
                <a:off x="4338637" y="4054030"/>
                <a:ext cx="148780" cy="148780"/>
                <a:chOff x="4338637" y="4054030"/>
                <a:chExt cx="148780" cy="148780"/>
              </a:xfrm>
            </p:grpSpPr>
            <p:sp>
              <p:nvSpPr>
                <p:cNvPr id="5768" name="Google Shape;5768;p47"/>
                <p:cNvSpPr/>
                <p:nvPr/>
              </p:nvSpPr>
              <p:spPr>
                <a:xfrm>
                  <a:off x="4398168" y="4083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9" name="Google Shape;5769;p47"/>
                <p:cNvSpPr/>
                <p:nvPr/>
              </p:nvSpPr>
              <p:spPr>
                <a:xfrm>
                  <a:off x="4398168" y="4143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0" name="Google Shape;5770;p47"/>
                <p:cNvSpPr/>
                <p:nvPr/>
              </p:nvSpPr>
              <p:spPr>
                <a:xfrm>
                  <a:off x="4368355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1" name="Google Shape;5771;p47"/>
                <p:cNvSpPr/>
                <p:nvPr/>
              </p:nvSpPr>
              <p:spPr>
                <a:xfrm>
                  <a:off x="4398168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2" name="Google Shape;5772;p47"/>
                <p:cNvSpPr/>
                <p:nvPr/>
              </p:nvSpPr>
              <p:spPr>
                <a:xfrm>
                  <a:off x="4427982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3" name="Google Shape;5773;p47"/>
                <p:cNvSpPr/>
                <p:nvPr/>
              </p:nvSpPr>
              <p:spPr>
                <a:xfrm>
                  <a:off x="4398168" y="4054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4" name="Google Shape;5774;p47"/>
                <p:cNvSpPr/>
                <p:nvPr/>
              </p:nvSpPr>
              <p:spPr>
                <a:xfrm>
                  <a:off x="4457700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5" name="Google Shape;5775;p47"/>
                <p:cNvSpPr/>
                <p:nvPr/>
              </p:nvSpPr>
              <p:spPr>
                <a:xfrm>
                  <a:off x="4338637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6" name="Google Shape;5776;p47"/>
                <p:cNvSpPr/>
                <p:nvPr/>
              </p:nvSpPr>
              <p:spPr>
                <a:xfrm>
                  <a:off x="4398168" y="4173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77" name="Google Shape;5777;p47"/>
              <p:cNvGrpSpPr/>
              <p:nvPr/>
            </p:nvGrpSpPr>
            <p:grpSpPr>
              <a:xfrm>
                <a:off x="5291137" y="3518344"/>
                <a:ext cx="654749" cy="1696593"/>
                <a:chOff x="5291137" y="3518344"/>
                <a:chExt cx="654749" cy="1696593"/>
              </a:xfrm>
            </p:grpSpPr>
            <p:grpSp>
              <p:nvGrpSpPr>
                <p:cNvPr id="5778" name="Google Shape;5778;p47"/>
                <p:cNvGrpSpPr/>
                <p:nvPr/>
              </p:nvGrpSpPr>
              <p:grpSpPr>
                <a:xfrm>
                  <a:off x="5291137" y="3518344"/>
                  <a:ext cx="505968" cy="1279779"/>
                  <a:chOff x="5291137" y="3518344"/>
                  <a:chExt cx="505968" cy="1279779"/>
                </a:xfrm>
              </p:grpSpPr>
              <p:sp>
                <p:nvSpPr>
                  <p:cNvPr id="5779" name="Google Shape;5779;p47"/>
                  <p:cNvSpPr/>
                  <p:nvPr/>
                </p:nvSpPr>
                <p:spPr>
                  <a:xfrm>
                    <a:off x="5618607" y="3518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0" name="Google Shape;5780;p47"/>
                  <p:cNvSpPr/>
                  <p:nvPr/>
                </p:nvSpPr>
                <p:spPr>
                  <a:xfrm>
                    <a:off x="5678043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1" name="Google Shape;5781;p47"/>
                  <p:cNvSpPr/>
                  <p:nvPr/>
                </p:nvSpPr>
                <p:spPr>
                  <a:xfrm>
                    <a:off x="5737669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2" name="Google Shape;5782;p47"/>
                  <p:cNvSpPr/>
                  <p:nvPr/>
                </p:nvSpPr>
                <p:spPr>
                  <a:xfrm>
                    <a:off x="5767387" y="36075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3" name="Google Shape;5783;p47"/>
                  <p:cNvSpPr/>
                  <p:nvPr/>
                </p:nvSpPr>
                <p:spPr>
                  <a:xfrm>
                    <a:off x="5499544" y="3607593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4" name="Google Shape;5784;p47"/>
                  <p:cNvSpPr/>
                  <p:nvPr/>
                </p:nvSpPr>
                <p:spPr>
                  <a:xfrm>
                    <a:off x="5469731" y="39349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5" name="Google Shape;5785;p47"/>
                  <p:cNvSpPr/>
                  <p:nvPr/>
                </p:nvSpPr>
                <p:spPr>
                  <a:xfrm>
                    <a:off x="5439918" y="4024312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6" name="Google Shape;5786;p47"/>
                  <p:cNvSpPr/>
                  <p:nvPr/>
                </p:nvSpPr>
                <p:spPr>
                  <a:xfrm>
                    <a:off x="5469731" y="420290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7" name="Google Shape;5787;p47"/>
                  <p:cNvSpPr/>
                  <p:nvPr/>
                </p:nvSpPr>
                <p:spPr>
                  <a:xfrm>
                    <a:off x="5737669" y="369684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8" name="Google Shape;5788;p47"/>
                  <p:cNvSpPr/>
                  <p:nvPr/>
                </p:nvSpPr>
                <p:spPr>
                  <a:xfrm>
                    <a:off x="5707856" y="378618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9" name="Google Shape;5789;p47"/>
                  <p:cNvSpPr/>
                  <p:nvPr/>
                </p:nvSpPr>
                <p:spPr>
                  <a:xfrm>
                    <a:off x="5558980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0" name="Google Shape;5790;p47"/>
                  <p:cNvSpPr/>
                  <p:nvPr/>
                </p:nvSpPr>
                <p:spPr>
                  <a:xfrm>
                    <a:off x="5529262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1" name="Google Shape;5791;p47"/>
                  <p:cNvSpPr/>
                  <p:nvPr/>
                </p:nvSpPr>
                <p:spPr>
                  <a:xfrm>
                    <a:off x="5529262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2" name="Google Shape;5792;p47"/>
                  <p:cNvSpPr/>
                  <p:nvPr/>
                </p:nvSpPr>
                <p:spPr>
                  <a:xfrm>
                    <a:off x="5618607" y="473868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3" name="Google Shape;5793;p47"/>
                  <p:cNvSpPr/>
                  <p:nvPr/>
                </p:nvSpPr>
                <p:spPr>
                  <a:xfrm>
                    <a:off x="5648325" y="47684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4" name="Google Shape;5794;p47"/>
                  <p:cNvSpPr/>
                  <p:nvPr/>
                </p:nvSpPr>
                <p:spPr>
                  <a:xfrm>
                    <a:off x="5678043" y="4679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5" name="Google Shape;5795;p47"/>
                  <p:cNvSpPr/>
                  <p:nvPr/>
                </p:nvSpPr>
                <p:spPr>
                  <a:xfrm>
                    <a:off x="5707856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6" name="Google Shape;5796;p47"/>
                  <p:cNvSpPr/>
                  <p:nvPr/>
                </p:nvSpPr>
                <p:spPr>
                  <a:xfrm>
                    <a:off x="5737669" y="4321968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7" name="Google Shape;5797;p47"/>
                  <p:cNvSpPr/>
                  <p:nvPr/>
                </p:nvSpPr>
                <p:spPr>
                  <a:xfrm>
                    <a:off x="5767387" y="4143374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8" name="Google Shape;5798;p47"/>
                  <p:cNvSpPr/>
                  <p:nvPr/>
                </p:nvSpPr>
                <p:spPr>
                  <a:xfrm>
                    <a:off x="5737669" y="405403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9" name="Google Shape;5799;p47"/>
                  <p:cNvSpPr/>
                  <p:nvPr/>
                </p:nvSpPr>
                <p:spPr>
                  <a:xfrm>
                    <a:off x="5707856" y="393496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0" name="Google Shape;5800;p47"/>
                  <p:cNvSpPr/>
                  <p:nvPr/>
                </p:nvSpPr>
                <p:spPr>
                  <a:xfrm>
                    <a:off x="5678043" y="3875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1" name="Google Shape;5801;p47"/>
                  <p:cNvSpPr/>
                  <p:nvPr/>
                </p:nvSpPr>
                <p:spPr>
                  <a:xfrm>
                    <a:off x="5558980" y="4262437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2" name="Google Shape;5802;p47"/>
                  <p:cNvSpPr/>
                  <p:nvPr/>
                </p:nvSpPr>
                <p:spPr>
                  <a:xfrm>
                    <a:off x="5588793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3" name="Google Shape;5803;p47"/>
                  <p:cNvSpPr/>
                  <p:nvPr/>
                </p:nvSpPr>
                <p:spPr>
                  <a:xfrm>
                    <a:off x="5588793" y="417309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4" name="Google Shape;5804;p47"/>
                  <p:cNvSpPr/>
                  <p:nvPr/>
                </p:nvSpPr>
                <p:spPr>
                  <a:xfrm>
                    <a:off x="5618607" y="426243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5" name="Google Shape;5805;p47"/>
                  <p:cNvSpPr/>
                  <p:nvPr/>
                </p:nvSpPr>
                <p:spPr>
                  <a:xfrm>
                    <a:off x="5648325" y="438149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6" name="Google Shape;5806;p47"/>
                  <p:cNvSpPr/>
                  <p:nvPr/>
                </p:nvSpPr>
                <p:spPr>
                  <a:xfrm>
                    <a:off x="5618607" y="450056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7" name="Google Shape;5807;p47"/>
                  <p:cNvSpPr/>
                  <p:nvPr/>
                </p:nvSpPr>
                <p:spPr>
                  <a:xfrm>
                    <a:off x="555898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8" name="Google Shape;5808;p47"/>
                  <p:cNvSpPr/>
                  <p:nvPr/>
                </p:nvSpPr>
                <p:spPr>
                  <a:xfrm>
                    <a:off x="5439918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9" name="Google Shape;5809;p47"/>
                  <p:cNvSpPr/>
                  <p:nvPr/>
                </p:nvSpPr>
                <p:spPr>
                  <a:xfrm>
                    <a:off x="5469731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0" name="Google Shape;5810;p47"/>
                  <p:cNvSpPr/>
                  <p:nvPr/>
                </p:nvSpPr>
                <p:spPr>
                  <a:xfrm>
                    <a:off x="5439918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1" name="Google Shape;5811;p47"/>
                  <p:cNvSpPr/>
                  <p:nvPr/>
                </p:nvSpPr>
                <p:spPr>
                  <a:xfrm>
                    <a:off x="5350668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2" name="Google Shape;5812;p47"/>
                  <p:cNvSpPr/>
                  <p:nvPr/>
                </p:nvSpPr>
                <p:spPr>
                  <a:xfrm>
                    <a:off x="5380482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3" name="Google Shape;5813;p47"/>
                  <p:cNvSpPr/>
                  <p:nvPr/>
                </p:nvSpPr>
                <p:spPr>
                  <a:xfrm>
                    <a:off x="5410200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4" name="Google Shape;5814;p47"/>
                  <p:cNvSpPr/>
                  <p:nvPr/>
                </p:nvSpPr>
                <p:spPr>
                  <a:xfrm>
                    <a:off x="5291137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5" name="Google Shape;5815;p47"/>
                  <p:cNvSpPr/>
                  <p:nvPr/>
                </p:nvSpPr>
                <p:spPr>
                  <a:xfrm>
                    <a:off x="5320855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6" name="Google Shape;5816;p47"/>
                  <p:cNvSpPr/>
                  <p:nvPr/>
                </p:nvSpPr>
                <p:spPr>
                  <a:xfrm>
                    <a:off x="5380482" y="4351781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7" name="Google Shape;5817;p47"/>
                  <p:cNvSpPr/>
                  <p:nvPr/>
                </p:nvSpPr>
                <p:spPr>
                  <a:xfrm>
                    <a:off x="5320855" y="4351781"/>
                    <a:ext cx="148875" cy="119062"/>
                  </a:xfrm>
                  <a:custGeom>
                    <a:rect b="b" l="l" r="r" t="t"/>
                    <a:pathLst>
                      <a:path extrusionOk="0" h="119062" w="148875">
                        <a:moveTo>
                          <a:pt x="0" y="119063"/>
                        </a:moveTo>
                        <a:lnTo>
                          <a:pt x="0" y="89249"/>
                        </a:lnTo>
                        <a:lnTo>
                          <a:pt x="29813" y="89249"/>
                        </a:lnTo>
                        <a:lnTo>
                          <a:pt x="29813" y="59436"/>
                        </a:lnTo>
                        <a:lnTo>
                          <a:pt x="59627" y="59436"/>
                        </a:lnTo>
                        <a:lnTo>
                          <a:pt x="59627" y="29718"/>
                        </a:lnTo>
                        <a:lnTo>
                          <a:pt x="119063" y="29718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lnTo>
                          <a:pt x="148876" y="59436"/>
                        </a:lnTo>
                        <a:lnTo>
                          <a:pt x="89345" y="59436"/>
                        </a:lnTo>
                        <a:lnTo>
                          <a:pt x="89345" y="89249"/>
                        </a:lnTo>
                        <a:lnTo>
                          <a:pt x="59627" y="89249"/>
                        </a:lnTo>
                        <a:lnTo>
                          <a:pt x="59627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8" name="Google Shape;5818;p47"/>
                  <p:cNvSpPr/>
                  <p:nvPr/>
                </p:nvSpPr>
                <p:spPr>
                  <a:xfrm>
                    <a:off x="5320855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9" name="Google Shape;5819;p47"/>
                  <p:cNvSpPr/>
                  <p:nvPr/>
                </p:nvSpPr>
                <p:spPr>
                  <a:xfrm>
                    <a:off x="541020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0" name="Google Shape;5820;p47"/>
                  <p:cNvSpPr/>
                  <p:nvPr/>
                </p:nvSpPr>
                <p:spPr>
                  <a:xfrm>
                    <a:off x="538048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1" name="Google Shape;5821;p47"/>
                  <p:cNvSpPr/>
                  <p:nvPr/>
                </p:nvSpPr>
                <p:spPr>
                  <a:xfrm>
                    <a:off x="5350668" y="456009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2" name="Google Shape;5822;p47"/>
                  <p:cNvSpPr/>
                  <p:nvPr/>
                </p:nvSpPr>
                <p:spPr>
                  <a:xfrm>
                    <a:off x="552926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3" name="Google Shape;5823;p47"/>
                  <p:cNvSpPr/>
                  <p:nvPr/>
                </p:nvSpPr>
                <p:spPr>
                  <a:xfrm>
                    <a:off x="5499544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4" name="Google Shape;5824;p47"/>
                  <p:cNvSpPr/>
                  <p:nvPr/>
                </p:nvSpPr>
                <p:spPr>
                  <a:xfrm>
                    <a:off x="5469731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5" name="Google Shape;5825;p47"/>
                  <p:cNvSpPr/>
                  <p:nvPr/>
                </p:nvSpPr>
                <p:spPr>
                  <a:xfrm>
                    <a:off x="5439918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6" name="Google Shape;5826;p47"/>
                  <p:cNvSpPr/>
                  <p:nvPr/>
                </p:nvSpPr>
                <p:spPr>
                  <a:xfrm>
                    <a:off x="5410200" y="46493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7" name="Google Shape;5827;p47"/>
                  <p:cNvSpPr/>
                  <p:nvPr/>
                </p:nvSpPr>
                <p:spPr>
                  <a:xfrm>
                    <a:off x="5439918" y="4708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8" name="Google Shape;5828;p47"/>
                  <p:cNvSpPr/>
                  <p:nvPr/>
                </p:nvSpPr>
                <p:spPr>
                  <a:xfrm>
                    <a:off x="538048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9" name="Google Shape;5829;p47"/>
                  <p:cNvSpPr/>
                  <p:nvPr/>
                </p:nvSpPr>
                <p:spPr>
                  <a:xfrm>
                    <a:off x="541020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0" name="Google Shape;5830;p47"/>
                  <p:cNvSpPr/>
                  <p:nvPr/>
                </p:nvSpPr>
                <p:spPr>
                  <a:xfrm>
                    <a:off x="5439918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1" name="Google Shape;5831;p47"/>
                  <p:cNvSpPr/>
                  <p:nvPr/>
                </p:nvSpPr>
                <p:spPr>
                  <a:xfrm>
                    <a:off x="5469731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2" name="Google Shape;5832;p47"/>
                  <p:cNvSpPr/>
                  <p:nvPr/>
                </p:nvSpPr>
                <p:spPr>
                  <a:xfrm>
                    <a:off x="5380482" y="4470844"/>
                    <a:ext cx="148780" cy="148780"/>
                  </a:xfrm>
                  <a:custGeom>
                    <a:rect b="b" l="l" r="r" t="t"/>
                    <a:pathLst>
                      <a:path extrusionOk="0" h="148780" w="148780">
                        <a:moveTo>
                          <a:pt x="0" y="148780"/>
                        </a:moveTo>
                        <a:lnTo>
                          <a:pt x="0" y="89249"/>
                        </a:lnTo>
                        <a:lnTo>
                          <a:pt x="29718" y="89249"/>
                        </a:lnTo>
                        <a:lnTo>
                          <a:pt x="29718" y="59436"/>
                        </a:lnTo>
                        <a:lnTo>
                          <a:pt x="59436" y="59436"/>
                        </a:lnTo>
                        <a:lnTo>
                          <a:pt x="59436" y="29718"/>
                        </a:lnTo>
                        <a:lnTo>
                          <a:pt x="89249" y="29718"/>
                        </a:lnTo>
                        <a:lnTo>
                          <a:pt x="89249" y="0"/>
                        </a:lnTo>
                        <a:lnTo>
                          <a:pt x="148780" y="0"/>
                        </a:lnTo>
                        <a:lnTo>
                          <a:pt x="148780" y="29718"/>
                        </a:lnTo>
                        <a:lnTo>
                          <a:pt x="119063" y="29718"/>
                        </a:lnTo>
                        <a:lnTo>
                          <a:pt x="119063" y="59436"/>
                        </a:lnTo>
                        <a:lnTo>
                          <a:pt x="89249" y="59436"/>
                        </a:lnTo>
                        <a:lnTo>
                          <a:pt x="89249" y="89249"/>
                        </a:lnTo>
                        <a:lnTo>
                          <a:pt x="59436" y="89249"/>
                        </a:lnTo>
                        <a:lnTo>
                          <a:pt x="59436" y="119063"/>
                        </a:lnTo>
                        <a:lnTo>
                          <a:pt x="29718" y="119063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3" name="Google Shape;5833;p47"/>
                  <p:cNvSpPr/>
                  <p:nvPr/>
                </p:nvSpPr>
                <p:spPr>
                  <a:xfrm>
                    <a:off x="5499544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4" name="Google Shape;5834;p47"/>
                  <p:cNvSpPr/>
                  <p:nvPr/>
                </p:nvSpPr>
                <p:spPr>
                  <a:xfrm>
                    <a:off x="5469731" y="4679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5" name="Google Shape;5835;p47"/>
                  <p:cNvSpPr/>
                  <p:nvPr/>
                </p:nvSpPr>
                <p:spPr>
                  <a:xfrm>
                    <a:off x="5499544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6" name="Google Shape;5836;p47"/>
                  <p:cNvSpPr/>
                  <p:nvPr/>
                </p:nvSpPr>
                <p:spPr>
                  <a:xfrm>
                    <a:off x="552926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7" name="Google Shape;5837;p47"/>
                  <p:cNvSpPr/>
                  <p:nvPr/>
                </p:nvSpPr>
                <p:spPr>
                  <a:xfrm>
                    <a:off x="555898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8" name="Google Shape;5838;p47"/>
                  <p:cNvSpPr/>
                  <p:nvPr/>
                </p:nvSpPr>
                <p:spPr>
                  <a:xfrm>
                    <a:off x="5469731" y="3548062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0" y="654844"/>
                        </a:moveTo>
                        <a:lnTo>
                          <a:pt x="0" y="476250"/>
                        </a:lnTo>
                        <a:lnTo>
                          <a:pt x="29813" y="476250"/>
                        </a:lnTo>
                        <a:lnTo>
                          <a:pt x="29813" y="386905"/>
                        </a:lnTo>
                        <a:lnTo>
                          <a:pt x="59531" y="386905"/>
                        </a:lnTo>
                        <a:lnTo>
                          <a:pt x="59531" y="59531"/>
                        </a:lnTo>
                        <a:lnTo>
                          <a:pt x="89249" y="59531"/>
                        </a:lnTo>
                        <a:lnTo>
                          <a:pt x="89249" y="29718"/>
                        </a:lnTo>
                        <a:lnTo>
                          <a:pt x="148876" y="29718"/>
                        </a:lnTo>
                        <a:lnTo>
                          <a:pt x="148876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67938" y="29718"/>
                        </a:lnTo>
                        <a:lnTo>
                          <a:pt x="267938" y="59531"/>
                        </a:lnTo>
                        <a:lnTo>
                          <a:pt x="297656" y="59531"/>
                        </a:lnTo>
                        <a:lnTo>
                          <a:pt x="297656" y="148780"/>
                        </a:lnTo>
                        <a:lnTo>
                          <a:pt x="267938" y="148780"/>
                        </a:lnTo>
                        <a:lnTo>
                          <a:pt x="267938" y="238125"/>
                        </a:lnTo>
                        <a:lnTo>
                          <a:pt x="238125" y="238125"/>
                        </a:lnTo>
                        <a:lnTo>
                          <a:pt x="238125" y="327470"/>
                        </a:lnTo>
                        <a:lnTo>
                          <a:pt x="208312" y="327470"/>
                        </a:lnTo>
                        <a:lnTo>
                          <a:pt x="208312" y="386905"/>
                        </a:lnTo>
                        <a:lnTo>
                          <a:pt x="238125" y="386905"/>
                        </a:lnTo>
                        <a:lnTo>
                          <a:pt x="238125" y="505968"/>
                        </a:lnTo>
                        <a:lnTo>
                          <a:pt x="267938" y="505968"/>
                        </a:lnTo>
                        <a:lnTo>
                          <a:pt x="267938" y="595313"/>
                        </a:lnTo>
                        <a:lnTo>
                          <a:pt x="297656" y="595313"/>
                        </a:lnTo>
                        <a:lnTo>
                          <a:pt x="297656" y="773906"/>
                        </a:lnTo>
                        <a:lnTo>
                          <a:pt x="267938" y="773906"/>
                        </a:lnTo>
                        <a:lnTo>
                          <a:pt x="267938" y="982218"/>
                        </a:lnTo>
                        <a:lnTo>
                          <a:pt x="238125" y="982218"/>
                        </a:lnTo>
                        <a:lnTo>
                          <a:pt x="238125" y="1101281"/>
                        </a:lnTo>
                        <a:lnTo>
                          <a:pt x="208312" y="1101281"/>
                        </a:lnTo>
                        <a:lnTo>
                          <a:pt x="208312" y="1220343"/>
                        </a:lnTo>
                        <a:lnTo>
                          <a:pt x="178594" y="1220343"/>
                        </a:lnTo>
                        <a:lnTo>
                          <a:pt x="178594" y="1190625"/>
                        </a:lnTo>
                        <a:lnTo>
                          <a:pt x="148876" y="1190625"/>
                        </a:lnTo>
                        <a:lnTo>
                          <a:pt x="148876" y="1071563"/>
                        </a:lnTo>
                        <a:lnTo>
                          <a:pt x="178594" y="1071563"/>
                        </a:lnTo>
                        <a:lnTo>
                          <a:pt x="178594" y="952500"/>
                        </a:lnTo>
                        <a:lnTo>
                          <a:pt x="208312" y="952500"/>
                        </a:lnTo>
                        <a:lnTo>
                          <a:pt x="208312" y="833438"/>
                        </a:lnTo>
                        <a:lnTo>
                          <a:pt x="178594" y="833438"/>
                        </a:lnTo>
                        <a:lnTo>
                          <a:pt x="178594" y="714375"/>
                        </a:lnTo>
                        <a:lnTo>
                          <a:pt x="148876" y="714375"/>
                        </a:lnTo>
                        <a:lnTo>
                          <a:pt x="148876" y="625030"/>
                        </a:lnTo>
                        <a:lnTo>
                          <a:pt x="119063" y="625030"/>
                        </a:lnTo>
                        <a:lnTo>
                          <a:pt x="119063" y="714375"/>
                        </a:lnTo>
                        <a:lnTo>
                          <a:pt x="89249" y="714375"/>
                        </a:lnTo>
                        <a:lnTo>
                          <a:pt x="89249" y="922782"/>
                        </a:lnTo>
                        <a:lnTo>
                          <a:pt x="59531" y="922782"/>
                        </a:lnTo>
                        <a:lnTo>
                          <a:pt x="29813" y="922782"/>
                        </a:lnTo>
                        <a:lnTo>
                          <a:pt x="29813" y="654844"/>
                        </a:lnTo>
                        <a:lnTo>
                          <a:pt x="0" y="654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9" name="Google Shape;5839;p47"/>
                  <p:cNvSpPr/>
                  <p:nvPr/>
                </p:nvSpPr>
                <p:spPr>
                  <a:xfrm>
                    <a:off x="5439917" y="4262437"/>
                    <a:ext cx="208407" cy="446532"/>
                  </a:xfrm>
                  <a:custGeom>
                    <a:rect b="b" l="l" r="r" t="t"/>
                    <a:pathLst>
                      <a:path extrusionOk="0" h="446532" w="208407">
                        <a:moveTo>
                          <a:pt x="0" y="446532"/>
                        </a:moveTo>
                        <a:lnTo>
                          <a:pt x="0" y="386905"/>
                        </a:lnTo>
                        <a:lnTo>
                          <a:pt x="29813" y="386905"/>
                        </a:lnTo>
                        <a:lnTo>
                          <a:pt x="29813" y="357188"/>
                        </a:lnTo>
                        <a:lnTo>
                          <a:pt x="59627" y="357188"/>
                        </a:lnTo>
                        <a:lnTo>
                          <a:pt x="59627" y="327470"/>
                        </a:lnTo>
                        <a:lnTo>
                          <a:pt x="89345" y="327470"/>
                        </a:lnTo>
                        <a:lnTo>
                          <a:pt x="89345" y="297656"/>
                        </a:lnTo>
                        <a:lnTo>
                          <a:pt x="119063" y="297656"/>
                        </a:lnTo>
                        <a:lnTo>
                          <a:pt x="119063" y="267843"/>
                        </a:lnTo>
                        <a:lnTo>
                          <a:pt x="148876" y="267843"/>
                        </a:lnTo>
                        <a:lnTo>
                          <a:pt x="148876" y="238125"/>
                        </a:lnTo>
                        <a:lnTo>
                          <a:pt x="119063" y="238125"/>
                        </a:lnTo>
                        <a:lnTo>
                          <a:pt x="119063" y="208407"/>
                        </a:lnTo>
                        <a:lnTo>
                          <a:pt x="148876" y="208407"/>
                        </a:lnTo>
                        <a:lnTo>
                          <a:pt x="148876" y="0"/>
                        </a:lnTo>
                        <a:lnTo>
                          <a:pt x="178689" y="0"/>
                        </a:lnTo>
                        <a:lnTo>
                          <a:pt x="178689" y="119063"/>
                        </a:lnTo>
                        <a:lnTo>
                          <a:pt x="208407" y="119063"/>
                        </a:lnTo>
                        <a:lnTo>
                          <a:pt x="208407" y="238125"/>
                        </a:lnTo>
                        <a:lnTo>
                          <a:pt x="178689" y="238125"/>
                        </a:lnTo>
                        <a:lnTo>
                          <a:pt x="178689" y="357188"/>
                        </a:lnTo>
                        <a:lnTo>
                          <a:pt x="148876" y="357188"/>
                        </a:lnTo>
                        <a:lnTo>
                          <a:pt x="148876" y="327470"/>
                        </a:lnTo>
                        <a:lnTo>
                          <a:pt x="119063" y="327470"/>
                        </a:lnTo>
                        <a:lnTo>
                          <a:pt x="119063" y="357188"/>
                        </a:lnTo>
                        <a:lnTo>
                          <a:pt x="89345" y="357188"/>
                        </a:lnTo>
                        <a:lnTo>
                          <a:pt x="89345" y="386905"/>
                        </a:lnTo>
                        <a:lnTo>
                          <a:pt x="59627" y="386905"/>
                        </a:lnTo>
                        <a:lnTo>
                          <a:pt x="59627" y="416719"/>
                        </a:lnTo>
                        <a:lnTo>
                          <a:pt x="29813" y="416719"/>
                        </a:lnTo>
                        <a:lnTo>
                          <a:pt x="29813" y="446532"/>
                        </a:lnTo>
                        <a:lnTo>
                          <a:pt x="0" y="4465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0" name="Google Shape;5840;p47"/>
                  <p:cNvSpPr/>
                  <p:nvPr/>
                </p:nvSpPr>
                <p:spPr>
                  <a:xfrm>
                    <a:off x="5588793" y="4619624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841" name="Google Shape;5841;p47"/>
                <p:cNvSpPr/>
                <p:nvPr/>
              </p:nvSpPr>
              <p:spPr>
                <a:xfrm>
                  <a:off x="5648325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2" name="Google Shape;5842;p47"/>
                <p:cNvSpPr/>
                <p:nvPr/>
              </p:nvSpPr>
              <p:spPr>
                <a:xfrm>
                  <a:off x="543991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3" name="Google Shape;5843;p47"/>
                <p:cNvSpPr/>
                <p:nvPr/>
              </p:nvSpPr>
              <p:spPr>
                <a:xfrm>
                  <a:off x="538048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4" name="Google Shape;5844;p47"/>
                <p:cNvSpPr/>
                <p:nvPr/>
              </p:nvSpPr>
              <p:spPr>
                <a:xfrm>
                  <a:off x="546973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5" name="Google Shape;5845;p47"/>
                <p:cNvSpPr/>
                <p:nvPr/>
              </p:nvSpPr>
              <p:spPr>
                <a:xfrm>
                  <a:off x="5410200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6" name="Google Shape;5846;p47"/>
                <p:cNvSpPr/>
                <p:nvPr/>
              </p:nvSpPr>
              <p:spPr>
                <a:xfrm>
                  <a:off x="5529262" y="4411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7" name="Google Shape;5847;p47"/>
                <p:cNvSpPr/>
                <p:nvPr/>
              </p:nvSpPr>
              <p:spPr>
                <a:xfrm rot="10800000">
                  <a:off x="5648325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8" name="Google Shape;5848;p47"/>
                <p:cNvSpPr/>
                <p:nvPr/>
              </p:nvSpPr>
              <p:spPr>
                <a:xfrm rot="10800000">
                  <a:off x="5588793" y="381609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9" name="Google Shape;5849;p47"/>
                <p:cNvSpPr/>
                <p:nvPr/>
              </p:nvSpPr>
              <p:spPr>
                <a:xfrm rot="10800000">
                  <a:off x="5529262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0" name="Google Shape;5850;p47"/>
                <p:cNvSpPr/>
                <p:nvPr/>
              </p:nvSpPr>
              <p:spPr>
                <a:xfrm rot="10800000">
                  <a:off x="5559171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1" name="Google Shape;5851;p47"/>
                <p:cNvSpPr/>
                <p:nvPr/>
              </p:nvSpPr>
              <p:spPr>
                <a:xfrm rot="10800000">
                  <a:off x="5559171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2" name="Google Shape;5852;p47"/>
                <p:cNvSpPr/>
                <p:nvPr/>
              </p:nvSpPr>
              <p:spPr>
                <a:xfrm rot="10800000">
                  <a:off x="5588793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3" name="Google Shape;5853;p47"/>
                <p:cNvSpPr/>
                <p:nvPr/>
              </p:nvSpPr>
              <p:spPr>
                <a:xfrm rot="10800000">
                  <a:off x="5707856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4" name="Google Shape;5854;p47"/>
                <p:cNvSpPr/>
                <p:nvPr/>
              </p:nvSpPr>
              <p:spPr>
                <a:xfrm rot="10800000">
                  <a:off x="573766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5" name="Google Shape;5855;p47"/>
                <p:cNvSpPr/>
                <p:nvPr/>
              </p:nvSpPr>
              <p:spPr>
                <a:xfrm rot="10800000">
                  <a:off x="567823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6" name="Google Shape;5856;p47"/>
                <p:cNvSpPr/>
                <p:nvPr/>
              </p:nvSpPr>
              <p:spPr>
                <a:xfrm rot="10800000">
                  <a:off x="5707951" y="476850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7" name="Google Shape;5857;p47"/>
                <p:cNvSpPr/>
                <p:nvPr/>
              </p:nvSpPr>
              <p:spPr>
                <a:xfrm>
                  <a:off x="5678043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8" name="Google Shape;5858;p47"/>
                <p:cNvSpPr/>
                <p:nvPr/>
              </p:nvSpPr>
              <p:spPr>
                <a:xfrm>
                  <a:off x="5916168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9" name="Google Shape;5859;p47"/>
                <p:cNvSpPr/>
                <p:nvPr/>
              </p:nvSpPr>
              <p:spPr>
                <a:xfrm>
                  <a:off x="5856732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0" name="Google Shape;5860;p47"/>
                <p:cNvSpPr/>
                <p:nvPr/>
              </p:nvSpPr>
              <p:spPr>
                <a:xfrm>
                  <a:off x="5707856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1" name="Google Shape;5861;p47"/>
                <p:cNvSpPr/>
                <p:nvPr/>
              </p:nvSpPr>
              <p:spPr>
                <a:xfrm>
                  <a:off x="5707856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2" name="Google Shape;5862;p47"/>
                <p:cNvSpPr/>
                <p:nvPr/>
              </p:nvSpPr>
              <p:spPr>
                <a:xfrm>
                  <a:off x="5856732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3" name="Google Shape;5863;p47"/>
                <p:cNvSpPr/>
                <p:nvPr/>
              </p:nvSpPr>
              <p:spPr>
                <a:xfrm>
                  <a:off x="5767387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4" name="Google Shape;5864;p47"/>
                <p:cNvSpPr/>
                <p:nvPr/>
              </p:nvSpPr>
              <p:spPr>
                <a:xfrm>
                  <a:off x="5707856" y="4887467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627"/>
                      </a:move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312" y="29813"/>
                      </a:lnTo>
                      <a:lnTo>
                        <a:pt x="208312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5" name="Google Shape;5865;p47"/>
                <p:cNvSpPr/>
                <p:nvPr/>
              </p:nvSpPr>
              <p:spPr>
                <a:xfrm>
                  <a:off x="5767387" y="48577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6" name="Google Shape;5866;p47"/>
                <p:cNvSpPr/>
                <p:nvPr/>
              </p:nvSpPr>
              <p:spPr>
                <a:xfrm>
                  <a:off x="5588793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7" name="Google Shape;5867;p47"/>
                <p:cNvSpPr/>
                <p:nvPr/>
              </p:nvSpPr>
              <p:spPr>
                <a:xfrm>
                  <a:off x="5350668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8" name="Google Shape;5868;p47"/>
                <p:cNvSpPr/>
                <p:nvPr/>
              </p:nvSpPr>
              <p:spPr>
                <a:xfrm>
                  <a:off x="538048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9" name="Google Shape;5869;p47"/>
                <p:cNvSpPr/>
                <p:nvPr/>
              </p:nvSpPr>
              <p:spPr>
                <a:xfrm>
                  <a:off x="552926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0" name="Google Shape;5870;p47"/>
                <p:cNvSpPr/>
                <p:nvPr/>
              </p:nvSpPr>
              <p:spPr>
                <a:xfrm>
                  <a:off x="552926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1" name="Google Shape;5871;p47"/>
                <p:cNvSpPr/>
                <p:nvPr/>
              </p:nvSpPr>
              <p:spPr>
                <a:xfrm>
                  <a:off x="538048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2" name="Google Shape;5872;p47"/>
                <p:cNvSpPr/>
                <p:nvPr/>
              </p:nvSpPr>
              <p:spPr>
                <a:xfrm>
                  <a:off x="543991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3" name="Google Shape;5873;p47"/>
                <p:cNvSpPr/>
                <p:nvPr/>
              </p:nvSpPr>
              <p:spPr>
                <a:xfrm>
                  <a:off x="5380482" y="4857749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531"/>
                      </a:moveTo>
                      <a:lnTo>
                        <a:pt x="0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208312" y="29718"/>
                      </a:lnTo>
                      <a:lnTo>
                        <a:pt x="208312" y="59531"/>
                      </a:lnTo>
                      <a:lnTo>
                        <a:pt x="148780" y="59531"/>
                      </a:lnTo>
                      <a:lnTo>
                        <a:pt x="148780" y="89345"/>
                      </a:lnTo>
                      <a:lnTo>
                        <a:pt x="59436" y="89345"/>
                      </a:lnTo>
                      <a:lnTo>
                        <a:pt x="59436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4" name="Google Shape;5874;p47"/>
                <p:cNvSpPr/>
                <p:nvPr/>
              </p:nvSpPr>
              <p:spPr>
                <a:xfrm>
                  <a:off x="5439918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5" name="Google Shape;5875;p47"/>
                <p:cNvSpPr/>
                <p:nvPr/>
              </p:nvSpPr>
              <p:spPr>
                <a:xfrm rot="10800000">
                  <a:off x="564842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6" name="Google Shape;5876;p47"/>
                <p:cNvSpPr/>
                <p:nvPr/>
              </p:nvSpPr>
              <p:spPr>
                <a:xfrm rot="10800000">
                  <a:off x="561860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7" name="Google Shape;5877;p47"/>
                <p:cNvSpPr/>
                <p:nvPr/>
              </p:nvSpPr>
              <p:spPr>
                <a:xfrm>
                  <a:off x="5648325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8" name="Google Shape;5878;p47"/>
                <p:cNvSpPr/>
                <p:nvPr/>
              </p:nvSpPr>
              <p:spPr>
                <a:xfrm>
                  <a:off x="5618607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9" name="Google Shape;5879;p47"/>
                <p:cNvSpPr/>
                <p:nvPr/>
              </p:nvSpPr>
              <p:spPr>
                <a:xfrm>
                  <a:off x="56780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0" name="Google Shape;5880;p47"/>
                <p:cNvSpPr/>
                <p:nvPr/>
              </p:nvSpPr>
              <p:spPr>
                <a:xfrm>
                  <a:off x="576738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1" name="Google Shape;5881;p47"/>
                <p:cNvSpPr/>
                <p:nvPr/>
              </p:nvSpPr>
              <p:spPr>
                <a:xfrm>
                  <a:off x="5707856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2" name="Google Shape;5882;p47"/>
                <p:cNvSpPr/>
                <p:nvPr/>
              </p:nvSpPr>
              <p:spPr>
                <a:xfrm>
                  <a:off x="5678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3" name="Google Shape;5883;p47"/>
                <p:cNvSpPr/>
                <p:nvPr/>
              </p:nvSpPr>
              <p:spPr>
                <a:xfrm>
                  <a:off x="5767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4" name="Google Shape;5884;p47"/>
                <p:cNvSpPr/>
                <p:nvPr/>
              </p:nvSpPr>
              <p:spPr>
                <a:xfrm>
                  <a:off x="5707856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5" name="Google Shape;5885;p47"/>
                <p:cNvSpPr/>
                <p:nvPr/>
              </p:nvSpPr>
              <p:spPr>
                <a:xfrm>
                  <a:off x="5797105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6" name="Google Shape;5886;p47"/>
                <p:cNvSpPr/>
                <p:nvPr/>
              </p:nvSpPr>
              <p:spPr>
                <a:xfrm>
                  <a:off x="5648325" y="5006529"/>
                  <a:ext cx="148780" cy="178689"/>
                </a:xfrm>
                <a:custGeom>
                  <a:rect b="b" l="l" r="r" t="t"/>
                  <a:pathLst>
                    <a:path extrusionOk="0" h="178689" w="148780">
                      <a:moveTo>
                        <a:pt x="0" y="59627"/>
                      </a:move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148780" y="89345"/>
                      </a:lnTo>
                      <a:lnTo>
                        <a:pt x="148780" y="148876"/>
                      </a:lnTo>
                      <a:lnTo>
                        <a:pt x="119063" y="148876"/>
                      </a:lnTo>
                      <a:lnTo>
                        <a:pt x="119063" y="178689"/>
                      </a:lnTo>
                      <a:lnTo>
                        <a:pt x="59531" y="178689"/>
                      </a:lnTo>
                      <a:lnTo>
                        <a:pt x="59531" y="148876"/>
                      </a:lnTo>
                      <a:lnTo>
                        <a:pt x="29718" y="148876"/>
                      </a:lnTo>
                      <a:lnTo>
                        <a:pt x="29718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7" name="Google Shape;5887;p47"/>
                <p:cNvSpPr/>
                <p:nvPr/>
              </p:nvSpPr>
              <p:spPr>
                <a:xfrm>
                  <a:off x="5648325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8" name="Google Shape;5888;p47"/>
                <p:cNvSpPr/>
                <p:nvPr/>
              </p:nvSpPr>
              <p:spPr>
                <a:xfrm>
                  <a:off x="558879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9" name="Google Shape;5889;p47"/>
                <p:cNvSpPr/>
                <p:nvPr/>
              </p:nvSpPr>
              <p:spPr>
                <a:xfrm>
                  <a:off x="555898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0" name="Google Shape;5890;p47"/>
                <p:cNvSpPr/>
                <p:nvPr/>
              </p:nvSpPr>
              <p:spPr>
                <a:xfrm>
                  <a:off x="546973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1" name="Google Shape;5891;p47"/>
                <p:cNvSpPr/>
                <p:nvPr/>
              </p:nvSpPr>
              <p:spPr>
                <a:xfrm>
                  <a:off x="5499544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2" name="Google Shape;5892;p47"/>
                <p:cNvSpPr/>
                <p:nvPr/>
              </p:nvSpPr>
              <p:spPr>
                <a:xfrm>
                  <a:off x="555898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3" name="Google Shape;5893;p47"/>
                <p:cNvSpPr/>
                <p:nvPr/>
              </p:nvSpPr>
              <p:spPr>
                <a:xfrm>
                  <a:off x="5469731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4" name="Google Shape;5894;p47"/>
                <p:cNvSpPr/>
                <p:nvPr/>
              </p:nvSpPr>
              <p:spPr>
                <a:xfrm>
                  <a:off x="5499544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5" name="Google Shape;5895;p47"/>
                <p:cNvSpPr/>
                <p:nvPr/>
              </p:nvSpPr>
              <p:spPr>
                <a:xfrm>
                  <a:off x="5439918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6" name="Google Shape;5896;p47"/>
                <p:cNvSpPr/>
                <p:nvPr/>
              </p:nvSpPr>
              <p:spPr>
                <a:xfrm>
                  <a:off x="5469731" y="5006529"/>
                  <a:ext cx="148875" cy="178689"/>
                </a:xfrm>
                <a:custGeom>
                  <a:rect b="b" l="l" r="r" t="t"/>
                  <a:pathLst>
                    <a:path extrusionOk="0" h="178689" w="148875">
                      <a:moveTo>
                        <a:pt x="0" y="148876"/>
                      </a:moveTo>
                      <a:lnTo>
                        <a:pt x="0" y="89345"/>
                      </a:lnTo>
                      <a:lnTo>
                        <a:pt x="29813" y="89345"/>
                      </a:lnTo>
                      <a:lnTo>
                        <a:pt x="29813" y="59627"/>
                      </a:lnTo>
                      <a:lnTo>
                        <a:pt x="89249" y="59627"/>
                      </a:lnTo>
                      <a:lnTo>
                        <a:pt x="89249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627"/>
                      </a:lnTo>
                      <a:lnTo>
                        <a:pt x="119063" y="59627"/>
                      </a:lnTo>
                      <a:lnTo>
                        <a:pt x="119063" y="148876"/>
                      </a:lnTo>
                      <a:lnTo>
                        <a:pt x="89249" y="148876"/>
                      </a:lnTo>
                      <a:lnTo>
                        <a:pt x="89249" y="178689"/>
                      </a:lnTo>
                      <a:lnTo>
                        <a:pt x="29813" y="178689"/>
                      </a:lnTo>
                      <a:lnTo>
                        <a:pt x="29813" y="148876"/>
                      </a:lnTo>
                      <a:lnTo>
                        <a:pt x="0" y="14887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7" name="Google Shape;5897;p47"/>
                <p:cNvSpPr/>
                <p:nvPr/>
              </p:nvSpPr>
              <p:spPr>
                <a:xfrm>
                  <a:off x="5588793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8" name="Google Shape;5898;p47"/>
                <p:cNvSpPr/>
                <p:nvPr/>
              </p:nvSpPr>
              <p:spPr>
                <a:xfrm>
                  <a:off x="5320855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9" name="Google Shape;5899;p47"/>
                <p:cNvSpPr/>
                <p:nvPr/>
              </p:nvSpPr>
              <p:spPr>
                <a:xfrm rot="10800000">
                  <a:off x="5440108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0" name="Google Shape;5900;p47"/>
                <p:cNvSpPr/>
                <p:nvPr/>
              </p:nvSpPr>
              <p:spPr>
                <a:xfrm rot="10800000">
                  <a:off x="538048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1" name="Google Shape;5901;p47"/>
                <p:cNvSpPr/>
                <p:nvPr/>
              </p:nvSpPr>
              <p:spPr>
                <a:xfrm rot="10800000">
                  <a:off x="5410200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2" name="Google Shape;5902;p47"/>
                <p:cNvSpPr/>
                <p:nvPr/>
              </p:nvSpPr>
              <p:spPr>
                <a:xfrm rot="10800000">
                  <a:off x="5440108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3" name="Google Shape;5903;p47"/>
                <p:cNvSpPr/>
                <p:nvPr/>
              </p:nvSpPr>
              <p:spPr>
                <a:xfrm rot="10800000">
                  <a:off x="5469731" y="44708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4" name="Google Shape;5904;p47"/>
                <p:cNvSpPr/>
                <p:nvPr/>
              </p:nvSpPr>
              <p:spPr>
                <a:xfrm rot="10800000">
                  <a:off x="5469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5" name="Google Shape;5905;p47"/>
                <p:cNvSpPr/>
                <p:nvPr/>
              </p:nvSpPr>
              <p:spPr>
                <a:xfrm rot="10800000">
                  <a:off x="5499544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6" name="Google Shape;5906;p47"/>
                <p:cNvSpPr/>
                <p:nvPr/>
              </p:nvSpPr>
              <p:spPr>
                <a:xfrm rot="10800000">
                  <a:off x="552926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7" name="Google Shape;5907;p47"/>
                <p:cNvSpPr/>
                <p:nvPr/>
              </p:nvSpPr>
              <p:spPr>
                <a:xfrm>
                  <a:off x="5499544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8" name="Google Shape;5908;p47"/>
                <p:cNvSpPr/>
                <p:nvPr/>
              </p:nvSpPr>
              <p:spPr>
                <a:xfrm rot="10800000">
                  <a:off x="5588793" y="4262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9" name="Google Shape;5909;p47"/>
                <p:cNvSpPr/>
                <p:nvPr/>
              </p:nvSpPr>
              <p:spPr>
                <a:xfrm rot="10800000">
                  <a:off x="5618607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0" name="Google Shape;5910;p47"/>
                <p:cNvSpPr/>
                <p:nvPr/>
              </p:nvSpPr>
              <p:spPr>
                <a:xfrm rot="10800000">
                  <a:off x="5588793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1" name="Google Shape;5911;p47"/>
                <p:cNvSpPr/>
                <p:nvPr/>
              </p:nvSpPr>
              <p:spPr>
                <a:xfrm rot="10800000">
                  <a:off x="5440108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2" name="Google Shape;5912;p47"/>
                <p:cNvSpPr/>
                <p:nvPr/>
              </p:nvSpPr>
              <p:spPr>
                <a:xfrm rot="10800000">
                  <a:off x="5350668" y="441140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3" name="Google Shape;5913;p47"/>
                <p:cNvSpPr/>
                <p:nvPr/>
              </p:nvSpPr>
              <p:spPr>
                <a:xfrm rot="10800000">
                  <a:off x="5380386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4" name="Google Shape;5914;p47"/>
                <p:cNvSpPr/>
                <p:nvPr/>
              </p:nvSpPr>
              <p:spPr>
                <a:xfrm rot="10800000">
                  <a:off x="5588793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5" name="Google Shape;5915;p47"/>
                <p:cNvSpPr/>
                <p:nvPr/>
              </p:nvSpPr>
              <p:spPr>
                <a:xfrm rot="10800000">
                  <a:off x="5588793" y="447074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6" name="Google Shape;5916;p47"/>
                <p:cNvSpPr/>
                <p:nvPr/>
              </p:nvSpPr>
              <p:spPr>
                <a:xfrm rot="10800000">
                  <a:off x="5648325" y="450056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7" name="Google Shape;5917;p47"/>
                <p:cNvSpPr/>
                <p:nvPr/>
              </p:nvSpPr>
              <p:spPr>
                <a:xfrm rot="10800000">
                  <a:off x="5618607" y="4649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8" name="Google Shape;5918;p47"/>
                <p:cNvSpPr/>
                <p:nvPr/>
              </p:nvSpPr>
              <p:spPr>
                <a:xfrm rot="10800000">
                  <a:off x="5678233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9" name="Google Shape;5919;p47"/>
                <p:cNvSpPr/>
                <p:nvPr/>
              </p:nvSpPr>
              <p:spPr>
                <a:xfrm>
                  <a:off x="5469731" y="4321968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0" name="Google Shape;5920;p47"/>
                <p:cNvSpPr/>
                <p:nvPr/>
              </p:nvSpPr>
              <p:spPr>
                <a:xfrm>
                  <a:off x="555898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1" name="Google Shape;5921;p47"/>
                <p:cNvSpPr/>
                <p:nvPr/>
              </p:nvSpPr>
              <p:spPr>
                <a:xfrm>
                  <a:off x="5529262" y="42624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2" name="Google Shape;5922;p47"/>
                <p:cNvSpPr/>
                <p:nvPr/>
              </p:nvSpPr>
              <p:spPr>
                <a:xfrm>
                  <a:off x="5469731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3" name="Google Shape;5923;p47"/>
                <p:cNvSpPr/>
                <p:nvPr/>
              </p:nvSpPr>
              <p:spPr>
                <a:xfrm>
                  <a:off x="5469731" y="4024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4" name="Google Shape;5924;p47"/>
                <p:cNvSpPr/>
                <p:nvPr/>
              </p:nvSpPr>
              <p:spPr>
                <a:xfrm>
                  <a:off x="5499544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5" name="Google Shape;5925;p47"/>
                <p:cNvSpPr/>
                <p:nvPr/>
              </p:nvSpPr>
              <p:spPr>
                <a:xfrm>
                  <a:off x="5529262" y="36075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6" name="Google Shape;5926;p47"/>
                <p:cNvSpPr/>
                <p:nvPr/>
              </p:nvSpPr>
              <p:spPr>
                <a:xfrm>
                  <a:off x="5558980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7" name="Google Shape;5927;p47"/>
                <p:cNvSpPr/>
                <p:nvPr/>
              </p:nvSpPr>
              <p:spPr>
                <a:xfrm>
                  <a:off x="5618607" y="3548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8" name="Google Shape;5928;p47"/>
                <p:cNvSpPr/>
                <p:nvPr/>
              </p:nvSpPr>
              <p:spPr>
                <a:xfrm>
                  <a:off x="5737669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9" name="Google Shape;5929;p47"/>
                <p:cNvSpPr/>
                <p:nvPr/>
              </p:nvSpPr>
              <p:spPr>
                <a:xfrm>
                  <a:off x="5678043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0" name="Google Shape;5930;p47"/>
                <p:cNvSpPr/>
                <p:nvPr/>
              </p:nvSpPr>
              <p:spPr>
                <a:xfrm>
                  <a:off x="5648325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1" name="Google Shape;5931;p47"/>
                <p:cNvSpPr/>
                <p:nvPr/>
              </p:nvSpPr>
              <p:spPr>
                <a:xfrm>
                  <a:off x="5588793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2" name="Google Shape;5932;p47"/>
                <p:cNvSpPr/>
                <p:nvPr/>
              </p:nvSpPr>
              <p:spPr>
                <a:xfrm>
                  <a:off x="5618607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3" name="Google Shape;5933;p47"/>
                <p:cNvSpPr/>
                <p:nvPr/>
              </p:nvSpPr>
              <p:spPr>
                <a:xfrm>
                  <a:off x="5648325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4" name="Google Shape;5934;p47"/>
                <p:cNvSpPr/>
                <p:nvPr/>
              </p:nvSpPr>
              <p:spPr>
                <a:xfrm>
                  <a:off x="5678043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5" name="Google Shape;5935;p47"/>
                <p:cNvSpPr/>
                <p:nvPr/>
              </p:nvSpPr>
              <p:spPr>
                <a:xfrm>
                  <a:off x="564832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6" name="Google Shape;5936;p47"/>
                <p:cNvSpPr/>
                <p:nvPr/>
              </p:nvSpPr>
              <p:spPr>
                <a:xfrm>
                  <a:off x="5588793" y="37861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7" name="Google Shape;5937;p47"/>
                <p:cNvSpPr/>
                <p:nvPr/>
              </p:nvSpPr>
              <p:spPr>
                <a:xfrm>
                  <a:off x="555898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8" name="Google Shape;5938;p47"/>
                <p:cNvSpPr/>
                <p:nvPr/>
              </p:nvSpPr>
              <p:spPr>
                <a:xfrm>
                  <a:off x="5707856" y="3726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9" name="Google Shape;5939;p47"/>
                <p:cNvSpPr/>
                <p:nvPr/>
              </p:nvSpPr>
              <p:spPr>
                <a:xfrm>
                  <a:off x="5707856" y="36671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0" name="Google Shape;5940;p47"/>
                <p:cNvSpPr/>
                <p:nvPr/>
              </p:nvSpPr>
              <p:spPr>
                <a:xfrm>
                  <a:off x="5707856" y="36075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1" name="Google Shape;5941;p47"/>
                <p:cNvSpPr/>
                <p:nvPr/>
              </p:nvSpPr>
              <p:spPr>
                <a:xfrm>
                  <a:off x="5618607" y="3577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2" name="Google Shape;5942;p47"/>
                <p:cNvSpPr/>
                <p:nvPr/>
              </p:nvSpPr>
              <p:spPr>
                <a:xfrm rot="10800000">
                  <a:off x="5440013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3" name="Google Shape;5943;p47"/>
                <p:cNvSpPr/>
                <p:nvPr/>
              </p:nvSpPr>
              <p:spPr>
                <a:xfrm rot="10800000">
                  <a:off x="5559170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4" name="Google Shape;5944;p47"/>
                <p:cNvSpPr/>
                <p:nvPr/>
              </p:nvSpPr>
              <p:spPr>
                <a:xfrm rot="10800000">
                  <a:off x="5886545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5" name="Google Shape;5945;p47"/>
                <p:cNvSpPr/>
                <p:nvPr/>
              </p:nvSpPr>
              <p:spPr>
                <a:xfrm rot="10800000">
                  <a:off x="5648420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6" name="Google Shape;5946;p47"/>
                <p:cNvSpPr/>
                <p:nvPr/>
              </p:nvSpPr>
              <p:spPr>
                <a:xfrm rot="10800000">
                  <a:off x="5588888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7" name="Google Shape;5947;p47"/>
                <p:cNvSpPr/>
                <p:nvPr/>
              </p:nvSpPr>
              <p:spPr>
                <a:xfrm rot="10800000">
                  <a:off x="5678233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8" name="Google Shape;5948;p47"/>
                <p:cNvSpPr/>
                <p:nvPr/>
              </p:nvSpPr>
              <p:spPr>
                <a:xfrm rot="10800000">
                  <a:off x="5559170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9" name="Google Shape;5949;p47"/>
                <p:cNvSpPr/>
                <p:nvPr/>
              </p:nvSpPr>
              <p:spPr>
                <a:xfrm rot="10800000">
                  <a:off x="573766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0" name="Google Shape;5950;p47"/>
                <p:cNvSpPr/>
                <p:nvPr/>
              </p:nvSpPr>
              <p:spPr>
                <a:xfrm rot="10800000">
                  <a:off x="5499544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1" name="Google Shape;5951;p47"/>
                <p:cNvSpPr/>
                <p:nvPr/>
              </p:nvSpPr>
              <p:spPr>
                <a:xfrm rot="10800000">
                  <a:off x="5797200" y="488765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2" name="Google Shape;5952;p47"/>
                <p:cNvSpPr/>
                <p:nvPr/>
              </p:nvSpPr>
              <p:spPr>
                <a:xfrm rot="10800000">
                  <a:off x="5380481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3" name="Google Shape;5953;p47"/>
                <p:cNvSpPr/>
                <p:nvPr/>
              </p:nvSpPr>
              <p:spPr>
                <a:xfrm rot="10800000">
                  <a:off x="5707951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4" name="Google Shape;5954;p47"/>
                <p:cNvSpPr/>
                <p:nvPr/>
              </p:nvSpPr>
              <p:spPr>
                <a:xfrm rot="10800000">
                  <a:off x="5529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5" name="Google Shape;5955;p47"/>
                <p:cNvSpPr/>
                <p:nvPr/>
              </p:nvSpPr>
              <p:spPr>
                <a:xfrm rot="10800000">
                  <a:off x="5707856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6" name="Google Shape;5956;p47"/>
                <p:cNvSpPr/>
                <p:nvPr/>
              </p:nvSpPr>
              <p:spPr>
                <a:xfrm rot="10800000">
                  <a:off x="5440013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7" name="Google Shape;5957;p47"/>
                <p:cNvSpPr/>
                <p:nvPr/>
              </p:nvSpPr>
              <p:spPr>
                <a:xfrm rot="10800000">
                  <a:off x="5767387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8" name="Google Shape;5958;p47"/>
                <p:cNvSpPr/>
                <p:nvPr/>
              </p:nvSpPr>
              <p:spPr>
                <a:xfrm rot="10800000">
                  <a:off x="5469826" y="512578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9" name="Google Shape;5959;p47"/>
                <p:cNvSpPr/>
                <p:nvPr/>
              </p:nvSpPr>
              <p:spPr>
                <a:xfrm rot="10800000">
                  <a:off x="5767482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960" name="Google Shape;5960;p47"/>
          <p:cNvGrpSpPr/>
          <p:nvPr/>
        </p:nvGrpSpPr>
        <p:grpSpPr>
          <a:xfrm>
            <a:off x="7119061" y="815935"/>
            <a:ext cx="1072382" cy="1114435"/>
            <a:chOff x="6571107" y="1494186"/>
            <a:chExt cx="1518094" cy="1577626"/>
          </a:xfrm>
        </p:grpSpPr>
        <p:grpSp>
          <p:nvGrpSpPr>
            <p:cNvPr id="5961" name="Google Shape;5961;p47"/>
            <p:cNvGrpSpPr/>
            <p:nvPr/>
          </p:nvGrpSpPr>
          <p:grpSpPr>
            <a:xfrm>
              <a:off x="6571107" y="1494281"/>
              <a:ext cx="1517617" cy="1577339"/>
              <a:chOff x="6571107" y="1494281"/>
              <a:chExt cx="1517617" cy="1577339"/>
            </a:xfrm>
          </p:grpSpPr>
          <p:sp>
            <p:nvSpPr>
              <p:cNvPr id="5962" name="Google Shape;5962;p47"/>
              <p:cNvSpPr/>
              <p:nvPr/>
            </p:nvSpPr>
            <p:spPr>
              <a:xfrm>
                <a:off x="7553515" y="1940813"/>
                <a:ext cx="535209" cy="1130807"/>
              </a:xfrm>
              <a:custGeom>
                <a:rect b="b" l="l" r="r" t="t"/>
                <a:pathLst>
                  <a:path extrusionOk="0" h="1130807" w="535209">
                    <a:moveTo>
                      <a:pt x="297466" y="59436"/>
                    </a:moveTo>
                    <a:lnTo>
                      <a:pt x="267748" y="59436"/>
                    </a:lnTo>
                    <a:lnTo>
                      <a:pt x="267748" y="118967"/>
                    </a:lnTo>
                    <a:lnTo>
                      <a:pt x="238030" y="118967"/>
                    </a:lnTo>
                    <a:lnTo>
                      <a:pt x="238030" y="178499"/>
                    </a:lnTo>
                    <a:lnTo>
                      <a:pt x="148685" y="178499"/>
                    </a:lnTo>
                    <a:lnTo>
                      <a:pt x="148685" y="208217"/>
                    </a:lnTo>
                    <a:lnTo>
                      <a:pt x="89154" y="208217"/>
                    </a:lnTo>
                    <a:lnTo>
                      <a:pt x="89154" y="178499"/>
                    </a:lnTo>
                    <a:lnTo>
                      <a:pt x="59436" y="178499"/>
                    </a:lnTo>
                    <a:lnTo>
                      <a:pt x="59436" y="208217"/>
                    </a:lnTo>
                    <a:lnTo>
                      <a:pt x="29718" y="208217"/>
                    </a:lnTo>
                    <a:lnTo>
                      <a:pt x="29718" y="416624"/>
                    </a:lnTo>
                    <a:lnTo>
                      <a:pt x="0" y="416624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625031"/>
                    </a:lnTo>
                    <a:lnTo>
                      <a:pt x="59436" y="625031"/>
                    </a:lnTo>
                    <a:lnTo>
                      <a:pt x="59436" y="684562"/>
                    </a:lnTo>
                    <a:lnTo>
                      <a:pt x="89154" y="684562"/>
                    </a:lnTo>
                    <a:lnTo>
                      <a:pt x="89154" y="744093"/>
                    </a:lnTo>
                    <a:lnTo>
                      <a:pt x="118872" y="744093"/>
                    </a:lnTo>
                    <a:lnTo>
                      <a:pt x="118872" y="892874"/>
                    </a:lnTo>
                    <a:lnTo>
                      <a:pt x="148590" y="892874"/>
                    </a:lnTo>
                    <a:lnTo>
                      <a:pt x="148590" y="1041654"/>
                    </a:lnTo>
                    <a:lnTo>
                      <a:pt x="178308" y="1041654"/>
                    </a:lnTo>
                    <a:lnTo>
                      <a:pt x="178308" y="1071372"/>
                    </a:lnTo>
                    <a:lnTo>
                      <a:pt x="208026" y="1071372"/>
                    </a:lnTo>
                    <a:lnTo>
                      <a:pt x="208026" y="1101090"/>
                    </a:lnTo>
                    <a:lnTo>
                      <a:pt x="267557" y="1101090"/>
                    </a:lnTo>
                    <a:lnTo>
                      <a:pt x="267557" y="1130808"/>
                    </a:lnTo>
                    <a:lnTo>
                      <a:pt x="327088" y="1130808"/>
                    </a:lnTo>
                    <a:lnTo>
                      <a:pt x="327088" y="1101090"/>
                    </a:lnTo>
                    <a:lnTo>
                      <a:pt x="386620" y="1101090"/>
                    </a:lnTo>
                    <a:lnTo>
                      <a:pt x="386620" y="1071372"/>
                    </a:lnTo>
                    <a:lnTo>
                      <a:pt x="416338" y="1071372"/>
                    </a:lnTo>
                    <a:lnTo>
                      <a:pt x="416338" y="1041654"/>
                    </a:lnTo>
                    <a:lnTo>
                      <a:pt x="446056" y="1041654"/>
                    </a:lnTo>
                    <a:lnTo>
                      <a:pt x="446056" y="982123"/>
                    </a:lnTo>
                    <a:lnTo>
                      <a:pt x="416338" y="982123"/>
                    </a:lnTo>
                    <a:lnTo>
                      <a:pt x="416338" y="922592"/>
                    </a:lnTo>
                    <a:lnTo>
                      <a:pt x="386620" y="922592"/>
                    </a:lnTo>
                    <a:lnTo>
                      <a:pt x="386620" y="863060"/>
                    </a:lnTo>
                    <a:lnTo>
                      <a:pt x="356902" y="863060"/>
                    </a:lnTo>
                    <a:lnTo>
                      <a:pt x="356902" y="803529"/>
                    </a:lnTo>
                    <a:lnTo>
                      <a:pt x="327184" y="803529"/>
                    </a:lnTo>
                    <a:lnTo>
                      <a:pt x="327184" y="743998"/>
                    </a:lnTo>
                    <a:lnTo>
                      <a:pt x="297466" y="743998"/>
                    </a:lnTo>
                    <a:lnTo>
                      <a:pt x="297466" y="624935"/>
                    </a:lnTo>
                    <a:lnTo>
                      <a:pt x="327184" y="624935"/>
                    </a:lnTo>
                    <a:lnTo>
                      <a:pt x="327184" y="535591"/>
                    </a:lnTo>
                    <a:lnTo>
                      <a:pt x="356902" y="535591"/>
                    </a:lnTo>
                    <a:lnTo>
                      <a:pt x="356902" y="476060"/>
                    </a:lnTo>
                    <a:lnTo>
                      <a:pt x="386620" y="476060"/>
                    </a:lnTo>
                    <a:lnTo>
                      <a:pt x="386620" y="446342"/>
                    </a:lnTo>
                    <a:lnTo>
                      <a:pt x="416338" y="446342"/>
                    </a:lnTo>
                    <a:lnTo>
                      <a:pt x="416338" y="416624"/>
                    </a:lnTo>
                    <a:lnTo>
                      <a:pt x="446056" y="416624"/>
                    </a:lnTo>
                    <a:lnTo>
                      <a:pt x="446056" y="386906"/>
                    </a:lnTo>
                    <a:lnTo>
                      <a:pt x="475774" y="386906"/>
                    </a:lnTo>
                    <a:lnTo>
                      <a:pt x="475774" y="357188"/>
                    </a:lnTo>
                    <a:lnTo>
                      <a:pt x="505492" y="357188"/>
                    </a:lnTo>
                    <a:lnTo>
                      <a:pt x="505492" y="297656"/>
                    </a:lnTo>
                    <a:lnTo>
                      <a:pt x="535210" y="297656"/>
                    </a:lnTo>
                    <a:lnTo>
                      <a:pt x="535210" y="238125"/>
                    </a:lnTo>
                    <a:lnTo>
                      <a:pt x="505492" y="238125"/>
                    </a:lnTo>
                    <a:lnTo>
                      <a:pt x="505492" y="208407"/>
                    </a:lnTo>
                    <a:lnTo>
                      <a:pt x="475774" y="208407"/>
                    </a:lnTo>
                    <a:lnTo>
                      <a:pt x="475774" y="238125"/>
                    </a:lnTo>
                    <a:lnTo>
                      <a:pt x="446056" y="238125"/>
                    </a:lnTo>
                    <a:lnTo>
                      <a:pt x="446056" y="267843"/>
                    </a:lnTo>
                    <a:lnTo>
                      <a:pt x="416338" y="267843"/>
                    </a:lnTo>
                    <a:lnTo>
                      <a:pt x="416338" y="208312"/>
                    </a:lnTo>
                    <a:lnTo>
                      <a:pt x="386620" y="208312"/>
                    </a:lnTo>
                    <a:lnTo>
                      <a:pt x="386620" y="178594"/>
                    </a:lnTo>
                    <a:lnTo>
                      <a:pt x="356902" y="178594"/>
                    </a:lnTo>
                    <a:lnTo>
                      <a:pt x="356902" y="89249"/>
                    </a:lnTo>
                    <a:lnTo>
                      <a:pt x="386620" y="89249"/>
                    </a:lnTo>
                    <a:lnTo>
                      <a:pt x="386620" y="29718"/>
                    </a:lnTo>
                    <a:lnTo>
                      <a:pt x="356902" y="29718"/>
                    </a:lnTo>
                    <a:lnTo>
                      <a:pt x="356902" y="0"/>
                    </a:lnTo>
                    <a:lnTo>
                      <a:pt x="327184" y="0"/>
                    </a:lnTo>
                    <a:lnTo>
                      <a:pt x="327184" y="29718"/>
                    </a:lnTo>
                    <a:lnTo>
                      <a:pt x="297466" y="29718"/>
                    </a:lnTo>
                    <a:lnTo>
                      <a:pt x="297466" y="59436"/>
                    </a:lnTo>
                    <a:close/>
                    <a:moveTo>
                      <a:pt x="118872" y="238030"/>
                    </a:moveTo>
                    <a:lnTo>
                      <a:pt x="148590" y="238030"/>
                    </a:lnTo>
                    <a:lnTo>
                      <a:pt x="148590" y="267748"/>
                    </a:lnTo>
                    <a:lnTo>
                      <a:pt x="208121" y="267748"/>
                    </a:lnTo>
                    <a:lnTo>
                      <a:pt x="208121" y="297466"/>
                    </a:lnTo>
                    <a:lnTo>
                      <a:pt x="178403" y="297466"/>
                    </a:lnTo>
                    <a:lnTo>
                      <a:pt x="178403" y="327184"/>
                    </a:lnTo>
                    <a:lnTo>
                      <a:pt x="148685" y="327184"/>
                    </a:lnTo>
                    <a:lnTo>
                      <a:pt x="148685" y="356902"/>
                    </a:lnTo>
                    <a:lnTo>
                      <a:pt x="118967" y="356902"/>
                    </a:lnTo>
                    <a:lnTo>
                      <a:pt x="118967" y="237839"/>
                    </a:lnTo>
                    <a:close/>
                    <a:moveTo>
                      <a:pt x="416528" y="327374"/>
                    </a:moveTo>
                    <a:lnTo>
                      <a:pt x="386810" y="327374"/>
                    </a:lnTo>
                    <a:lnTo>
                      <a:pt x="386810" y="357092"/>
                    </a:lnTo>
                    <a:lnTo>
                      <a:pt x="357092" y="357092"/>
                    </a:lnTo>
                    <a:lnTo>
                      <a:pt x="357092" y="327374"/>
                    </a:lnTo>
                    <a:lnTo>
                      <a:pt x="386810" y="327374"/>
                    </a:lnTo>
                    <a:lnTo>
                      <a:pt x="386810" y="297656"/>
                    </a:lnTo>
                    <a:lnTo>
                      <a:pt x="416528" y="297656"/>
                    </a:lnTo>
                    <a:lnTo>
                      <a:pt x="416528" y="32737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3" name="Google Shape;5963;p47"/>
              <p:cNvSpPr/>
              <p:nvPr/>
            </p:nvSpPr>
            <p:spPr>
              <a:xfrm>
                <a:off x="7493793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4" name="Google Shape;5964;p47"/>
              <p:cNvSpPr/>
              <p:nvPr/>
            </p:nvSpPr>
            <p:spPr>
              <a:xfrm>
                <a:off x="7374731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5" name="Google Shape;5965;p47"/>
              <p:cNvSpPr/>
              <p:nvPr/>
            </p:nvSpPr>
            <p:spPr>
              <a:xfrm>
                <a:off x="7463980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6" name="Google Shape;5966;p47"/>
              <p:cNvSpPr/>
              <p:nvPr/>
            </p:nvSpPr>
            <p:spPr>
              <a:xfrm>
                <a:off x="7463980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7" name="Google Shape;5967;p47"/>
              <p:cNvSpPr/>
              <p:nvPr/>
            </p:nvSpPr>
            <p:spPr>
              <a:xfrm>
                <a:off x="7404544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8" name="Google Shape;5968;p47"/>
              <p:cNvSpPr/>
              <p:nvPr/>
            </p:nvSpPr>
            <p:spPr>
              <a:xfrm>
                <a:off x="7136606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9" name="Google Shape;5969;p47"/>
              <p:cNvSpPr/>
              <p:nvPr/>
            </p:nvSpPr>
            <p:spPr>
              <a:xfrm>
                <a:off x="7255668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0" name="Google Shape;5970;p47"/>
              <p:cNvSpPr/>
              <p:nvPr/>
            </p:nvSpPr>
            <p:spPr>
              <a:xfrm>
                <a:off x="7166419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1" name="Google Shape;5971;p47"/>
              <p:cNvSpPr/>
              <p:nvPr/>
            </p:nvSpPr>
            <p:spPr>
              <a:xfrm>
                <a:off x="7166419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2" name="Google Shape;5972;p47"/>
              <p:cNvSpPr/>
              <p:nvPr/>
            </p:nvSpPr>
            <p:spPr>
              <a:xfrm>
                <a:off x="7196137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3" name="Google Shape;5973;p47"/>
              <p:cNvSpPr/>
              <p:nvPr/>
            </p:nvSpPr>
            <p:spPr>
              <a:xfrm>
                <a:off x="6809232" y="1553717"/>
                <a:ext cx="1041749" cy="625125"/>
              </a:xfrm>
              <a:custGeom>
                <a:rect b="b" l="l" r="r" t="t"/>
                <a:pathLst>
                  <a:path extrusionOk="0" h="625125" w="1041749">
                    <a:moveTo>
                      <a:pt x="29718" y="387001"/>
                    </a:moveTo>
                    <a:lnTo>
                      <a:pt x="89249" y="387001"/>
                    </a:lnTo>
                    <a:lnTo>
                      <a:pt x="89249" y="416814"/>
                    </a:lnTo>
                    <a:lnTo>
                      <a:pt x="178498" y="416814"/>
                    </a:lnTo>
                    <a:lnTo>
                      <a:pt x="178498" y="446532"/>
                    </a:lnTo>
                    <a:lnTo>
                      <a:pt x="267843" y="446532"/>
                    </a:lnTo>
                    <a:lnTo>
                      <a:pt x="267843" y="416814"/>
                    </a:lnTo>
                    <a:lnTo>
                      <a:pt x="357188" y="416814"/>
                    </a:lnTo>
                    <a:lnTo>
                      <a:pt x="357188" y="387001"/>
                    </a:lnTo>
                    <a:lnTo>
                      <a:pt x="386905" y="387001"/>
                    </a:lnTo>
                    <a:lnTo>
                      <a:pt x="386905" y="357188"/>
                    </a:lnTo>
                    <a:lnTo>
                      <a:pt x="416623" y="357188"/>
                    </a:lnTo>
                    <a:lnTo>
                      <a:pt x="416623" y="327470"/>
                    </a:lnTo>
                    <a:lnTo>
                      <a:pt x="446437" y="327470"/>
                    </a:lnTo>
                    <a:lnTo>
                      <a:pt x="446437" y="565595"/>
                    </a:lnTo>
                    <a:lnTo>
                      <a:pt x="476250" y="565595"/>
                    </a:lnTo>
                    <a:lnTo>
                      <a:pt x="476250" y="595313"/>
                    </a:lnTo>
                    <a:lnTo>
                      <a:pt x="505968" y="595313"/>
                    </a:lnTo>
                    <a:lnTo>
                      <a:pt x="505968" y="625126"/>
                    </a:lnTo>
                    <a:lnTo>
                      <a:pt x="535686" y="625126"/>
                    </a:lnTo>
                    <a:lnTo>
                      <a:pt x="535686" y="595313"/>
                    </a:lnTo>
                    <a:lnTo>
                      <a:pt x="565499" y="595313"/>
                    </a:lnTo>
                    <a:lnTo>
                      <a:pt x="565499" y="565595"/>
                    </a:lnTo>
                    <a:lnTo>
                      <a:pt x="595313" y="565595"/>
                    </a:lnTo>
                    <a:lnTo>
                      <a:pt x="595313" y="327470"/>
                    </a:lnTo>
                    <a:lnTo>
                      <a:pt x="625030" y="327470"/>
                    </a:lnTo>
                    <a:lnTo>
                      <a:pt x="625030" y="357188"/>
                    </a:lnTo>
                    <a:lnTo>
                      <a:pt x="654748" y="357188"/>
                    </a:lnTo>
                    <a:lnTo>
                      <a:pt x="654748" y="387001"/>
                    </a:lnTo>
                    <a:lnTo>
                      <a:pt x="684562" y="387001"/>
                    </a:lnTo>
                    <a:lnTo>
                      <a:pt x="684562" y="416814"/>
                    </a:lnTo>
                    <a:lnTo>
                      <a:pt x="773811" y="416814"/>
                    </a:lnTo>
                    <a:lnTo>
                      <a:pt x="773811" y="446532"/>
                    </a:lnTo>
                    <a:lnTo>
                      <a:pt x="863155" y="446532"/>
                    </a:lnTo>
                    <a:lnTo>
                      <a:pt x="863155" y="416814"/>
                    </a:lnTo>
                    <a:lnTo>
                      <a:pt x="952500" y="416814"/>
                    </a:lnTo>
                    <a:lnTo>
                      <a:pt x="952500" y="387001"/>
                    </a:lnTo>
                    <a:lnTo>
                      <a:pt x="1011936" y="387001"/>
                    </a:lnTo>
                    <a:lnTo>
                      <a:pt x="1011936" y="357188"/>
                    </a:lnTo>
                    <a:lnTo>
                      <a:pt x="1041749" y="357188"/>
                    </a:lnTo>
                    <a:lnTo>
                      <a:pt x="1041749" y="327470"/>
                    </a:lnTo>
                    <a:lnTo>
                      <a:pt x="1011936" y="327470"/>
                    </a:lnTo>
                    <a:lnTo>
                      <a:pt x="1011936" y="297752"/>
                    </a:lnTo>
                    <a:lnTo>
                      <a:pt x="982218" y="297752"/>
                    </a:lnTo>
                    <a:lnTo>
                      <a:pt x="982218" y="267938"/>
                    </a:lnTo>
                    <a:lnTo>
                      <a:pt x="952500" y="267938"/>
                    </a:lnTo>
                    <a:lnTo>
                      <a:pt x="952500" y="238125"/>
                    </a:lnTo>
                    <a:lnTo>
                      <a:pt x="982218" y="238125"/>
                    </a:lnTo>
                    <a:lnTo>
                      <a:pt x="982218" y="178689"/>
                    </a:lnTo>
                    <a:lnTo>
                      <a:pt x="1011936" y="178689"/>
                    </a:lnTo>
                    <a:lnTo>
                      <a:pt x="1011936" y="119063"/>
                    </a:lnTo>
                    <a:lnTo>
                      <a:pt x="1041749" y="119063"/>
                    </a:lnTo>
                    <a:lnTo>
                      <a:pt x="1041749" y="59626"/>
                    </a:lnTo>
                    <a:lnTo>
                      <a:pt x="1011936" y="59626"/>
                    </a:lnTo>
                    <a:lnTo>
                      <a:pt x="1011936" y="29813"/>
                    </a:lnTo>
                    <a:lnTo>
                      <a:pt x="982218" y="29813"/>
                    </a:lnTo>
                    <a:lnTo>
                      <a:pt x="982218" y="0"/>
                    </a:lnTo>
                    <a:lnTo>
                      <a:pt x="892873" y="0"/>
                    </a:lnTo>
                    <a:lnTo>
                      <a:pt x="892873" y="29813"/>
                    </a:lnTo>
                    <a:lnTo>
                      <a:pt x="803624" y="29813"/>
                    </a:lnTo>
                    <a:lnTo>
                      <a:pt x="803624" y="59626"/>
                    </a:lnTo>
                    <a:lnTo>
                      <a:pt x="744093" y="59626"/>
                    </a:lnTo>
                    <a:lnTo>
                      <a:pt x="744093" y="89345"/>
                    </a:lnTo>
                    <a:lnTo>
                      <a:pt x="684562" y="89345"/>
                    </a:lnTo>
                    <a:lnTo>
                      <a:pt x="684562" y="119063"/>
                    </a:lnTo>
                    <a:lnTo>
                      <a:pt x="625030" y="119063"/>
                    </a:lnTo>
                    <a:lnTo>
                      <a:pt x="625030" y="148876"/>
                    </a:lnTo>
                    <a:lnTo>
                      <a:pt x="595313" y="148876"/>
                    </a:lnTo>
                    <a:lnTo>
                      <a:pt x="595313" y="59626"/>
                    </a:lnTo>
                    <a:lnTo>
                      <a:pt x="565499" y="59626"/>
                    </a:lnTo>
                    <a:lnTo>
                      <a:pt x="565499" y="0"/>
                    </a:lnTo>
                    <a:lnTo>
                      <a:pt x="535686" y="0"/>
                    </a:lnTo>
                    <a:lnTo>
                      <a:pt x="535686" y="59626"/>
                    </a:lnTo>
                    <a:lnTo>
                      <a:pt x="505968" y="59626"/>
                    </a:lnTo>
                    <a:lnTo>
                      <a:pt x="505968" y="0"/>
                    </a:lnTo>
                    <a:lnTo>
                      <a:pt x="476250" y="0"/>
                    </a:lnTo>
                    <a:lnTo>
                      <a:pt x="476250" y="59626"/>
                    </a:lnTo>
                    <a:lnTo>
                      <a:pt x="446437" y="59626"/>
                    </a:lnTo>
                    <a:lnTo>
                      <a:pt x="446437" y="148876"/>
                    </a:lnTo>
                    <a:lnTo>
                      <a:pt x="416623" y="148876"/>
                    </a:lnTo>
                    <a:lnTo>
                      <a:pt x="416623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297561" y="89345"/>
                    </a:lnTo>
                    <a:lnTo>
                      <a:pt x="297561" y="59626"/>
                    </a:lnTo>
                    <a:lnTo>
                      <a:pt x="238125" y="59626"/>
                    </a:lnTo>
                    <a:lnTo>
                      <a:pt x="238125" y="29813"/>
                    </a:lnTo>
                    <a:lnTo>
                      <a:pt x="148780" y="29813"/>
                    </a:lnTo>
                    <a:lnTo>
                      <a:pt x="148780" y="0"/>
                    </a:lnTo>
                    <a:lnTo>
                      <a:pt x="59436" y="0"/>
                    </a:lnTo>
                    <a:lnTo>
                      <a:pt x="59436" y="29813"/>
                    </a:lnTo>
                    <a:lnTo>
                      <a:pt x="29718" y="29813"/>
                    </a:lnTo>
                    <a:lnTo>
                      <a:pt x="29718" y="59626"/>
                    </a:lnTo>
                    <a:lnTo>
                      <a:pt x="0" y="59626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38125"/>
                    </a:lnTo>
                    <a:lnTo>
                      <a:pt x="89249" y="238125"/>
                    </a:lnTo>
                    <a:lnTo>
                      <a:pt x="89249" y="267938"/>
                    </a:lnTo>
                    <a:lnTo>
                      <a:pt x="59436" y="267938"/>
                    </a:lnTo>
                    <a:lnTo>
                      <a:pt x="59436" y="297752"/>
                    </a:lnTo>
                    <a:lnTo>
                      <a:pt x="29718" y="297752"/>
                    </a:lnTo>
                    <a:lnTo>
                      <a:pt x="29718" y="327470"/>
                    </a:lnTo>
                    <a:lnTo>
                      <a:pt x="0" y="327470"/>
                    </a:lnTo>
                    <a:lnTo>
                      <a:pt x="0" y="357188"/>
                    </a:lnTo>
                    <a:lnTo>
                      <a:pt x="29718" y="357188"/>
                    </a:lnTo>
                    <a:lnTo>
                      <a:pt x="29718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4" name="Google Shape;5974;p47"/>
              <p:cNvSpPr/>
              <p:nvPr/>
            </p:nvSpPr>
            <p:spPr>
              <a:xfrm>
                <a:off x="7077075" y="2536030"/>
                <a:ext cx="505967" cy="506063"/>
              </a:xfrm>
              <a:custGeom>
                <a:rect b="b" l="l" r="r" t="t"/>
                <a:pathLst>
                  <a:path extrusionOk="0" h="506063" w="505967">
                    <a:moveTo>
                      <a:pt x="386905" y="387001"/>
                    </a:moveTo>
                    <a:lnTo>
                      <a:pt x="416719" y="387001"/>
                    </a:lnTo>
                    <a:lnTo>
                      <a:pt x="416719" y="357188"/>
                    </a:lnTo>
                    <a:lnTo>
                      <a:pt x="476250" y="357188"/>
                    </a:lnTo>
                    <a:lnTo>
                      <a:pt x="476250" y="327374"/>
                    </a:lnTo>
                    <a:lnTo>
                      <a:pt x="505968" y="327374"/>
                    </a:lnTo>
                    <a:lnTo>
                      <a:pt x="505968" y="178594"/>
                    </a:lnTo>
                    <a:lnTo>
                      <a:pt x="476250" y="178594"/>
                    </a:lnTo>
                    <a:lnTo>
                      <a:pt x="476250" y="148876"/>
                    </a:lnTo>
                    <a:lnTo>
                      <a:pt x="416719" y="148876"/>
                    </a:lnTo>
                    <a:lnTo>
                      <a:pt x="416719" y="119063"/>
                    </a:lnTo>
                    <a:lnTo>
                      <a:pt x="386905" y="119063"/>
                    </a:lnTo>
                    <a:lnTo>
                      <a:pt x="386905" y="89249"/>
                    </a:lnTo>
                    <a:lnTo>
                      <a:pt x="357188" y="89249"/>
                    </a:lnTo>
                    <a:lnTo>
                      <a:pt x="357188" y="29813"/>
                    </a:lnTo>
                    <a:lnTo>
                      <a:pt x="327470" y="29813"/>
                    </a:lnTo>
                    <a:lnTo>
                      <a:pt x="327470" y="0"/>
                    </a:lnTo>
                    <a:lnTo>
                      <a:pt x="178594" y="0"/>
                    </a:lnTo>
                    <a:lnTo>
                      <a:pt x="178594" y="29813"/>
                    </a:lnTo>
                    <a:lnTo>
                      <a:pt x="148780" y="29813"/>
                    </a:lnTo>
                    <a:lnTo>
                      <a:pt x="148780" y="89249"/>
                    </a:lnTo>
                    <a:lnTo>
                      <a:pt x="119063" y="89249"/>
                    </a:lnTo>
                    <a:lnTo>
                      <a:pt x="119063" y="119063"/>
                    </a:lnTo>
                    <a:lnTo>
                      <a:pt x="89345" y="119063"/>
                    </a:lnTo>
                    <a:lnTo>
                      <a:pt x="89345" y="148876"/>
                    </a:lnTo>
                    <a:lnTo>
                      <a:pt x="29718" y="148876"/>
                    </a:lnTo>
                    <a:lnTo>
                      <a:pt x="29718" y="178594"/>
                    </a:lnTo>
                    <a:lnTo>
                      <a:pt x="0" y="178594"/>
                    </a:lnTo>
                    <a:lnTo>
                      <a:pt x="0" y="327374"/>
                    </a:lnTo>
                    <a:lnTo>
                      <a:pt x="29718" y="327374"/>
                    </a:lnTo>
                    <a:lnTo>
                      <a:pt x="29718" y="357188"/>
                    </a:lnTo>
                    <a:lnTo>
                      <a:pt x="89345" y="357188"/>
                    </a:lnTo>
                    <a:lnTo>
                      <a:pt x="89345" y="387001"/>
                    </a:lnTo>
                    <a:lnTo>
                      <a:pt x="119063" y="387001"/>
                    </a:lnTo>
                    <a:lnTo>
                      <a:pt x="119063" y="416719"/>
                    </a:lnTo>
                    <a:lnTo>
                      <a:pt x="148780" y="416719"/>
                    </a:lnTo>
                    <a:lnTo>
                      <a:pt x="148780" y="476250"/>
                    </a:lnTo>
                    <a:lnTo>
                      <a:pt x="178594" y="476250"/>
                    </a:lnTo>
                    <a:lnTo>
                      <a:pt x="178594" y="506063"/>
                    </a:lnTo>
                    <a:lnTo>
                      <a:pt x="327470" y="50606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16719"/>
                    </a:lnTo>
                    <a:lnTo>
                      <a:pt x="386905" y="416719"/>
                    </a:lnTo>
                    <a:lnTo>
                      <a:pt x="386905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5" name="Google Shape;5975;p47"/>
              <p:cNvSpPr/>
              <p:nvPr/>
            </p:nvSpPr>
            <p:spPr>
              <a:xfrm>
                <a:off x="7255668" y="2268092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29813" y="0"/>
                    </a:move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59531" y="29813"/>
                    </a:lnTo>
                    <a:lnTo>
                      <a:pt x="59531" y="0"/>
                    </a:lnTo>
                    <a:lnTo>
                      <a:pt x="29813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6" name="Google Shape;5976;p47"/>
              <p:cNvSpPr/>
              <p:nvPr/>
            </p:nvSpPr>
            <p:spPr>
              <a:xfrm>
                <a:off x="7374731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7" name="Google Shape;5977;p47"/>
              <p:cNvSpPr/>
              <p:nvPr/>
            </p:nvSpPr>
            <p:spPr>
              <a:xfrm>
                <a:off x="7374766" y="237231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1"/>
                    </a:move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8" name="Google Shape;5978;p47"/>
              <p:cNvSpPr/>
              <p:nvPr/>
            </p:nvSpPr>
            <p:spPr>
              <a:xfrm>
                <a:off x="7136606" y="235743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0" y="89344"/>
                    </a:move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9" name="Google Shape;5979;p47"/>
              <p:cNvSpPr/>
              <p:nvPr/>
            </p:nvSpPr>
            <p:spPr>
              <a:xfrm>
                <a:off x="7136606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0" name="Google Shape;5980;p47"/>
              <p:cNvSpPr/>
              <p:nvPr/>
            </p:nvSpPr>
            <p:spPr>
              <a:xfrm>
                <a:off x="6571107" y="1940718"/>
                <a:ext cx="535209" cy="1130808"/>
              </a:xfrm>
              <a:custGeom>
                <a:rect b="b" l="l" r="r" t="t"/>
                <a:pathLst>
                  <a:path extrusionOk="0" h="1130808" w="535209">
                    <a:moveTo>
                      <a:pt x="29718" y="357188"/>
                    </a:moveTo>
                    <a:lnTo>
                      <a:pt x="59436" y="357188"/>
                    </a:lnTo>
                    <a:lnTo>
                      <a:pt x="59436" y="386906"/>
                    </a:lnTo>
                    <a:lnTo>
                      <a:pt x="89154" y="386906"/>
                    </a:lnTo>
                    <a:lnTo>
                      <a:pt x="89154" y="416623"/>
                    </a:lnTo>
                    <a:lnTo>
                      <a:pt x="118872" y="416623"/>
                    </a:lnTo>
                    <a:lnTo>
                      <a:pt x="118872" y="446342"/>
                    </a:lnTo>
                    <a:lnTo>
                      <a:pt x="148590" y="446342"/>
                    </a:lnTo>
                    <a:lnTo>
                      <a:pt x="148590" y="476060"/>
                    </a:lnTo>
                    <a:lnTo>
                      <a:pt x="178308" y="476060"/>
                    </a:lnTo>
                    <a:lnTo>
                      <a:pt x="178308" y="535591"/>
                    </a:lnTo>
                    <a:lnTo>
                      <a:pt x="208026" y="535591"/>
                    </a:lnTo>
                    <a:lnTo>
                      <a:pt x="208026" y="624935"/>
                    </a:lnTo>
                    <a:lnTo>
                      <a:pt x="237744" y="624935"/>
                    </a:lnTo>
                    <a:lnTo>
                      <a:pt x="237744" y="743998"/>
                    </a:lnTo>
                    <a:lnTo>
                      <a:pt x="208026" y="743998"/>
                    </a:lnTo>
                    <a:lnTo>
                      <a:pt x="208026" y="803529"/>
                    </a:lnTo>
                    <a:lnTo>
                      <a:pt x="178308" y="803529"/>
                    </a:lnTo>
                    <a:lnTo>
                      <a:pt x="178308" y="863060"/>
                    </a:lnTo>
                    <a:lnTo>
                      <a:pt x="148590" y="863060"/>
                    </a:lnTo>
                    <a:lnTo>
                      <a:pt x="148590" y="922592"/>
                    </a:lnTo>
                    <a:lnTo>
                      <a:pt x="118872" y="922592"/>
                    </a:lnTo>
                    <a:lnTo>
                      <a:pt x="118872" y="982123"/>
                    </a:lnTo>
                    <a:lnTo>
                      <a:pt x="89154" y="982123"/>
                    </a:lnTo>
                    <a:lnTo>
                      <a:pt x="89154" y="1041654"/>
                    </a:lnTo>
                    <a:lnTo>
                      <a:pt x="118872" y="1041654"/>
                    </a:lnTo>
                    <a:lnTo>
                      <a:pt x="118872" y="1071372"/>
                    </a:lnTo>
                    <a:lnTo>
                      <a:pt x="148590" y="1071372"/>
                    </a:lnTo>
                    <a:lnTo>
                      <a:pt x="148590" y="1101090"/>
                    </a:lnTo>
                    <a:lnTo>
                      <a:pt x="208121" y="1101090"/>
                    </a:lnTo>
                    <a:lnTo>
                      <a:pt x="208121" y="1130808"/>
                    </a:lnTo>
                    <a:lnTo>
                      <a:pt x="267653" y="1130808"/>
                    </a:lnTo>
                    <a:lnTo>
                      <a:pt x="267653" y="1101090"/>
                    </a:lnTo>
                    <a:lnTo>
                      <a:pt x="327184" y="1101090"/>
                    </a:lnTo>
                    <a:lnTo>
                      <a:pt x="327184" y="1071372"/>
                    </a:lnTo>
                    <a:lnTo>
                      <a:pt x="356902" y="1071372"/>
                    </a:lnTo>
                    <a:lnTo>
                      <a:pt x="356902" y="1041654"/>
                    </a:lnTo>
                    <a:lnTo>
                      <a:pt x="386620" y="1041654"/>
                    </a:lnTo>
                    <a:lnTo>
                      <a:pt x="386620" y="892874"/>
                    </a:lnTo>
                    <a:lnTo>
                      <a:pt x="416338" y="892874"/>
                    </a:lnTo>
                    <a:lnTo>
                      <a:pt x="416338" y="744093"/>
                    </a:lnTo>
                    <a:lnTo>
                      <a:pt x="446056" y="744093"/>
                    </a:lnTo>
                    <a:lnTo>
                      <a:pt x="446056" y="684562"/>
                    </a:lnTo>
                    <a:lnTo>
                      <a:pt x="475774" y="684562"/>
                    </a:lnTo>
                    <a:lnTo>
                      <a:pt x="475774" y="625031"/>
                    </a:lnTo>
                    <a:lnTo>
                      <a:pt x="505492" y="625031"/>
                    </a:lnTo>
                    <a:lnTo>
                      <a:pt x="505492" y="535686"/>
                    </a:lnTo>
                    <a:lnTo>
                      <a:pt x="535210" y="535686"/>
                    </a:lnTo>
                    <a:lnTo>
                      <a:pt x="535210" y="416623"/>
                    </a:lnTo>
                    <a:lnTo>
                      <a:pt x="505492" y="416623"/>
                    </a:lnTo>
                    <a:lnTo>
                      <a:pt x="505492" y="208217"/>
                    </a:lnTo>
                    <a:lnTo>
                      <a:pt x="475774" y="208217"/>
                    </a:lnTo>
                    <a:lnTo>
                      <a:pt x="475774" y="178498"/>
                    </a:lnTo>
                    <a:lnTo>
                      <a:pt x="446056" y="178498"/>
                    </a:lnTo>
                    <a:lnTo>
                      <a:pt x="446056" y="208217"/>
                    </a:lnTo>
                    <a:lnTo>
                      <a:pt x="386524" y="208217"/>
                    </a:lnTo>
                    <a:lnTo>
                      <a:pt x="386524" y="178498"/>
                    </a:lnTo>
                    <a:lnTo>
                      <a:pt x="297180" y="178498"/>
                    </a:lnTo>
                    <a:lnTo>
                      <a:pt x="297180" y="118967"/>
                    </a:lnTo>
                    <a:lnTo>
                      <a:pt x="267462" y="118967"/>
                    </a:lnTo>
                    <a:lnTo>
                      <a:pt x="267462" y="59436"/>
                    </a:lnTo>
                    <a:lnTo>
                      <a:pt x="237744" y="59436"/>
                    </a:lnTo>
                    <a:lnTo>
                      <a:pt x="237744" y="29718"/>
                    </a:lnTo>
                    <a:lnTo>
                      <a:pt x="208026" y="29718"/>
                    </a:lnTo>
                    <a:lnTo>
                      <a:pt x="208026" y="0"/>
                    </a:lnTo>
                    <a:lnTo>
                      <a:pt x="178308" y="0"/>
                    </a:lnTo>
                    <a:lnTo>
                      <a:pt x="178308" y="29718"/>
                    </a:lnTo>
                    <a:lnTo>
                      <a:pt x="148590" y="29718"/>
                    </a:lnTo>
                    <a:lnTo>
                      <a:pt x="148590" y="89249"/>
                    </a:lnTo>
                    <a:lnTo>
                      <a:pt x="178308" y="89249"/>
                    </a:lnTo>
                    <a:lnTo>
                      <a:pt x="178308" y="178594"/>
                    </a:lnTo>
                    <a:lnTo>
                      <a:pt x="148590" y="178594"/>
                    </a:lnTo>
                    <a:lnTo>
                      <a:pt x="148590" y="208312"/>
                    </a:lnTo>
                    <a:lnTo>
                      <a:pt x="118872" y="208312"/>
                    </a:lnTo>
                    <a:lnTo>
                      <a:pt x="118872" y="267843"/>
                    </a:lnTo>
                    <a:lnTo>
                      <a:pt x="89154" y="267843"/>
                    </a:lnTo>
                    <a:lnTo>
                      <a:pt x="89154" y="238125"/>
                    </a:lnTo>
                    <a:lnTo>
                      <a:pt x="59436" y="238125"/>
                    </a:lnTo>
                    <a:lnTo>
                      <a:pt x="59436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297656"/>
                    </a:lnTo>
                    <a:lnTo>
                      <a:pt x="29718" y="297656"/>
                    </a:lnTo>
                    <a:lnTo>
                      <a:pt x="29718" y="357188"/>
                    </a:lnTo>
                    <a:close/>
                    <a:moveTo>
                      <a:pt x="416623" y="238125"/>
                    </a:moveTo>
                    <a:lnTo>
                      <a:pt x="416623" y="357188"/>
                    </a:lnTo>
                    <a:lnTo>
                      <a:pt x="386905" y="357188"/>
                    </a:lnTo>
                    <a:lnTo>
                      <a:pt x="386905" y="327469"/>
                    </a:lnTo>
                    <a:lnTo>
                      <a:pt x="357188" y="327469"/>
                    </a:lnTo>
                    <a:lnTo>
                      <a:pt x="357188" y="297752"/>
                    </a:lnTo>
                    <a:lnTo>
                      <a:pt x="327470" y="297752"/>
                    </a:lnTo>
                    <a:lnTo>
                      <a:pt x="327470" y="268034"/>
                    </a:lnTo>
                    <a:lnTo>
                      <a:pt x="387001" y="268034"/>
                    </a:lnTo>
                    <a:lnTo>
                      <a:pt x="387001" y="238315"/>
                    </a:lnTo>
                    <a:lnTo>
                      <a:pt x="416719" y="238315"/>
                    </a:lnTo>
                    <a:close/>
                    <a:moveTo>
                      <a:pt x="148780" y="297656"/>
                    </a:moveTo>
                    <a:lnTo>
                      <a:pt x="148780" y="327374"/>
                    </a:lnTo>
                    <a:lnTo>
                      <a:pt x="178498" y="327374"/>
                    </a:lnTo>
                    <a:lnTo>
                      <a:pt x="178498" y="357092"/>
                    </a:lnTo>
                    <a:lnTo>
                      <a:pt x="148780" y="357092"/>
                    </a:lnTo>
                    <a:lnTo>
                      <a:pt x="148780" y="327374"/>
                    </a:lnTo>
                    <a:lnTo>
                      <a:pt x="119063" y="327374"/>
                    </a:lnTo>
                    <a:lnTo>
                      <a:pt x="119063" y="297656"/>
                    </a:lnTo>
                    <a:lnTo>
                      <a:pt x="148780" y="29765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1" name="Google Shape;5981;p47"/>
            <p:cNvGrpSpPr/>
            <p:nvPr/>
          </p:nvGrpSpPr>
          <p:grpSpPr>
            <a:xfrm>
              <a:off x="6571107" y="1494186"/>
              <a:ext cx="1518094" cy="1577626"/>
              <a:chOff x="6571107" y="1494186"/>
              <a:chExt cx="1518094" cy="1577626"/>
            </a:xfrm>
          </p:grpSpPr>
          <p:grpSp>
            <p:nvGrpSpPr>
              <p:cNvPr id="5982" name="Google Shape;5982;p47"/>
              <p:cNvGrpSpPr/>
              <p:nvPr/>
            </p:nvGrpSpPr>
            <p:grpSpPr>
              <a:xfrm>
                <a:off x="7553325" y="1940718"/>
                <a:ext cx="535876" cy="1131094"/>
                <a:chOff x="7553325" y="1940718"/>
                <a:chExt cx="535876" cy="1131094"/>
              </a:xfrm>
            </p:grpSpPr>
            <p:sp>
              <p:nvSpPr>
                <p:cNvPr id="5983" name="Google Shape;5983;p47"/>
                <p:cNvSpPr/>
                <p:nvPr/>
              </p:nvSpPr>
              <p:spPr>
                <a:xfrm>
                  <a:off x="782116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4" name="Google Shape;5984;p47"/>
                <p:cNvSpPr/>
                <p:nvPr/>
              </p:nvSpPr>
              <p:spPr>
                <a:xfrm>
                  <a:off x="7880794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5" name="Google Shape;5985;p47"/>
                <p:cNvSpPr/>
                <p:nvPr/>
              </p:nvSpPr>
              <p:spPr>
                <a:xfrm>
                  <a:off x="794023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6" name="Google Shape;5986;p47"/>
                <p:cNvSpPr/>
                <p:nvPr/>
              </p:nvSpPr>
              <p:spPr>
                <a:xfrm>
                  <a:off x="7761732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7" name="Google Shape;5987;p47"/>
                <p:cNvSpPr/>
                <p:nvPr/>
              </p:nvSpPr>
              <p:spPr>
                <a:xfrm>
                  <a:off x="7970043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8" name="Google Shape;5988;p47"/>
                <p:cNvSpPr/>
                <p:nvPr/>
              </p:nvSpPr>
              <p:spPr>
                <a:xfrm>
                  <a:off x="7940230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9" name="Google Shape;5989;p47"/>
                <p:cNvSpPr/>
                <p:nvPr/>
              </p:nvSpPr>
              <p:spPr>
                <a:xfrm>
                  <a:off x="7910512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0" name="Google Shape;5990;p47"/>
                <p:cNvSpPr/>
                <p:nvPr/>
              </p:nvSpPr>
              <p:spPr>
                <a:xfrm>
                  <a:off x="7880794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1" name="Google Shape;5991;p47"/>
                <p:cNvSpPr/>
                <p:nvPr/>
              </p:nvSpPr>
              <p:spPr>
                <a:xfrm>
                  <a:off x="7850981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2" name="Google Shape;5992;p47"/>
                <p:cNvSpPr/>
                <p:nvPr/>
              </p:nvSpPr>
              <p:spPr>
                <a:xfrm>
                  <a:off x="7821168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3" name="Google Shape;5993;p47"/>
                <p:cNvSpPr/>
                <p:nvPr/>
              </p:nvSpPr>
              <p:spPr>
                <a:xfrm>
                  <a:off x="7850981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4" name="Google Shape;5994;p47"/>
                <p:cNvSpPr/>
                <p:nvPr/>
              </p:nvSpPr>
              <p:spPr>
                <a:xfrm>
                  <a:off x="7880794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5" name="Google Shape;5995;p47"/>
                <p:cNvSpPr/>
                <p:nvPr/>
              </p:nvSpPr>
              <p:spPr>
                <a:xfrm>
                  <a:off x="791051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6" name="Google Shape;5996;p47"/>
                <p:cNvSpPr/>
                <p:nvPr/>
              </p:nvSpPr>
              <p:spPr>
                <a:xfrm>
                  <a:off x="794023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7" name="Google Shape;5997;p47"/>
                <p:cNvSpPr/>
                <p:nvPr/>
              </p:nvSpPr>
              <p:spPr>
                <a:xfrm>
                  <a:off x="797004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8" name="Google Shape;5998;p47"/>
                <p:cNvSpPr/>
                <p:nvPr/>
              </p:nvSpPr>
              <p:spPr>
                <a:xfrm>
                  <a:off x="799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9" name="Google Shape;5999;p47"/>
                <p:cNvSpPr/>
                <p:nvPr/>
              </p:nvSpPr>
              <p:spPr>
                <a:xfrm>
                  <a:off x="802957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0" name="Google Shape;6000;p47"/>
                <p:cNvSpPr/>
                <p:nvPr/>
              </p:nvSpPr>
              <p:spPr>
                <a:xfrm rot="10800000">
                  <a:off x="8059483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1" name="Google Shape;6001;p47"/>
                <p:cNvSpPr/>
                <p:nvPr/>
              </p:nvSpPr>
              <p:spPr>
                <a:xfrm rot="10800000">
                  <a:off x="8029575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2" name="Google Shape;6002;p47"/>
                <p:cNvSpPr/>
                <p:nvPr/>
              </p:nvSpPr>
              <p:spPr>
                <a:xfrm>
                  <a:off x="799985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3" name="Google Shape;6003;p47"/>
                <p:cNvSpPr/>
                <p:nvPr/>
              </p:nvSpPr>
              <p:spPr>
                <a:xfrm>
                  <a:off x="7970043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4" name="Google Shape;6004;p47"/>
                <p:cNvSpPr/>
                <p:nvPr/>
              </p:nvSpPr>
              <p:spPr>
                <a:xfrm>
                  <a:off x="794023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5" name="Google Shape;6005;p47"/>
                <p:cNvSpPr/>
                <p:nvPr/>
              </p:nvSpPr>
              <p:spPr>
                <a:xfrm>
                  <a:off x="7970043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6" name="Google Shape;6006;p47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7" name="Google Shape;6007;p47"/>
                <p:cNvSpPr/>
                <p:nvPr/>
              </p:nvSpPr>
              <p:spPr>
                <a:xfrm>
                  <a:off x="79105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8" name="Google Shape;6008;p47"/>
                <p:cNvSpPr/>
                <p:nvPr/>
              </p:nvSpPr>
              <p:spPr>
                <a:xfrm>
                  <a:off x="78807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9" name="Google Shape;6009;p47"/>
                <p:cNvSpPr/>
                <p:nvPr/>
              </p:nvSpPr>
              <p:spPr>
                <a:xfrm>
                  <a:off x="7880794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0" name="Google Shape;6010;p47"/>
                <p:cNvSpPr/>
                <p:nvPr/>
              </p:nvSpPr>
              <p:spPr>
                <a:xfrm>
                  <a:off x="7850981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1" name="Google Shape;6011;p47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2" name="Google Shape;6012;p47"/>
                <p:cNvSpPr/>
                <p:nvPr/>
              </p:nvSpPr>
              <p:spPr>
                <a:xfrm>
                  <a:off x="791051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3" name="Google Shape;6013;p47"/>
                <p:cNvSpPr/>
                <p:nvPr/>
              </p:nvSpPr>
              <p:spPr>
                <a:xfrm>
                  <a:off x="77914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4" name="Google Shape;6014;p47"/>
                <p:cNvSpPr/>
                <p:nvPr/>
              </p:nvSpPr>
              <p:spPr>
                <a:xfrm>
                  <a:off x="791051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5" name="Google Shape;6015;p47"/>
                <p:cNvSpPr/>
                <p:nvPr/>
              </p:nvSpPr>
              <p:spPr>
                <a:xfrm>
                  <a:off x="7880794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6" name="Google Shape;6016;p47"/>
                <p:cNvSpPr/>
                <p:nvPr/>
              </p:nvSpPr>
              <p:spPr>
                <a:xfrm>
                  <a:off x="7850981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7" name="Google Shape;6017;p47"/>
                <p:cNvSpPr/>
                <p:nvPr/>
              </p:nvSpPr>
              <p:spPr>
                <a:xfrm>
                  <a:off x="782116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8" name="Google Shape;6018;p47"/>
                <p:cNvSpPr/>
                <p:nvPr/>
              </p:nvSpPr>
              <p:spPr>
                <a:xfrm>
                  <a:off x="782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9" name="Google Shape;6019;p47"/>
                <p:cNvSpPr/>
                <p:nvPr/>
              </p:nvSpPr>
              <p:spPr>
                <a:xfrm>
                  <a:off x="7702105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0" name="Google Shape;6020;p47"/>
                <p:cNvSpPr/>
                <p:nvPr/>
              </p:nvSpPr>
              <p:spPr>
                <a:xfrm>
                  <a:off x="785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1" name="Google Shape;6021;p47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2" name="Google Shape;6022;p47"/>
                <p:cNvSpPr/>
                <p:nvPr/>
              </p:nvSpPr>
              <p:spPr>
                <a:xfrm>
                  <a:off x="7761732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3" name="Google Shape;6023;p47"/>
                <p:cNvSpPr/>
                <p:nvPr/>
              </p:nvSpPr>
              <p:spPr>
                <a:xfrm>
                  <a:off x="776173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4" name="Google Shape;6024;p47"/>
                <p:cNvSpPr/>
                <p:nvPr/>
              </p:nvSpPr>
              <p:spPr>
                <a:xfrm>
                  <a:off x="7821168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5" name="Google Shape;6025;p47"/>
                <p:cNvSpPr/>
                <p:nvPr/>
              </p:nvSpPr>
              <p:spPr>
                <a:xfrm>
                  <a:off x="7850981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6" name="Google Shape;6026;p47"/>
                <p:cNvSpPr/>
                <p:nvPr/>
              </p:nvSpPr>
              <p:spPr>
                <a:xfrm rot="10800000">
                  <a:off x="7880794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7" name="Google Shape;6027;p47"/>
                <p:cNvSpPr/>
                <p:nvPr/>
              </p:nvSpPr>
              <p:spPr>
                <a:xfrm rot="10800000">
                  <a:off x="7910512" y="19704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8" name="Google Shape;6028;p47"/>
                <p:cNvSpPr/>
                <p:nvPr/>
              </p:nvSpPr>
              <p:spPr>
                <a:xfrm>
                  <a:off x="7880794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9" name="Google Shape;6029;p47"/>
                <p:cNvSpPr/>
                <p:nvPr/>
              </p:nvSpPr>
              <p:spPr>
                <a:xfrm>
                  <a:off x="773191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0" name="Google Shape;6030;p47"/>
                <p:cNvSpPr/>
                <p:nvPr/>
              </p:nvSpPr>
              <p:spPr>
                <a:xfrm>
                  <a:off x="77021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1" name="Google Shape;6031;p47"/>
                <p:cNvSpPr/>
                <p:nvPr/>
              </p:nvSpPr>
              <p:spPr>
                <a:xfrm>
                  <a:off x="7583043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2" name="Google Shape;6032;p47"/>
                <p:cNvSpPr/>
                <p:nvPr/>
              </p:nvSpPr>
              <p:spPr>
                <a:xfrm>
                  <a:off x="76723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3" name="Google Shape;6033;p47"/>
                <p:cNvSpPr/>
                <p:nvPr/>
              </p:nvSpPr>
              <p:spPr>
                <a:xfrm>
                  <a:off x="761285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4" name="Google Shape;6034;p47"/>
                <p:cNvSpPr/>
                <p:nvPr/>
              </p:nvSpPr>
              <p:spPr>
                <a:xfrm>
                  <a:off x="7642669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5" name="Google Shape;6035;p47"/>
                <p:cNvSpPr/>
                <p:nvPr/>
              </p:nvSpPr>
              <p:spPr>
                <a:xfrm rot="10800000">
                  <a:off x="770220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6" name="Google Shape;6036;p47"/>
                <p:cNvSpPr/>
                <p:nvPr/>
              </p:nvSpPr>
              <p:spPr>
                <a:xfrm>
                  <a:off x="788079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7" name="Google Shape;6037;p47"/>
                <p:cNvSpPr/>
                <p:nvPr/>
              </p:nvSpPr>
              <p:spPr>
                <a:xfrm>
                  <a:off x="785098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8" name="Google Shape;6038;p47"/>
                <p:cNvSpPr/>
                <p:nvPr/>
              </p:nvSpPr>
              <p:spPr>
                <a:xfrm>
                  <a:off x="782116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9" name="Google Shape;6039;p47"/>
                <p:cNvSpPr/>
                <p:nvPr/>
              </p:nvSpPr>
              <p:spPr>
                <a:xfrm>
                  <a:off x="77914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0" name="Google Shape;6040;p47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1" name="Google Shape;6041;p47"/>
                <p:cNvSpPr/>
                <p:nvPr/>
              </p:nvSpPr>
              <p:spPr>
                <a:xfrm>
                  <a:off x="7940230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2" name="Google Shape;6042;p47"/>
                <p:cNvSpPr/>
                <p:nvPr/>
              </p:nvSpPr>
              <p:spPr>
                <a:xfrm>
                  <a:off x="7731918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3" name="Google Shape;6043;p47"/>
                <p:cNvSpPr/>
                <p:nvPr/>
              </p:nvSpPr>
              <p:spPr>
                <a:xfrm>
                  <a:off x="7702105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4" name="Google Shape;6044;p47"/>
                <p:cNvSpPr/>
                <p:nvPr/>
              </p:nvSpPr>
              <p:spPr>
                <a:xfrm>
                  <a:off x="7672387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5" name="Google Shape;6045;p47"/>
                <p:cNvSpPr/>
                <p:nvPr/>
              </p:nvSpPr>
              <p:spPr>
                <a:xfrm>
                  <a:off x="7642669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6" name="Google Shape;6046;p47"/>
                <p:cNvSpPr/>
                <p:nvPr/>
              </p:nvSpPr>
              <p:spPr>
                <a:xfrm>
                  <a:off x="7612856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7" name="Google Shape;6047;p47"/>
                <p:cNvSpPr/>
                <p:nvPr/>
              </p:nvSpPr>
              <p:spPr>
                <a:xfrm>
                  <a:off x="7583043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8" name="Google Shape;6048;p47"/>
                <p:cNvSpPr/>
                <p:nvPr/>
              </p:nvSpPr>
              <p:spPr>
                <a:xfrm>
                  <a:off x="755332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9" name="Google Shape;6049;p47"/>
                <p:cNvSpPr/>
                <p:nvPr/>
              </p:nvSpPr>
              <p:spPr>
                <a:xfrm>
                  <a:off x="802957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0" name="Google Shape;6050;p47"/>
                <p:cNvSpPr/>
                <p:nvPr/>
              </p:nvSpPr>
              <p:spPr>
                <a:xfrm>
                  <a:off x="7850981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1" name="Google Shape;6051;p47"/>
                <p:cNvSpPr/>
                <p:nvPr/>
              </p:nvSpPr>
              <p:spPr>
                <a:xfrm>
                  <a:off x="7880794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2" name="Google Shape;6052;p47"/>
                <p:cNvSpPr/>
                <p:nvPr/>
              </p:nvSpPr>
              <p:spPr>
                <a:xfrm>
                  <a:off x="782116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3" name="Google Shape;6053;p47"/>
                <p:cNvSpPr/>
                <p:nvPr/>
              </p:nvSpPr>
              <p:spPr>
                <a:xfrm>
                  <a:off x="7702105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4" name="Google Shape;6054;p47"/>
                <p:cNvSpPr/>
                <p:nvPr/>
              </p:nvSpPr>
              <p:spPr>
                <a:xfrm>
                  <a:off x="782116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5" name="Google Shape;6055;p47"/>
                <p:cNvSpPr/>
                <p:nvPr/>
              </p:nvSpPr>
              <p:spPr>
                <a:xfrm>
                  <a:off x="7850981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6" name="Google Shape;6056;p47"/>
                <p:cNvSpPr/>
                <p:nvPr/>
              </p:nvSpPr>
              <p:spPr>
                <a:xfrm>
                  <a:off x="77914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7" name="Google Shape;6057;p47"/>
                <p:cNvSpPr/>
                <p:nvPr/>
              </p:nvSpPr>
              <p:spPr>
                <a:xfrm>
                  <a:off x="770210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8" name="Google Shape;6058;p47"/>
                <p:cNvSpPr/>
                <p:nvPr/>
              </p:nvSpPr>
              <p:spPr>
                <a:xfrm>
                  <a:off x="7702105" y="2684906"/>
                  <a:ext cx="267938" cy="357187"/>
                </a:xfrm>
                <a:custGeom>
                  <a:rect b="b" l="l" r="r" t="t"/>
                  <a:pathLst>
                    <a:path extrusionOk="0" h="357187" w="267938">
                      <a:moveTo>
                        <a:pt x="267938" y="238125"/>
                      </a:moveTo>
                      <a:lnTo>
                        <a:pt x="267938" y="297561"/>
                      </a:lnTo>
                      <a:lnTo>
                        <a:pt x="238125" y="297561"/>
                      </a:lnTo>
                      <a:lnTo>
                        <a:pt x="238125" y="327374"/>
                      </a:lnTo>
                      <a:lnTo>
                        <a:pt x="178689" y="327374"/>
                      </a:lnTo>
                      <a:lnTo>
                        <a:pt x="178689" y="357188"/>
                      </a:lnTo>
                      <a:lnTo>
                        <a:pt x="119063" y="357188"/>
                      </a:lnTo>
                      <a:lnTo>
                        <a:pt x="119063" y="327374"/>
                      </a:lnTo>
                      <a:lnTo>
                        <a:pt x="59627" y="327374"/>
                      </a:lnTo>
                      <a:lnTo>
                        <a:pt x="59627" y="297561"/>
                      </a:lnTo>
                      <a:lnTo>
                        <a:pt x="29813" y="297561"/>
                      </a:lnTo>
                      <a:lnTo>
                        <a:pt x="29813" y="148780"/>
                      </a:lnTo>
                      <a:lnTo>
                        <a:pt x="0" y="148780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59436"/>
                      </a:lnTo>
                      <a:lnTo>
                        <a:pt x="89345" y="59436"/>
                      </a:lnTo>
                      <a:lnTo>
                        <a:pt x="89345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436"/>
                      </a:lnTo>
                      <a:lnTo>
                        <a:pt x="178689" y="59436"/>
                      </a:lnTo>
                      <a:lnTo>
                        <a:pt x="178689" y="119063"/>
                      </a:lnTo>
                      <a:lnTo>
                        <a:pt x="208407" y="119063"/>
                      </a:lnTo>
                      <a:lnTo>
                        <a:pt x="208407" y="178498"/>
                      </a:lnTo>
                      <a:lnTo>
                        <a:pt x="238125" y="178498"/>
                      </a:lnTo>
                      <a:lnTo>
                        <a:pt x="238125" y="238125"/>
                      </a:lnTo>
                      <a:lnTo>
                        <a:pt x="267938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9" name="Google Shape;6059;p47"/>
                <p:cNvSpPr/>
                <p:nvPr/>
              </p:nvSpPr>
              <p:spPr>
                <a:xfrm>
                  <a:off x="773191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0" name="Google Shape;6060;p47"/>
                <p:cNvSpPr/>
                <p:nvPr/>
              </p:nvSpPr>
              <p:spPr>
                <a:xfrm>
                  <a:off x="77914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1" name="Google Shape;6061;p47"/>
                <p:cNvSpPr/>
                <p:nvPr/>
              </p:nvSpPr>
              <p:spPr>
                <a:xfrm>
                  <a:off x="776173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2" name="Google Shape;6062;p47"/>
                <p:cNvSpPr/>
                <p:nvPr/>
              </p:nvSpPr>
              <p:spPr>
                <a:xfrm>
                  <a:off x="7583519" y="2119312"/>
                  <a:ext cx="445960" cy="595121"/>
                </a:xfrm>
                <a:custGeom>
                  <a:rect b="b" l="l" r="r" t="t"/>
                  <a:pathLst>
                    <a:path extrusionOk="0" h="595121" w="445960">
                      <a:moveTo>
                        <a:pt x="416338" y="89344"/>
                      </a:moveTo>
                      <a:lnTo>
                        <a:pt x="416338" y="148876"/>
                      </a:lnTo>
                      <a:lnTo>
                        <a:pt x="386620" y="148876"/>
                      </a:lnTo>
                      <a:lnTo>
                        <a:pt x="386620" y="178594"/>
                      </a:lnTo>
                      <a:lnTo>
                        <a:pt x="356902" y="178594"/>
                      </a:lnTo>
                      <a:lnTo>
                        <a:pt x="356902" y="208312"/>
                      </a:lnTo>
                      <a:lnTo>
                        <a:pt x="297371" y="208312"/>
                      </a:lnTo>
                      <a:lnTo>
                        <a:pt x="297371" y="238030"/>
                      </a:lnTo>
                      <a:lnTo>
                        <a:pt x="267652" y="238030"/>
                      </a:lnTo>
                      <a:lnTo>
                        <a:pt x="267652" y="208312"/>
                      </a:lnTo>
                      <a:lnTo>
                        <a:pt x="297371" y="208312"/>
                      </a:lnTo>
                      <a:lnTo>
                        <a:pt x="297371" y="148781"/>
                      </a:lnTo>
                      <a:lnTo>
                        <a:pt x="327088" y="148781"/>
                      </a:lnTo>
                      <a:lnTo>
                        <a:pt x="327088" y="119063"/>
                      </a:lnTo>
                      <a:lnTo>
                        <a:pt x="356806" y="119063"/>
                      </a:lnTo>
                      <a:lnTo>
                        <a:pt x="356806" y="29718"/>
                      </a:lnTo>
                      <a:lnTo>
                        <a:pt x="327088" y="29718"/>
                      </a:lnTo>
                      <a:lnTo>
                        <a:pt x="327088" y="0"/>
                      </a:lnTo>
                      <a:lnTo>
                        <a:pt x="267557" y="0"/>
                      </a:lnTo>
                      <a:lnTo>
                        <a:pt x="267557" y="29718"/>
                      </a:lnTo>
                      <a:lnTo>
                        <a:pt x="297275" y="29718"/>
                      </a:lnTo>
                      <a:lnTo>
                        <a:pt x="297275" y="59436"/>
                      </a:lnTo>
                      <a:lnTo>
                        <a:pt x="326993" y="59436"/>
                      </a:lnTo>
                      <a:lnTo>
                        <a:pt x="326993" y="89154"/>
                      </a:lnTo>
                      <a:lnTo>
                        <a:pt x="297275" y="89154"/>
                      </a:lnTo>
                      <a:lnTo>
                        <a:pt x="297275" y="118872"/>
                      </a:lnTo>
                      <a:lnTo>
                        <a:pt x="267557" y="118872"/>
                      </a:lnTo>
                      <a:lnTo>
                        <a:pt x="267557" y="148590"/>
                      </a:lnTo>
                      <a:lnTo>
                        <a:pt x="237839" y="148590"/>
                      </a:lnTo>
                      <a:lnTo>
                        <a:pt x="237839" y="178308"/>
                      </a:lnTo>
                      <a:lnTo>
                        <a:pt x="208121" y="178308"/>
                      </a:lnTo>
                      <a:lnTo>
                        <a:pt x="208121" y="148590"/>
                      </a:lnTo>
                      <a:lnTo>
                        <a:pt x="237839" y="148590"/>
                      </a:lnTo>
                      <a:lnTo>
                        <a:pt x="237839" y="118872"/>
                      </a:lnTo>
                      <a:lnTo>
                        <a:pt x="267557" y="118872"/>
                      </a:lnTo>
                      <a:lnTo>
                        <a:pt x="267557" y="89154"/>
                      </a:lnTo>
                      <a:lnTo>
                        <a:pt x="297275" y="89154"/>
                      </a:lnTo>
                      <a:lnTo>
                        <a:pt x="297275" y="59436"/>
                      </a:lnTo>
                      <a:lnTo>
                        <a:pt x="267557" y="59436"/>
                      </a:lnTo>
                      <a:lnTo>
                        <a:pt x="267557" y="29718"/>
                      </a:lnTo>
                      <a:lnTo>
                        <a:pt x="178213" y="29718"/>
                      </a:lnTo>
                      <a:lnTo>
                        <a:pt x="178213" y="59436"/>
                      </a:lnTo>
                      <a:lnTo>
                        <a:pt x="237744" y="59436"/>
                      </a:lnTo>
                      <a:lnTo>
                        <a:pt x="237744" y="89154"/>
                      </a:lnTo>
                      <a:lnTo>
                        <a:pt x="208026" y="89154"/>
                      </a:lnTo>
                      <a:lnTo>
                        <a:pt x="208026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08026"/>
                      </a:lnTo>
                      <a:lnTo>
                        <a:pt x="89154" y="208026"/>
                      </a:lnTo>
                      <a:lnTo>
                        <a:pt x="89154" y="178308"/>
                      </a:lnTo>
                      <a:lnTo>
                        <a:pt x="59436" y="178308"/>
                      </a:lnTo>
                      <a:lnTo>
                        <a:pt x="59436" y="29527"/>
                      </a:lnTo>
                      <a:lnTo>
                        <a:pt x="29718" y="29527"/>
                      </a:lnTo>
                      <a:lnTo>
                        <a:pt x="29718" y="237935"/>
                      </a:lnTo>
                      <a:lnTo>
                        <a:pt x="0" y="237935"/>
                      </a:lnTo>
                      <a:lnTo>
                        <a:pt x="0" y="356997"/>
                      </a:lnTo>
                      <a:lnTo>
                        <a:pt x="29718" y="356997"/>
                      </a:lnTo>
                      <a:lnTo>
                        <a:pt x="29718" y="446342"/>
                      </a:lnTo>
                      <a:lnTo>
                        <a:pt x="59436" y="446342"/>
                      </a:lnTo>
                      <a:lnTo>
                        <a:pt x="59436" y="505873"/>
                      </a:lnTo>
                      <a:lnTo>
                        <a:pt x="89154" y="505873"/>
                      </a:lnTo>
                      <a:lnTo>
                        <a:pt x="89154" y="565404"/>
                      </a:lnTo>
                      <a:lnTo>
                        <a:pt x="148685" y="565404"/>
                      </a:lnTo>
                      <a:lnTo>
                        <a:pt x="148685" y="595122"/>
                      </a:lnTo>
                      <a:lnTo>
                        <a:pt x="208216" y="595122"/>
                      </a:lnTo>
                      <a:lnTo>
                        <a:pt x="208216" y="565404"/>
                      </a:lnTo>
                      <a:lnTo>
                        <a:pt x="237934" y="565404"/>
                      </a:lnTo>
                      <a:lnTo>
                        <a:pt x="237934" y="446342"/>
                      </a:lnTo>
                      <a:lnTo>
                        <a:pt x="267652" y="446342"/>
                      </a:lnTo>
                      <a:lnTo>
                        <a:pt x="267652" y="356997"/>
                      </a:lnTo>
                      <a:lnTo>
                        <a:pt x="297371" y="356997"/>
                      </a:lnTo>
                      <a:lnTo>
                        <a:pt x="297371" y="297466"/>
                      </a:lnTo>
                      <a:lnTo>
                        <a:pt x="327088" y="297466"/>
                      </a:lnTo>
                      <a:lnTo>
                        <a:pt x="327088" y="267748"/>
                      </a:lnTo>
                      <a:lnTo>
                        <a:pt x="356806" y="267748"/>
                      </a:lnTo>
                      <a:lnTo>
                        <a:pt x="356806" y="238030"/>
                      </a:lnTo>
                      <a:lnTo>
                        <a:pt x="386524" y="238030"/>
                      </a:lnTo>
                      <a:lnTo>
                        <a:pt x="386524" y="208312"/>
                      </a:lnTo>
                      <a:lnTo>
                        <a:pt x="416242" y="208312"/>
                      </a:lnTo>
                      <a:lnTo>
                        <a:pt x="416242" y="178594"/>
                      </a:lnTo>
                      <a:lnTo>
                        <a:pt x="445960" y="178594"/>
                      </a:lnTo>
                      <a:lnTo>
                        <a:pt x="445960" y="89249"/>
                      </a:lnTo>
                      <a:lnTo>
                        <a:pt x="416242" y="89249"/>
                      </a:lnTo>
                      <a:close/>
                      <a:moveTo>
                        <a:pt x="237744" y="297752"/>
                      </a:moveTo>
                      <a:lnTo>
                        <a:pt x="208026" y="297752"/>
                      </a:lnTo>
                      <a:lnTo>
                        <a:pt x="208026" y="327469"/>
                      </a:lnTo>
                      <a:lnTo>
                        <a:pt x="178308" y="327469"/>
                      </a:lnTo>
                      <a:lnTo>
                        <a:pt x="178308" y="387001"/>
                      </a:lnTo>
                      <a:lnTo>
                        <a:pt x="148590" y="387001"/>
                      </a:lnTo>
                      <a:lnTo>
                        <a:pt x="148590" y="327469"/>
                      </a:lnTo>
                      <a:lnTo>
                        <a:pt x="178308" y="327469"/>
                      </a:lnTo>
                      <a:lnTo>
                        <a:pt x="178308" y="297752"/>
                      </a:lnTo>
                      <a:lnTo>
                        <a:pt x="208026" y="297752"/>
                      </a:lnTo>
                      <a:lnTo>
                        <a:pt x="208026" y="268034"/>
                      </a:lnTo>
                      <a:lnTo>
                        <a:pt x="237744" y="268034"/>
                      </a:lnTo>
                      <a:lnTo>
                        <a:pt x="237744" y="2977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3" name="Google Shape;6063;p47"/>
                <p:cNvSpPr/>
                <p:nvPr/>
              </p:nvSpPr>
              <p:spPr>
                <a:xfrm>
                  <a:off x="7731918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4" name="Google Shape;6064;p47"/>
                <p:cNvSpPr/>
                <p:nvPr/>
              </p:nvSpPr>
              <p:spPr>
                <a:xfrm>
                  <a:off x="776173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5" name="Google Shape;6065;p47"/>
                <p:cNvSpPr/>
                <p:nvPr/>
              </p:nvSpPr>
              <p:spPr>
                <a:xfrm>
                  <a:off x="77914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6" name="Google Shape;6066;p47"/>
                <p:cNvSpPr/>
                <p:nvPr/>
              </p:nvSpPr>
              <p:spPr>
                <a:xfrm>
                  <a:off x="7702105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7" name="Google Shape;6067;p47"/>
                <p:cNvSpPr/>
                <p:nvPr/>
              </p:nvSpPr>
              <p:spPr>
                <a:xfrm>
                  <a:off x="76723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8" name="Google Shape;6068;p47"/>
                <p:cNvSpPr/>
                <p:nvPr/>
              </p:nvSpPr>
              <p:spPr>
                <a:xfrm>
                  <a:off x="76723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9" name="Google Shape;6069;p47"/>
                <p:cNvSpPr/>
                <p:nvPr/>
              </p:nvSpPr>
              <p:spPr>
                <a:xfrm>
                  <a:off x="7642669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0" name="Google Shape;6070;p47"/>
                <p:cNvSpPr/>
                <p:nvPr/>
              </p:nvSpPr>
              <p:spPr>
                <a:xfrm>
                  <a:off x="785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1" name="Google Shape;6071;p47"/>
                <p:cNvSpPr/>
                <p:nvPr/>
              </p:nvSpPr>
              <p:spPr>
                <a:xfrm>
                  <a:off x="78509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2" name="Google Shape;6072;p47"/>
                <p:cNvSpPr/>
                <p:nvPr/>
              </p:nvSpPr>
              <p:spPr>
                <a:xfrm>
                  <a:off x="788079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3" name="Google Shape;6073;p47"/>
                <p:cNvSpPr/>
                <p:nvPr/>
              </p:nvSpPr>
              <p:spPr>
                <a:xfrm>
                  <a:off x="7880794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4" name="Google Shape;6074;p47"/>
                <p:cNvSpPr/>
                <p:nvPr/>
              </p:nvSpPr>
              <p:spPr>
                <a:xfrm>
                  <a:off x="7850981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5" name="Google Shape;6075;p47"/>
                <p:cNvSpPr/>
                <p:nvPr/>
              </p:nvSpPr>
              <p:spPr>
                <a:xfrm>
                  <a:off x="7821168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6" name="Google Shape;6076;p47"/>
                <p:cNvSpPr/>
                <p:nvPr/>
              </p:nvSpPr>
              <p:spPr>
                <a:xfrm>
                  <a:off x="7821168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7" name="Google Shape;6077;p47"/>
                <p:cNvSpPr/>
                <p:nvPr/>
              </p:nvSpPr>
              <p:spPr>
                <a:xfrm>
                  <a:off x="77914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8" name="Google Shape;6078;p47"/>
                <p:cNvSpPr/>
                <p:nvPr/>
              </p:nvSpPr>
              <p:spPr>
                <a:xfrm>
                  <a:off x="7731918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9" name="Google Shape;6079;p47"/>
                <p:cNvSpPr/>
                <p:nvPr/>
              </p:nvSpPr>
              <p:spPr>
                <a:xfrm>
                  <a:off x="7850981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0" name="Google Shape;6080;p47"/>
                <p:cNvSpPr/>
                <p:nvPr/>
              </p:nvSpPr>
              <p:spPr>
                <a:xfrm>
                  <a:off x="7880794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1" name="Google Shape;6081;p47"/>
                <p:cNvSpPr/>
                <p:nvPr/>
              </p:nvSpPr>
              <p:spPr>
                <a:xfrm>
                  <a:off x="7910512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2" name="Google Shape;6082;p47"/>
                <p:cNvSpPr/>
                <p:nvPr/>
              </p:nvSpPr>
              <p:spPr>
                <a:xfrm>
                  <a:off x="78509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3" name="Google Shape;6083;p47"/>
                <p:cNvSpPr/>
                <p:nvPr/>
              </p:nvSpPr>
              <p:spPr>
                <a:xfrm>
                  <a:off x="779145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4" name="Google Shape;6084;p47"/>
                <p:cNvSpPr/>
                <p:nvPr/>
              </p:nvSpPr>
              <p:spPr>
                <a:xfrm>
                  <a:off x="78211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5" name="Google Shape;6085;p47"/>
                <p:cNvSpPr/>
                <p:nvPr/>
              </p:nvSpPr>
              <p:spPr>
                <a:xfrm>
                  <a:off x="77617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6" name="Google Shape;6086;p47"/>
                <p:cNvSpPr/>
                <p:nvPr/>
              </p:nvSpPr>
              <p:spPr>
                <a:xfrm>
                  <a:off x="77319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7" name="Google Shape;6087;p47"/>
                <p:cNvSpPr/>
                <p:nvPr/>
              </p:nvSpPr>
              <p:spPr>
                <a:xfrm>
                  <a:off x="78807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8" name="Google Shape;6088;p47"/>
                <p:cNvSpPr/>
                <p:nvPr/>
              </p:nvSpPr>
              <p:spPr>
                <a:xfrm>
                  <a:off x="78509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9" name="Google Shape;6089;p47"/>
                <p:cNvSpPr/>
                <p:nvPr/>
              </p:nvSpPr>
              <p:spPr>
                <a:xfrm>
                  <a:off x="7910512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0" name="Google Shape;6090;p47"/>
                <p:cNvSpPr/>
                <p:nvPr/>
              </p:nvSpPr>
              <p:spPr>
                <a:xfrm>
                  <a:off x="7940230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1" name="Google Shape;6091;p47"/>
                <p:cNvSpPr/>
                <p:nvPr/>
              </p:nvSpPr>
              <p:spPr>
                <a:xfrm>
                  <a:off x="7910512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2" name="Google Shape;6092;p47"/>
                <p:cNvSpPr/>
                <p:nvPr/>
              </p:nvSpPr>
              <p:spPr>
                <a:xfrm>
                  <a:off x="782116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3" name="Google Shape;6093;p47"/>
                <p:cNvSpPr/>
                <p:nvPr/>
              </p:nvSpPr>
              <p:spPr>
                <a:xfrm>
                  <a:off x="79105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4" name="Google Shape;6094;p47"/>
                <p:cNvSpPr/>
                <p:nvPr/>
              </p:nvSpPr>
              <p:spPr>
                <a:xfrm>
                  <a:off x="7940230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5" name="Google Shape;6095;p47"/>
                <p:cNvSpPr/>
                <p:nvPr/>
              </p:nvSpPr>
              <p:spPr>
                <a:xfrm>
                  <a:off x="79700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6" name="Google Shape;6096;p47"/>
                <p:cNvSpPr/>
                <p:nvPr/>
              </p:nvSpPr>
              <p:spPr>
                <a:xfrm>
                  <a:off x="7999857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7" name="Google Shape;6097;p47"/>
                <p:cNvSpPr/>
                <p:nvPr/>
              </p:nvSpPr>
              <p:spPr>
                <a:xfrm>
                  <a:off x="791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8" name="Google Shape;6098;p47"/>
                <p:cNvSpPr/>
                <p:nvPr/>
              </p:nvSpPr>
              <p:spPr>
                <a:xfrm>
                  <a:off x="79105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9" name="Google Shape;6099;p47"/>
                <p:cNvSpPr/>
                <p:nvPr/>
              </p:nvSpPr>
              <p:spPr>
                <a:xfrm>
                  <a:off x="7880794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0" name="Google Shape;6100;p47"/>
                <p:cNvSpPr/>
                <p:nvPr/>
              </p:nvSpPr>
              <p:spPr>
                <a:xfrm>
                  <a:off x="7702105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01" name="Google Shape;6101;p47"/>
              <p:cNvGrpSpPr/>
              <p:nvPr/>
            </p:nvGrpSpPr>
            <p:grpSpPr>
              <a:xfrm>
                <a:off x="6809232" y="1494186"/>
                <a:ext cx="1041654" cy="684562"/>
                <a:chOff x="6809232" y="1494186"/>
                <a:chExt cx="1041654" cy="684562"/>
              </a:xfrm>
            </p:grpSpPr>
            <p:sp>
              <p:nvSpPr>
                <p:cNvPr id="6102" name="Google Shape;6102;p47"/>
                <p:cNvSpPr/>
                <p:nvPr/>
              </p:nvSpPr>
              <p:spPr>
                <a:xfrm>
                  <a:off x="7315200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3" name="Google Shape;6103;p47"/>
                <p:cNvSpPr/>
                <p:nvPr/>
              </p:nvSpPr>
              <p:spPr>
                <a:xfrm>
                  <a:off x="7315200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4" name="Google Shape;6104;p47"/>
                <p:cNvSpPr/>
                <p:nvPr/>
              </p:nvSpPr>
              <p:spPr>
                <a:xfrm>
                  <a:off x="734491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5" name="Google Shape;6105;p47"/>
                <p:cNvSpPr/>
                <p:nvPr/>
              </p:nvSpPr>
              <p:spPr>
                <a:xfrm>
                  <a:off x="7344918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6" name="Google Shape;6106;p47"/>
                <p:cNvSpPr/>
                <p:nvPr/>
              </p:nvSpPr>
              <p:spPr>
                <a:xfrm>
                  <a:off x="728548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7" name="Google Shape;6107;p47"/>
                <p:cNvSpPr/>
                <p:nvPr/>
              </p:nvSpPr>
              <p:spPr>
                <a:xfrm>
                  <a:off x="7315200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8" name="Google Shape;6108;p47"/>
                <p:cNvSpPr/>
                <p:nvPr/>
              </p:nvSpPr>
              <p:spPr>
                <a:xfrm>
                  <a:off x="734491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9" name="Google Shape;6109;p47"/>
                <p:cNvSpPr/>
                <p:nvPr/>
              </p:nvSpPr>
              <p:spPr>
                <a:xfrm>
                  <a:off x="728548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0" name="Google Shape;6110;p47"/>
                <p:cNvSpPr/>
                <p:nvPr/>
              </p:nvSpPr>
              <p:spPr>
                <a:xfrm>
                  <a:off x="7285482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1" name="Google Shape;6111;p47"/>
                <p:cNvSpPr/>
                <p:nvPr/>
              </p:nvSpPr>
              <p:spPr>
                <a:xfrm>
                  <a:off x="7315200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2" name="Google Shape;6112;p47"/>
                <p:cNvSpPr/>
                <p:nvPr/>
              </p:nvSpPr>
              <p:spPr>
                <a:xfrm>
                  <a:off x="734491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3" name="Google Shape;6113;p47"/>
                <p:cNvSpPr/>
                <p:nvPr/>
              </p:nvSpPr>
              <p:spPr>
                <a:xfrm>
                  <a:off x="728548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4" name="Google Shape;6114;p47"/>
                <p:cNvSpPr/>
                <p:nvPr/>
              </p:nvSpPr>
              <p:spPr>
                <a:xfrm>
                  <a:off x="7315200" y="1672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5" name="Google Shape;6115;p47"/>
                <p:cNvSpPr/>
                <p:nvPr/>
              </p:nvSpPr>
              <p:spPr>
                <a:xfrm>
                  <a:off x="734491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6" name="Google Shape;6116;p47"/>
                <p:cNvSpPr/>
                <p:nvPr/>
              </p:nvSpPr>
              <p:spPr>
                <a:xfrm>
                  <a:off x="7374731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7" name="Google Shape;6117;p47"/>
                <p:cNvSpPr/>
                <p:nvPr/>
              </p:nvSpPr>
              <p:spPr>
                <a:xfrm>
                  <a:off x="7404544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8" name="Google Shape;6118;p47"/>
                <p:cNvSpPr/>
                <p:nvPr/>
              </p:nvSpPr>
              <p:spPr>
                <a:xfrm>
                  <a:off x="743426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9" name="Google Shape;6119;p47"/>
                <p:cNvSpPr/>
                <p:nvPr/>
              </p:nvSpPr>
              <p:spPr>
                <a:xfrm>
                  <a:off x="7463980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0" name="Google Shape;6120;p47"/>
                <p:cNvSpPr/>
                <p:nvPr/>
              </p:nvSpPr>
              <p:spPr>
                <a:xfrm>
                  <a:off x="7493793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1" name="Google Shape;6121;p47"/>
                <p:cNvSpPr/>
                <p:nvPr/>
              </p:nvSpPr>
              <p:spPr>
                <a:xfrm>
                  <a:off x="7583043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2" name="Google Shape;6122;p47"/>
                <p:cNvSpPr/>
                <p:nvPr/>
              </p:nvSpPr>
              <p:spPr>
                <a:xfrm>
                  <a:off x="76723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3" name="Google Shape;6123;p47"/>
                <p:cNvSpPr/>
                <p:nvPr/>
              </p:nvSpPr>
              <p:spPr>
                <a:xfrm>
                  <a:off x="776173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4" name="Google Shape;6124;p47"/>
                <p:cNvSpPr/>
                <p:nvPr/>
              </p:nvSpPr>
              <p:spPr>
                <a:xfrm>
                  <a:off x="782116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5" name="Google Shape;6125;p47"/>
                <p:cNvSpPr/>
                <p:nvPr/>
              </p:nvSpPr>
              <p:spPr>
                <a:xfrm>
                  <a:off x="77914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6" name="Google Shape;6126;p47"/>
                <p:cNvSpPr/>
                <p:nvPr/>
              </p:nvSpPr>
              <p:spPr>
                <a:xfrm>
                  <a:off x="776173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7" name="Google Shape;6127;p47"/>
                <p:cNvSpPr/>
                <p:nvPr/>
              </p:nvSpPr>
              <p:spPr>
                <a:xfrm>
                  <a:off x="7374731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8" name="Google Shape;6128;p47"/>
                <p:cNvSpPr/>
                <p:nvPr/>
              </p:nvSpPr>
              <p:spPr>
                <a:xfrm>
                  <a:off x="7404544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9" name="Google Shape;6129;p47"/>
                <p:cNvSpPr/>
                <p:nvPr/>
              </p:nvSpPr>
              <p:spPr>
                <a:xfrm rot="10800000">
                  <a:off x="7255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0" name="Google Shape;6130;p47"/>
                <p:cNvSpPr/>
                <p:nvPr/>
              </p:nvSpPr>
              <p:spPr>
                <a:xfrm>
                  <a:off x="7255668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1" name="Google Shape;6131;p47"/>
                <p:cNvSpPr/>
                <p:nvPr/>
              </p:nvSpPr>
              <p:spPr>
                <a:xfrm>
                  <a:off x="7225855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2" name="Google Shape;6132;p47"/>
                <p:cNvSpPr/>
                <p:nvPr/>
              </p:nvSpPr>
              <p:spPr>
                <a:xfrm>
                  <a:off x="728548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3" name="Google Shape;6133;p47"/>
                <p:cNvSpPr/>
                <p:nvPr/>
              </p:nvSpPr>
              <p:spPr>
                <a:xfrm>
                  <a:off x="7493793" y="155371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4" name="Google Shape;6134;p47"/>
                <p:cNvSpPr/>
                <p:nvPr/>
              </p:nvSpPr>
              <p:spPr>
                <a:xfrm>
                  <a:off x="7374731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5" name="Google Shape;6135;p47"/>
                <p:cNvSpPr/>
                <p:nvPr/>
              </p:nvSpPr>
              <p:spPr>
                <a:xfrm>
                  <a:off x="7463980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6" name="Google Shape;6136;p47"/>
                <p:cNvSpPr/>
                <p:nvPr/>
              </p:nvSpPr>
              <p:spPr>
                <a:xfrm>
                  <a:off x="746398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7" name="Google Shape;6137;p47"/>
                <p:cNvSpPr/>
                <p:nvPr/>
              </p:nvSpPr>
              <p:spPr>
                <a:xfrm>
                  <a:off x="7404544" y="149428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8" name="Google Shape;6138;p47"/>
                <p:cNvSpPr/>
                <p:nvPr/>
              </p:nvSpPr>
              <p:spPr>
                <a:xfrm rot="10800000">
                  <a:off x="7136606" y="155381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9" name="Google Shape;6139;p47"/>
                <p:cNvSpPr/>
                <p:nvPr/>
              </p:nvSpPr>
              <p:spPr>
                <a:xfrm rot="10800000">
                  <a:off x="7255668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0" name="Google Shape;6140;p47"/>
                <p:cNvSpPr/>
                <p:nvPr/>
              </p:nvSpPr>
              <p:spPr>
                <a:xfrm rot="10800000">
                  <a:off x="7166419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1" name="Google Shape;6141;p47"/>
                <p:cNvSpPr/>
                <p:nvPr/>
              </p:nvSpPr>
              <p:spPr>
                <a:xfrm rot="10800000">
                  <a:off x="7166419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2" name="Google Shape;6142;p47"/>
                <p:cNvSpPr/>
                <p:nvPr/>
              </p:nvSpPr>
              <p:spPr>
                <a:xfrm rot="10800000">
                  <a:off x="7196137" y="1494186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3" name="Google Shape;6143;p47"/>
                <p:cNvSpPr/>
                <p:nvPr/>
              </p:nvSpPr>
              <p:spPr>
                <a:xfrm>
                  <a:off x="7315200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4" name="Google Shape;6144;p47"/>
                <p:cNvSpPr/>
                <p:nvPr/>
              </p:nvSpPr>
              <p:spPr>
                <a:xfrm>
                  <a:off x="7374731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5" name="Google Shape;6145;p47"/>
                <p:cNvSpPr/>
                <p:nvPr/>
              </p:nvSpPr>
              <p:spPr>
                <a:xfrm>
                  <a:off x="7404544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6" name="Google Shape;6146;p47"/>
                <p:cNvSpPr/>
                <p:nvPr/>
              </p:nvSpPr>
              <p:spPr>
                <a:xfrm>
                  <a:off x="7434262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7" name="Google Shape;6147;p47"/>
                <p:cNvSpPr/>
                <p:nvPr/>
              </p:nvSpPr>
              <p:spPr>
                <a:xfrm>
                  <a:off x="7493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8" name="Google Shape;6148;p47"/>
                <p:cNvSpPr/>
                <p:nvPr/>
              </p:nvSpPr>
              <p:spPr>
                <a:xfrm>
                  <a:off x="7553325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9" name="Google Shape;6149;p47"/>
                <p:cNvSpPr/>
                <p:nvPr/>
              </p:nvSpPr>
              <p:spPr>
                <a:xfrm>
                  <a:off x="7821168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0" name="Google Shape;6150;p47"/>
                <p:cNvSpPr/>
                <p:nvPr/>
              </p:nvSpPr>
              <p:spPr>
                <a:xfrm>
                  <a:off x="77914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1" name="Google Shape;6151;p47"/>
                <p:cNvSpPr/>
                <p:nvPr/>
              </p:nvSpPr>
              <p:spPr>
                <a:xfrm>
                  <a:off x="7761732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2" name="Google Shape;6152;p47"/>
                <p:cNvSpPr/>
                <p:nvPr/>
              </p:nvSpPr>
              <p:spPr>
                <a:xfrm>
                  <a:off x="77914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3" name="Google Shape;6153;p47"/>
                <p:cNvSpPr/>
                <p:nvPr/>
              </p:nvSpPr>
              <p:spPr>
                <a:xfrm>
                  <a:off x="7702105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4" name="Google Shape;6154;p47"/>
                <p:cNvSpPr/>
                <p:nvPr/>
              </p:nvSpPr>
              <p:spPr>
                <a:xfrm>
                  <a:off x="7642669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5" name="Google Shape;6155;p47"/>
                <p:cNvSpPr/>
                <p:nvPr/>
              </p:nvSpPr>
              <p:spPr>
                <a:xfrm>
                  <a:off x="7523607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6" name="Google Shape;6156;p47"/>
                <p:cNvSpPr/>
                <p:nvPr/>
              </p:nvSpPr>
              <p:spPr>
                <a:xfrm>
                  <a:off x="7434262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7" name="Google Shape;6157;p47"/>
                <p:cNvSpPr/>
                <p:nvPr/>
              </p:nvSpPr>
              <p:spPr>
                <a:xfrm>
                  <a:off x="7612856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8" name="Google Shape;6158;p47"/>
                <p:cNvSpPr/>
                <p:nvPr/>
              </p:nvSpPr>
              <p:spPr>
                <a:xfrm>
                  <a:off x="7702105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9" name="Google Shape;6159;p47"/>
                <p:cNvSpPr/>
                <p:nvPr/>
              </p:nvSpPr>
              <p:spPr>
                <a:xfrm>
                  <a:off x="725566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0" name="Google Shape;6160;p47"/>
                <p:cNvSpPr/>
                <p:nvPr/>
              </p:nvSpPr>
              <p:spPr>
                <a:xfrm>
                  <a:off x="7374731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1" name="Google Shape;6161;p47"/>
                <p:cNvSpPr/>
                <p:nvPr/>
              </p:nvSpPr>
              <p:spPr>
                <a:xfrm>
                  <a:off x="7285482" y="1881187"/>
                  <a:ext cx="89249" cy="89344"/>
                </a:xfrm>
                <a:custGeom>
                  <a:rect b="b" l="l" r="r" t="t"/>
                  <a:pathLst>
                    <a:path extrusionOk="0" h="89344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345"/>
                      </a:lnTo>
                      <a:lnTo>
                        <a:pt x="29718" y="89345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2" name="Google Shape;6162;p47"/>
                <p:cNvSpPr/>
                <p:nvPr/>
              </p:nvSpPr>
              <p:spPr>
                <a:xfrm>
                  <a:off x="7285482" y="19705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436"/>
                      </a:lnTo>
                      <a:lnTo>
                        <a:pt x="59436" y="59436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3" name="Google Shape;6163;p47"/>
                <p:cNvSpPr/>
                <p:nvPr/>
              </p:nvSpPr>
              <p:spPr>
                <a:xfrm>
                  <a:off x="7285482" y="20597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4" name="Google Shape;6164;p47"/>
                <p:cNvSpPr/>
                <p:nvPr/>
              </p:nvSpPr>
              <p:spPr>
                <a:xfrm>
                  <a:off x="7255668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5" name="Google Shape;6165;p47"/>
                <p:cNvSpPr/>
                <p:nvPr/>
              </p:nvSpPr>
              <p:spPr>
                <a:xfrm>
                  <a:off x="7315200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6" name="Google Shape;6166;p47"/>
                <p:cNvSpPr/>
                <p:nvPr/>
              </p:nvSpPr>
              <p:spPr>
                <a:xfrm>
                  <a:off x="728548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7" name="Google Shape;6167;p47"/>
                <p:cNvSpPr/>
                <p:nvPr/>
              </p:nvSpPr>
              <p:spPr>
                <a:xfrm>
                  <a:off x="728548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8" name="Google Shape;6168;p47"/>
                <p:cNvSpPr/>
                <p:nvPr/>
              </p:nvSpPr>
              <p:spPr>
                <a:xfrm>
                  <a:off x="734491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9" name="Google Shape;6169;p47"/>
                <p:cNvSpPr/>
                <p:nvPr/>
              </p:nvSpPr>
              <p:spPr>
                <a:xfrm>
                  <a:off x="734491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0" name="Google Shape;6170;p47"/>
                <p:cNvSpPr/>
                <p:nvPr/>
              </p:nvSpPr>
              <p:spPr>
                <a:xfrm>
                  <a:off x="7642669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1" name="Google Shape;6171;p47"/>
                <p:cNvSpPr/>
                <p:nvPr/>
              </p:nvSpPr>
              <p:spPr>
                <a:xfrm>
                  <a:off x="75830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2" name="Google Shape;6172;p47"/>
                <p:cNvSpPr/>
                <p:nvPr/>
              </p:nvSpPr>
              <p:spPr>
                <a:xfrm>
                  <a:off x="7553325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3" name="Google Shape;6173;p47"/>
                <p:cNvSpPr/>
                <p:nvPr/>
              </p:nvSpPr>
              <p:spPr>
                <a:xfrm>
                  <a:off x="755332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4" name="Google Shape;6174;p47"/>
                <p:cNvSpPr/>
                <p:nvPr/>
              </p:nvSpPr>
              <p:spPr>
                <a:xfrm>
                  <a:off x="75830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5" name="Google Shape;6175;p47"/>
                <p:cNvSpPr/>
                <p:nvPr/>
              </p:nvSpPr>
              <p:spPr>
                <a:xfrm>
                  <a:off x="752360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6" name="Google Shape;6176;p47"/>
                <p:cNvSpPr/>
                <p:nvPr/>
              </p:nvSpPr>
              <p:spPr>
                <a:xfrm>
                  <a:off x="767238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7" name="Google Shape;6177;p47"/>
                <p:cNvSpPr/>
                <p:nvPr/>
              </p:nvSpPr>
              <p:spPr>
                <a:xfrm>
                  <a:off x="7225855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8" name="Google Shape;6178;p47"/>
                <p:cNvSpPr/>
                <p:nvPr/>
              </p:nvSpPr>
              <p:spPr>
                <a:xfrm>
                  <a:off x="719613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9" name="Google Shape;6179;p47"/>
                <p:cNvSpPr/>
                <p:nvPr/>
              </p:nvSpPr>
              <p:spPr>
                <a:xfrm>
                  <a:off x="7166419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0" name="Google Shape;6180;p47"/>
                <p:cNvSpPr/>
                <p:nvPr/>
              </p:nvSpPr>
              <p:spPr>
                <a:xfrm>
                  <a:off x="7077075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1" name="Google Shape;6181;p47"/>
                <p:cNvSpPr/>
                <p:nvPr/>
              </p:nvSpPr>
              <p:spPr>
                <a:xfrm>
                  <a:off x="6987730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2" name="Google Shape;6182;p47"/>
                <p:cNvSpPr/>
                <p:nvPr/>
              </p:nvSpPr>
              <p:spPr>
                <a:xfrm>
                  <a:off x="6898481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3" name="Google Shape;6183;p47"/>
                <p:cNvSpPr/>
                <p:nvPr/>
              </p:nvSpPr>
              <p:spPr>
                <a:xfrm>
                  <a:off x="6838950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4" name="Google Shape;6184;p47"/>
                <p:cNvSpPr/>
                <p:nvPr/>
              </p:nvSpPr>
              <p:spPr>
                <a:xfrm>
                  <a:off x="680923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5" name="Google Shape;6185;p47"/>
                <p:cNvSpPr/>
                <p:nvPr/>
              </p:nvSpPr>
              <p:spPr>
                <a:xfrm>
                  <a:off x="68389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6" name="Google Shape;6186;p47"/>
                <p:cNvSpPr/>
                <p:nvPr/>
              </p:nvSpPr>
              <p:spPr>
                <a:xfrm>
                  <a:off x="6868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7" name="Google Shape;6187;p47"/>
                <p:cNvSpPr/>
                <p:nvPr/>
              </p:nvSpPr>
              <p:spPr>
                <a:xfrm>
                  <a:off x="722585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8" name="Google Shape;6188;p47"/>
                <p:cNvSpPr/>
                <p:nvPr/>
              </p:nvSpPr>
              <p:spPr>
                <a:xfrm>
                  <a:off x="7166419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9" name="Google Shape;6189;p47"/>
                <p:cNvSpPr/>
                <p:nvPr/>
              </p:nvSpPr>
              <p:spPr>
                <a:xfrm>
                  <a:off x="7106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0" name="Google Shape;6190;p47"/>
                <p:cNvSpPr/>
                <p:nvPr/>
              </p:nvSpPr>
              <p:spPr>
                <a:xfrm>
                  <a:off x="7047357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1" name="Google Shape;6191;p47"/>
                <p:cNvSpPr/>
                <p:nvPr/>
              </p:nvSpPr>
              <p:spPr>
                <a:xfrm>
                  <a:off x="6809232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2" name="Google Shape;6192;p47"/>
                <p:cNvSpPr/>
                <p:nvPr/>
              </p:nvSpPr>
              <p:spPr>
                <a:xfrm>
                  <a:off x="68389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3" name="Google Shape;6193;p47"/>
                <p:cNvSpPr/>
                <p:nvPr/>
              </p:nvSpPr>
              <p:spPr>
                <a:xfrm>
                  <a:off x="6868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4" name="Google Shape;6194;p47"/>
                <p:cNvSpPr/>
                <p:nvPr/>
              </p:nvSpPr>
              <p:spPr>
                <a:xfrm>
                  <a:off x="68389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5" name="Google Shape;6195;p47"/>
                <p:cNvSpPr/>
                <p:nvPr/>
              </p:nvSpPr>
              <p:spPr>
                <a:xfrm>
                  <a:off x="6898481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6" name="Google Shape;6196;p47"/>
                <p:cNvSpPr/>
                <p:nvPr/>
              </p:nvSpPr>
              <p:spPr>
                <a:xfrm>
                  <a:off x="6958012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7" name="Google Shape;6197;p47"/>
                <p:cNvSpPr/>
                <p:nvPr/>
              </p:nvSpPr>
              <p:spPr>
                <a:xfrm>
                  <a:off x="7017543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8" name="Google Shape;6198;p47"/>
                <p:cNvSpPr/>
                <p:nvPr/>
              </p:nvSpPr>
              <p:spPr>
                <a:xfrm>
                  <a:off x="7136606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9" name="Google Shape;6199;p47"/>
                <p:cNvSpPr/>
                <p:nvPr/>
              </p:nvSpPr>
              <p:spPr>
                <a:xfrm>
                  <a:off x="6958012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0" name="Google Shape;6200;p47"/>
                <p:cNvSpPr/>
                <p:nvPr/>
              </p:nvSpPr>
              <p:spPr>
                <a:xfrm>
                  <a:off x="6868668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1" name="Google Shape;6201;p47"/>
                <p:cNvSpPr/>
                <p:nvPr/>
              </p:nvSpPr>
              <p:spPr>
                <a:xfrm>
                  <a:off x="698773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2" name="Google Shape;6202;p47"/>
                <p:cNvSpPr/>
                <p:nvPr/>
              </p:nvSpPr>
              <p:spPr>
                <a:xfrm>
                  <a:off x="70175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3" name="Google Shape;6203;p47"/>
                <p:cNvSpPr/>
                <p:nvPr/>
              </p:nvSpPr>
              <p:spPr>
                <a:xfrm>
                  <a:off x="6987730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4" name="Google Shape;6204;p47"/>
                <p:cNvSpPr/>
                <p:nvPr/>
              </p:nvSpPr>
              <p:spPr>
                <a:xfrm>
                  <a:off x="707707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5" name="Google Shape;6205;p47"/>
                <p:cNvSpPr/>
                <p:nvPr/>
              </p:nvSpPr>
              <p:spPr>
                <a:xfrm rot="10800000">
                  <a:off x="70175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6" name="Google Shape;6206;p47"/>
                <p:cNvSpPr/>
                <p:nvPr/>
              </p:nvSpPr>
              <p:spPr>
                <a:xfrm>
                  <a:off x="7106793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7" name="Google Shape;6207;p47"/>
                <p:cNvSpPr/>
                <p:nvPr/>
              </p:nvSpPr>
              <p:spPr>
                <a:xfrm>
                  <a:off x="695801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8" name="Google Shape;6208;p47"/>
                <p:cNvSpPr/>
                <p:nvPr/>
              </p:nvSpPr>
              <p:spPr>
                <a:xfrm>
                  <a:off x="6838854" y="1583816"/>
                  <a:ext cx="416623" cy="267747"/>
                </a:xfrm>
                <a:custGeom>
                  <a:rect b="b" l="l" r="r" t="t"/>
                  <a:pathLst>
                    <a:path extrusionOk="0" h="267747" w="416623">
                      <a:moveTo>
                        <a:pt x="387001" y="148590"/>
                      </a:moveTo>
                      <a:lnTo>
                        <a:pt x="387001" y="118872"/>
                      </a:lnTo>
                      <a:lnTo>
                        <a:pt x="327470" y="118872"/>
                      </a:lnTo>
                      <a:lnTo>
                        <a:pt x="327470" y="89154"/>
                      </a:lnTo>
                      <a:lnTo>
                        <a:pt x="267938" y="89154"/>
                      </a:lnTo>
                      <a:lnTo>
                        <a:pt x="267938" y="59436"/>
                      </a:lnTo>
                      <a:lnTo>
                        <a:pt x="208407" y="59436"/>
                      </a:lnTo>
                      <a:lnTo>
                        <a:pt x="208407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148781"/>
                      </a:lnTo>
                      <a:lnTo>
                        <a:pt x="59436" y="148781"/>
                      </a:lnTo>
                      <a:lnTo>
                        <a:pt x="59436" y="208312"/>
                      </a:lnTo>
                      <a:lnTo>
                        <a:pt x="118967" y="208312"/>
                      </a:lnTo>
                      <a:lnTo>
                        <a:pt x="118967" y="238030"/>
                      </a:lnTo>
                      <a:lnTo>
                        <a:pt x="178499" y="238030"/>
                      </a:lnTo>
                      <a:lnTo>
                        <a:pt x="178499" y="267748"/>
                      </a:lnTo>
                      <a:lnTo>
                        <a:pt x="297561" y="267748"/>
                      </a:lnTo>
                      <a:lnTo>
                        <a:pt x="297561" y="238030"/>
                      </a:lnTo>
                      <a:lnTo>
                        <a:pt x="386905" y="238030"/>
                      </a:lnTo>
                      <a:lnTo>
                        <a:pt x="386905" y="178499"/>
                      </a:lnTo>
                      <a:lnTo>
                        <a:pt x="416624" y="178499"/>
                      </a:lnTo>
                      <a:lnTo>
                        <a:pt x="416624" y="148781"/>
                      </a:lnTo>
                      <a:lnTo>
                        <a:pt x="386905" y="148781"/>
                      </a:lnTo>
                      <a:close/>
                      <a:moveTo>
                        <a:pt x="297656" y="178308"/>
                      </a:moveTo>
                      <a:lnTo>
                        <a:pt x="267938" y="178308"/>
                      </a:lnTo>
                      <a:lnTo>
                        <a:pt x="267938" y="208026"/>
                      </a:lnTo>
                      <a:lnTo>
                        <a:pt x="148876" y="208026"/>
                      </a:lnTo>
                      <a:lnTo>
                        <a:pt x="148876" y="178308"/>
                      </a:lnTo>
                      <a:lnTo>
                        <a:pt x="119158" y="178308"/>
                      </a:lnTo>
                      <a:lnTo>
                        <a:pt x="119158" y="148590"/>
                      </a:lnTo>
                      <a:lnTo>
                        <a:pt x="148876" y="148590"/>
                      </a:lnTo>
                      <a:lnTo>
                        <a:pt x="148876" y="118872"/>
                      </a:lnTo>
                      <a:lnTo>
                        <a:pt x="178594" y="118872"/>
                      </a:lnTo>
                      <a:lnTo>
                        <a:pt x="178594" y="89154"/>
                      </a:lnTo>
                      <a:lnTo>
                        <a:pt x="238125" y="89154"/>
                      </a:lnTo>
                      <a:lnTo>
                        <a:pt x="238125" y="118872"/>
                      </a:lnTo>
                      <a:lnTo>
                        <a:pt x="267843" y="118872"/>
                      </a:lnTo>
                      <a:lnTo>
                        <a:pt x="267843" y="148590"/>
                      </a:lnTo>
                      <a:lnTo>
                        <a:pt x="297561" y="148590"/>
                      </a:lnTo>
                      <a:lnTo>
                        <a:pt x="297561" y="17830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9" name="Google Shape;6209;p47"/>
                <p:cNvSpPr/>
                <p:nvPr/>
              </p:nvSpPr>
              <p:spPr>
                <a:xfrm>
                  <a:off x="6838950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29813"/>
                      </a:moveTo>
                      <a:lnTo>
                        <a:pt x="386905" y="59531"/>
                      </a:lnTo>
                      <a:lnTo>
                        <a:pt x="357188" y="59531"/>
                      </a:lnTo>
                      <a:lnTo>
                        <a:pt x="357188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97656" y="59531"/>
                      </a:lnTo>
                      <a:lnTo>
                        <a:pt x="297656" y="29813"/>
                      </a:lnTo>
                      <a:lnTo>
                        <a:pt x="386905" y="2981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0" name="Google Shape;6210;p47"/>
                <p:cNvSpPr/>
                <p:nvPr/>
              </p:nvSpPr>
              <p:spPr>
                <a:xfrm>
                  <a:off x="689848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1" name="Google Shape;6211;p47"/>
                <p:cNvSpPr/>
                <p:nvPr/>
              </p:nvSpPr>
              <p:spPr>
                <a:xfrm>
                  <a:off x="7434262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59531"/>
                      </a:moveTo>
                      <a:lnTo>
                        <a:pt x="386905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89345" y="29813"/>
                      </a:lnTo>
                      <a:lnTo>
                        <a:pt x="89345" y="59531"/>
                      </a:lnTo>
                      <a:lnTo>
                        <a:pt x="208407" y="59531"/>
                      </a:lnTo>
                      <a:lnTo>
                        <a:pt x="208407" y="29813"/>
                      </a:lnTo>
                      <a:lnTo>
                        <a:pt x="267843" y="29813"/>
                      </a:lnTo>
                      <a:lnTo>
                        <a:pt x="267843" y="0"/>
                      </a:lnTo>
                      <a:lnTo>
                        <a:pt x="327470" y="0"/>
                      </a:lnTo>
                      <a:lnTo>
                        <a:pt x="327470" y="29813"/>
                      </a:lnTo>
                      <a:lnTo>
                        <a:pt x="357188" y="29813"/>
                      </a:lnTo>
                      <a:lnTo>
                        <a:pt x="357188" y="59531"/>
                      </a:lnTo>
                      <a:lnTo>
                        <a:pt x="386905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2" name="Google Shape;6212;p47"/>
                <p:cNvSpPr/>
                <p:nvPr/>
              </p:nvSpPr>
              <p:spPr>
                <a:xfrm>
                  <a:off x="7404449" y="1583626"/>
                  <a:ext cx="416623" cy="267557"/>
                </a:xfrm>
                <a:custGeom>
                  <a:rect b="b" l="l" r="r" t="t"/>
                  <a:pathLst>
                    <a:path extrusionOk="0" h="267557" w="416623">
                      <a:moveTo>
                        <a:pt x="387001" y="29718"/>
                      </a:moveTo>
                      <a:lnTo>
                        <a:pt x="387001" y="0"/>
                      </a:lnTo>
                      <a:lnTo>
                        <a:pt x="297656" y="0"/>
                      </a:lnTo>
                      <a:lnTo>
                        <a:pt x="297656" y="29718"/>
                      </a:lnTo>
                      <a:lnTo>
                        <a:pt x="208312" y="29718"/>
                      </a:lnTo>
                      <a:lnTo>
                        <a:pt x="208312" y="59436"/>
                      </a:lnTo>
                      <a:lnTo>
                        <a:pt x="148780" y="59436"/>
                      </a:lnTo>
                      <a:lnTo>
                        <a:pt x="148780" y="89154"/>
                      </a:lnTo>
                      <a:lnTo>
                        <a:pt x="89249" y="89154"/>
                      </a:lnTo>
                      <a:lnTo>
                        <a:pt x="89249" y="118872"/>
                      </a:lnTo>
                      <a:lnTo>
                        <a:pt x="29718" y="118872"/>
                      </a:lnTo>
                      <a:lnTo>
                        <a:pt x="29718" y="148590"/>
                      </a:lnTo>
                      <a:lnTo>
                        <a:pt x="0" y="148590"/>
                      </a:lnTo>
                      <a:lnTo>
                        <a:pt x="0" y="178308"/>
                      </a:lnTo>
                      <a:lnTo>
                        <a:pt x="29718" y="178308"/>
                      </a:lnTo>
                      <a:lnTo>
                        <a:pt x="29718" y="237839"/>
                      </a:lnTo>
                      <a:lnTo>
                        <a:pt x="119063" y="237839"/>
                      </a:lnTo>
                      <a:lnTo>
                        <a:pt x="119063" y="267557"/>
                      </a:lnTo>
                      <a:lnTo>
                        <a:pt x="238125" y="267557"/>
                      </a:lnTo>
                      <a:lnTo>
                        <a:pt x="238125" y="237839"/>
                      </a:lnTo>
                      <a:lnTo>
                        <a:pt x="297656" y="237839"/>
                      </a:lnTo>
                      <a:lnTo>
                        <a:pt x="297656" y="208121"/>
                      </a:lnTo>
                      <a:lnTo>
                        <a:pt x="357188" y="208121"/>
                      </a:lnTo>
                      <a:lnTo>
                        <a:pt x="357188" y="148590"/>
                      </a:lnTo>
                      <a:lnTo>
                        <a:pt x="386905" y="148590"/>
                      </a:lnTo>
                      <a:lnTo>
                        <a:pt x="386905" y="89059"/>
                      </a:lnTo>
                      <a:lnTo>
                        <a:pt x="416623" y="89059"/>
                      </a:lnTo>
                      <a:lnTo>
                        <a:pt x="416623" y="29528"/>
                      </a:lnTo>
                      <a:lnTo>
                        <a:pt x="386905" y="29528"/>
                      </a:lnTo>
                      <a:close/>
                      <a:moveTo>
                        <a:pt x="297656" y="178499"/>
                      </a:moveTo>
                      <a:lnTo>
                        <a:pt x="267938" y="178499"/>
                      </a:lnTo>
                      <a:lnTo>
                        <a:pt x="267938" y="208216"/>
                      </a:lnTo>
                      <a:lnTo>
                        <a:pt x="148876" y="208216"/>
                      </a:lnTo>
                      <a:lnTo>
                        <a:pt x="148876" y="178499"/>
                      </a:lnTo>
                      <a:lnTo>
                        <a:pt x="119158" y="178499"/>
                      </a:lnTo>
                      <a:lnTo>
                        <a:pt x="119158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344"/>
                      </a:lnTo>
                      <a:lnTo>
                        <a:pt x="238125" y="89344"/>
                      </a:lnTo>
                      <a:lnTo>
                        <a:pt x="238125" y="119063"/>
                      </a:lnTo>
                      <a:lnTo>
                        <a:pt x="267843" y="119063"/>
                      </a:lnTo>
                      <a:lnTo>
                        <a:pt x="267843" y="148781"/>
                      </a:lnTo>
                      <a:lnTo>
                        <a:pt x="297561" y="148781"/>
                      </a:lnTo>
                      <a:lnTo>
                        <a:pt x="297561" y="17849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3" name="Google Shape;6213;p47"/>
                <p:cNvSpPr/>
                <p:nvPr/>
              </p:nvSpPr>
              <p:spPr>
                <a:xfrm>
                  <a:off x="7731918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4" name="Google Shape;6214;p47"/>
                <p:cNvSpPr/>
                <p:nvPr/>
              </p:nvSpPr>
              <p:spPr>
                <a:xfrm>
                  <a:off x="7285482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5" name="Google Shape;6215;p47"/>
                <p:cNvSpPr/>
                <p:nvPr/>
              </p:nvSpPr>
              <p:spPr>
                <a:xfrm>
                  <a:off x="7285482" y="16133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59436" y="89249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89249"/>
                      </a:lnTo>
                      <a:lnTo>
                        <a:pt x="0" y="89249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6" name="Google Shape;6216;p47"/>
                <p:cNvSpPr/>
                <p:nvPr/>
              </p:nvSpPr>
              <p:spPr>
                <a:xfrm>
                  <a:off x="7344918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7" name="Google Shape;6217;p47"/>
                <p:cNvSpPr/>
                <p:nvPr/>
              </p:nvSpPr>
              <p:spPr>
                <a:xfrm>
                  <a:off x="7612856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8" name="Google Shape;6218;p47"/>
                <p:cNvSpPr/>
                <p:nvPr/>
              </p:nvSpPr>
              <p:spPr>
                <a:xfrm>
                  <a:off x="704735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9" name="Google Shape;6219;p47"/>
                <p:cNvSpPr/>
                <p:nvPr/>
              </p:nvSpPr>
              <p:spPr>
                <a:xfrm>
                  <a:off x="7642669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0" name="Google Shape;6220;p47"/>
                <p:cNvSpPr/>
                <p:nvPr/>
              </p:nvSpPr>
              <p:spPr>
                <a:xfrm>
                  <a:off x="707707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1" name="Google Shape;6221;p47"/>
                <p:cNvSpPr/>
                <p:nvPr/>
              </p:nvSpPr>
              <p:spPr>
                <a:xfrm>
                  <a:off x="6987730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2" name="Google Shape;6222;p47"/>
                <p:cNvSpPr/>
                <p:nvPr/>
              </p:nvSpPr>
              <p:spPr>
                <a:xfrm>
                  <a:off x="755332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3" name="Google Shape;6223;p47"/>
                <p:cNvSpPr/>
                <p:nvPr/>
              </p:nvSpPr>
              <p:spPr>
                <a:xfrm>
                  <a:off x="7434262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4" name="Google Shape;6224;p47"/>
                <p:cNvSpPr/>
                <p:nvPr/>
              </p:nvSpPr>
              <p:spPr>
                <a:xfrm>
                  <a:off x="7136606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5" name="Google Shape;6225;p47"/>
                <p:cNvSpPr/>
                <p:nvPr/>
              </p:nvSpPr>
              <p:spPr>
                <a:xfrm>
                  <a:off x="75533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6" name="Google Shape;6226;p47"/>
                <p:cNvSpPr/>
                <p:nvPr/>
              </p:nvSpPr>
              <p:spPr>
                <a:xfrm>
                  <a:off x="7017543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7" name="Google Shape;6227;p47"/>
                <p:cNvSpPr/>
                <p:nvPr/>
              </p:nvSpPr>
              <p:spPr>
                <a:xfrm>
                  <a:off x="7642669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8" name="Google Shape;6228;p47"/>
                <p:cNvSpPr/>
                <p:nvPr/>
              </p:nvSpPr>
              <p:spPr>
                <a:xfrm>
                  <a:off x="6958012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9" name="Google Shape;6229;p47"/>
                <p:cNvSpPr/>
                <p:nvPr/>
              </p:nvSpPr>
              <p:spPr>
                <a:xfrm>
                  <a:off x="7702105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0" name="Google Shape;6230;p47"/>
                <p:cNvSpPr/>
                <p:nvPr/>
              </p:nvSpPr>
              <p:spPr>
                <a:xfrm>
                  <a:off x="6898481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1" name="Google Shape;6231;p47"/>
                <p:cNvSpPr/>
                <p:nvPr/>
              </p:nvSpPr>
              <p:spPr>
                <a:xfrm>
                  <a:off x="776173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2" name="Google Shape;6232;p47"/>
                <p:cNvSpPr/>
                <p:nvPr/>
              </p:nvSpPr>
              <p:spPr>
                <a:xfrm>
                  <a:off x="6868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3" name="Google Shape;6233;p47"/>
                <p:cNvSpPr/>
                <p:nvPr/>
              </p:nvSpPr>
              <p:spPr>
                <a:xfrm>
                  <a:off x="7731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4" name="Google Shape;6234;p47"/>
                <p:cNvSpPr/>
                <p:nvPr/>
              </p:nvSpPr>
              <p:spPr>
                <a:xfrm>
                  <a:off x="6898481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5" name="Google Shape;6235;p47"/>
                <p:cNvSpPr/>
                <p:nvPr/>
              </p:nvSpPr>
              <p:spPr>
                <a:xfrm>
                  <a:off x="767238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6" name="Google Shape;6236;p47"/>
                <p:cNvSpPr/>
                <p:nvPr/>
              </p:nvSpPr>
              <p:spPr>
                <a:xfrm>
                  <a:off x="695801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7" name="Google Shape;6237;p47"/>
                <p:cNvSpPr/>
                <p:nvPr/>
              </p:nvSpPr>
              <p:spPr>
                <a:xfrm>
                  <a:off x="7463980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8" name="Google Shape;6238;p47"/>
                <p:cNvSpPr/>
                <p:nvPr/>
              </p:nvSpPr>
              <p:spPr>
                <a:xfrm>
                  <a:off x="7136606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9" name="Google Shape;6239;p47"/>
                <p:cNvSpPr/>
                <p:nvPr/>
              </p:nvSpPr>
              <p:spPr>
                <a:xfrm>
                  <a:off x="7493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0" name="Google Shape;6240;p47"/>
                <p:cNvSpPr/>
                <p:nvPr/>
              </p:nvSpPr>
              <p:spPr>
                <a:xfrm>
                  <a:off x="7106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1" name="Google Shape;6241;p47"/>
                <p:cNvSpPr/>
                <p:nvPr/>
              </p:nvSpPr>
              <p:spPr>
                <a:xfrm>
                  <a:off x="75830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2" name="Google Shape;6242;p47"/>
                <p:cNvSpPr/>
                <p:nvPr/>
              </p:nvSpPr>
              <p:spPr>
                <a:xfrm>
                  <a:off x="70175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3" name="Google Shape;6243;p47"/>
                <p:cNvSpPr/>
                <p:nvPr/>
              </p:nvSpPr>
              <p:spPr>
                <a:xfrm>
                  <a:off x="7106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4" name="Google Shape;6244;p47"/>
                <p:cNvSpPr/>
                <p:nvPr/>
              </p:nvSpPr>
              <p:spPr>
                <a:xfrm>
                  <a:off x="7493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5" name="Google Shape;6245;p47"/>
                <p:cNvSpPr/>
                <p:nvPr/>
              </p:nvSpPr>
              <p:spPr>
                <a:xfrm rot="10800000">
                  <a:off x="719613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6" name="Google Shape;6246;p47"/>
                <p:cNvSpPr/>
                <p:nvPr/>
              </p:nvSpPr>
              <p:spPr>
                <a:xfrm rot="10800000">
                  <a:off x="743426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7" name="Google Shape;6247;p47"/>
                <p:cNvSpPr/>
                <p:nvPr/>
              </p:nvSpPr>
              <p:spPr>
                <a:xfrm>
                  <a:off x="707707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8" name="Google Shape;6248;p47"/>
                <p:cNvSpPr/>
                <p:nvPr/>
              </p:nvSpPr>
              <p:spPr>
                <a:xfrm>
                  <a:off x="755332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9" name="Google Shape;6249;p47"/>
                <p:cNvSpPr/>
                <p:nvPr/>
              </p:nvSpPr>
              <p:spPr>
                <a:xfrm>
                  <a:off x="6928294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0" name="Google Shape;6250;p47"/>
                <p:cNvSpPr/>
                <p:nvPr/>
              </p:nvSpPr>
              <p:spPr>
                <a:xfrm>
                  <a:off x="7702105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1" name="Google Shape;6251;p47"/>
                <p:cNvSpPr/>
                <p:nvPr/>
              </p:nvSpPr>
              <p:spPr>
                <a:xfrm>
                  <a:off x="6987730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2" name="Google Shape;6252;p47"/>
                <p:cNvSpPr/>
                <p:nvPr/>
              </p:nvSpPr>
              <p:spPr>
                <a:xfrm>
                  <a:off x="7612856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3" name="Google Shape;6253;p47"/>
                <p:cNvSpPr/>
                <p:nvPr/>
              </p:nvSpPr>
              <p:spPr>
                <a:xfrm>
                  <a:off x="725566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4" name="Google Shape;6254;p47"/>
                <p:cNvSpPr/>
                <p:nvPr/>
              </p:nvSpPr>
              <p:spPr>
                <a:xfrm>
                  <a:off x="7374731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5" name="Google Shape;6255;p47"/>
                <p:cNvSpPr/>
                <p:nvPr/>
              </p:nvSpPr>
              <p:spPr>
                <a:xfrm>
                  <a:off x="7404544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6" name="Google Shape;6256;p47"/>
                <p:cNvSpPr/>
                <p:nvPr/>
              </p:nvSpPr>
              <p:spPr>
                <a:xfrm>
                  <a:off x="7255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7" name="Google Shape;6257;p47"/>
                <p:cNvSpPr/>
                <p:nvPr/>
              </p:nvSpPr>
              <p:spPr>
                <a:xfrm>
                  <a:off x="7225855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8" name="Google Shape;6258;p47"/>
                <p:cNvSpPr/>
                <p:nvPr/>
              </p:nvSpPr>
              <p:spPr>
                <a:xfrm>
                  <a:off x="7374731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9" name="Google Shape;6259;p47"/>
                <p:cNvSpPr/>
                <p:nvPr/>
              </p:nvSpPr>
              <p:spPr>
                <a:xfrm>
                  <a:off x="734491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0" name="Google Shape;6260;p47"/>
                <p:cNvSpPr/>
                <p:nvPr/>
              </p:nvSpPr>
              <p:spPr>
                <a:xfrm>
                  <a:off x="725566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1" name="Google Shape;6261;p47"/>
                <p:cNvSpPr/>
                <p:nvPr/>
              </p:nvSpPr>
              <p:spPr>
                <a:xfrm>
                  <a:off x="7315200" y="17025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2" name="Google Shape;6262;p47"/>
                <p:cNvSpPr/>
                <p:nvPr/>
              </p:nvSpPr>
              <p:spPr>
                <a:xfrm>
                  <a:off x="7315200" y="1821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3" name="Google Shape;6263;p47"/>
                <p:cNvSpPr/>
                <p:nvPr/>
              </p:nvSpPr>
              <p:spPr>
                <a:xfrm>
                  <a:off x="725566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4" name="Google Shape;6264;p47"/>
                <p:cNvSpPr/>
                <p:nvPr/>
              </p:nvSpPr>
              <p:spPr>
                <a:xfrm>
                  <a:off x="737473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5" name="Google Shape;6265;p47"/>
                <p:cNvSpPr/>
                <p:nvPr/>
              </p:nvSpPr>
              <p:spPr>
                <a:xfrm>
                  <a:off x="731520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6" name="Google Shape;6266;p47"/>
                <p:cNvSpPr/>
                <p:nvPr/>
              </p:nvSpPr>
              <p:spPr>
                <a:xfrm>
                  <a:off x="731520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7" name="Google Shape;6267;p47"/>
                <p:cNvSpPr/>
                <p:nvPr/>
              </p:nvSpPr>
              <p:spPr>
                <a:xfrm>
                  <a:off x="7285482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8" name="Google Shape;6268;p47"/>
                <p:cNvSpPr/>
                <p:nvPr/>
              </p:nvSpPr>
              <p:spPr>
                <a:xfrm>
                  <a:off x="734491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9" name="Google Shape;6269;p47"/>
                <p:cNvSpPr/>
                <p:nvPr/>
              </p:nvSpPr>
              <p:spPr>
                <a:xfrm>
                  <a:off x="728548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0" name="Google Shape;6270;p47"/>
                <p:cNvSpPr/>
                <p:nvPr/>
              </p:nvSpPr>
              <p:spPr>
                <a:xfrm>
                  <a:off x="7285482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1" name="Google Shape;6271;p47"/>
                <p:cNvSpPr/>
                <p:nvPr/>
              </p:nvSpPr>
              <p:spPr>
                <a:xfrm>
                  <a:off x="728548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2" name="Google Shape;6272;p47"/>
                <p:cNvSpPr/>
                <p:nvPr/>
              </p:nvSpPr>
              <p:spPr>
                <a:xfrm>
                  <a:off x="7344918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3" name="Google Shape;6273;p47"/>
                <p:cNvSpPr/>
                <p:nvPr/>
              </p:nvSpPr>
              <p:spPr>
                <a:xfrm>
                  <a:off x="7285482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4" name="Google Shape;6274;p47"/>
                <p:cNvSpPr/>
                <p:nvPr/>
              </p:nvSpPr>
              <p:spPr>
                <a:xfrm>
                  <a:off x="7315200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5" name="Google Shape;6275;p47"/>
                <p:cNvSpPr/>
                <p:nvPr/>
              </p:nvSpPr>
              <p:spPr>
                <a:xfrm>
                  <a:off x="73449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6" name="Google Shape;6276;p47"/>
                <p:cNvSpPr/>
                <p:nvPr/>
              </p:nvSpPr>
              <p:spPr>
                <a:xfrm>
                  <a:off x="7344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77" name="Google Shape;6277;p47"/>
              <p:cNvGrpSpPr/>
              <p:nvPr/>
            </p:nvGrpSpPr>
            <p:grpSpPr>
              <a:xfrm>
                <a:off x="7077075" y="2536030"/>
                <a:ext cx="505968" cy="505968"/>
                <a:chOff x="7077075" y="2536030"/>
                <a:chExt cx="505968" cy="505968"/>
              </a:xfrm>
            </p:grpSpPr>
            <p:sp>
              <p:nvSpPr>
                <p:cNvPr id="6278" name="Google Shape;6278;p47"/>
                <p:cNvSpPr/>
                <p:nvPr/>
              </p:nvSpPr>
              <p:spPr>
                <a:xfrm>
                  <a:off x="7285482" y="2684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9" name="Google Shape;6279;p47"/>
                <p:cNvSpPr/>
                <p:nvPr/>
              </p:nvSpPr>
              <p:spPr>
                <a:xfrm>
                  <a:off x="7285482" y="2863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0" name="Google Shape;6280;p47"/>
                <p:cNvSpPr/>
                <p:nvPr/>
              </p:nvSpPr>
              <p:spPr>
                <a:xfrm>
                  <a:off x="7255668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1" name="Google Shape;6281;p47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2" name="Google Shape;6282;p47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3" name="Google Shape;6283;p47"/>
                <p:cNvSpPr/>
                <p:nvPr/>
              </p:nvSpPr>
              <p:spPr>
                <a:xfrm>
                  <a:off x="7434262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4" name="Google Shape;6284;p47"/>
                <p:cNvSpPr/>
                <p:nvPr/>
              </p:nvSpPr>
              <p:spPr>
                <a:xfrm>
                  <a:off x="7196137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5" name="Google Shape;6285;p47"/>
                <p:cNvSpPr/>
                <p:nvPr/>
              </p:nvSpPr>
              <p:spPr>
                <a:xfrm>
                  <a:off x="7404544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6" name="Google Shape;6286;p47"/>
                <p:cNvSpPr/>
                <p:nvPr/>
              </p:nvSpPr>
              <p:spPr>
                <a:xfrm>
                  <a:off x="722585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7" name="Google Shape;6287;p47"/>
                <p:cNvSpPr/>
                <p:nvPr/>
              </p:nvSpPr>
              <p:spPr>
                <a:xfrm>
                  <a:off x="7255668" y="2536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8" name="Google Shape;6288;p47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9" name="Google Shape;6289;p47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0" name="Google Shape;6290;p47"/>
                <p:cNvSpPr/>
                <p:nvPr/>
              </p:nvSpPr>
              <p:spPr>
                <a:xfrm>
                  <a:off x="7434262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1" name="Google Shape;6291;p47"/>
                <p:cNvSpPr/>
                <p:nvPr/>
              </p:nvSpPr>
              <p:spPr>
                <a:xfrm>
                  <a:off x="7434262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2" name="Google Shape;6292;p47"/>
                <p:cNvSpPr/>
                <p:nvPr/>
              </p:nvSpPr>
              <p:spPr>
                <a:xfrm>
                  <a:off x="7493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3" name="Google Shape;6293;p47"/>
                <p:cNvSpPr/>
                <p:nvPr/>
              </p:nvSpPr>
              <p:spPr>
                <a:xfrm>
                  <a:off x="7493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4" name="Google Shape;6294;p47"/>
                <p:cNvSpPr/>
                <p:nvPr/>
              </p:nvSpPr>
              <p:spPr>
                <a:xfrm>
                  <a:off x="755332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5" name="Google Shape;6295;p47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6" name="Google Shape;6296;p47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7" name="Google Shape;6297;p47"/>
                <p:cNvSpPr/>
                <p:nvPr/>
              </p:nvSpPr>
              <p:spPr>
                <a:xfrm>
                  <a:off x="7166419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8" name="Google Shape;6298;p47"/>
                <p:cNvSpPr/>
                <p:nvPr/>
              </p:nvSpPr>
              <p:spPr>
                <a:xfrm>
                  <a:off x="7166419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9" name="Google Shape;6299;p47"/>
                <p:cNvSpPr/>
                <p:nvPr/>
              </p:nvSpPr>
              <p:spPr>
                <a:xfrm>
                  <a:off x="7106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0" name="Google Shape;6300;p47"/>
                <p:cNvSpPr/>
                <p:nvPr/>
              </p:nvSpPr>
              <p:spPr>
                <a:xfrm>
                  <a:off x="7106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1" name="Google Shape;6301;p47"/>
                <p:cNvSpPr/>
                <p:nvPr/>
              </p:nvSpPr>
              <p:spPr>
                <a:xfrm>
                  <a:off x="707707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2" name="Google Shape;6302;p47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3" name="Google Shape;6303;p47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4" name="Google Shape;6304;p47"/>
                <p:cNvSpPr/>
                <p:nvPr/>
              </p:nvSpPr>
              <p:spPr>
                <a:xfrm>
                  <a:off x="7196137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5" name="Google Shape;6305;p47"/>
                <p:cNvSpPr/>
                <p:nvPr/>
              </p:nvSpPr>
              <p:spPr>
                <a:xfrm>
                  <a:off x="7434262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6" name="Google Shape;6306;p47"/>
                <p:cNvSpPr/>
                <p:nvPr/>
              </p:nvSpPr>
              <p:spPr>
                <a:xfrm>
                  <a:off x="7225855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7" name="Google Shape;6307;p47"/>
                <p:cNvSpPr/>
                <p:nvPr/>
              </p:nvSpPr>
              <p:spPr>
                <a:xfrm>
                  <a:off x="7404544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8" name="Google Shape;6308;p47"/>
                <p:cNvSpPr/>
                <p:nvPr/>
              </p:nvSpPr>
              <p:spPr>
                <a:xfrm>
                  <a:off x="7255668" y="301228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9" name="Google Shape;6309;p47"/>
                <p:cNvSpPr/>
                <p:nvPr/>
              </p:nvSpPr>
              <p:spPr>
                <a:xfrm>
                  <a:off x="7255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0" name="Google Shape;6310;p47"/>
                <p:cNvSpPr/>
                <p:nvPr/>
              </p:nvSpPr>
              <p:spPr>
                <a:xfrm>
                  <a:off x="7225855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1" name="Google Shape;6311;p47"/>
                <p:cNvSpPr/>
                <p:nvPr/>
              </p:nvSpPr>
              <p:spPr>
                <a:xfrm>
                  <a:off x="7404544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2" name="Google Shape;6312;p47"/>
                <p:cNvSpPr/>
                <p:nvPr/>
              </p:nvSpPr>
              <p:spPr>
                <a:xfrm>
                  <a:off x="7374731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3" name="Google Shape;6313;p47"/>
                <p:cNvSpPr/>
                <p:nvPr/>
              </p:nvSpPr>
              <p:spPr>
                <a:xfrm>
                  <a:off x="7285482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4" name="Google Shape;6314;p47"/>
                <p:cNvSpPr/>
                <p:nvPr/>
              </p:nvSpPr>
              <p:spPr>
                <a:xfrm>
                  <a:off x="728548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5" name="Google Shape;6315;p47"/>
                <p:cNvSpPr/>
                <p:nvPr/>
              </p:nvSpPr>
              <p:spPr>
                <a:xfrm>
                  <a:off x="7344918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6" name="Google Shape;6316;p47"/>
                <p:cNvSpPr/>
                <p:nvPr/>
              </p:nvSpPr>
              <p:spPr>
                <a:xfrm>
                  <a:off x="734491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7" name="Google Shape;6317;p47"/>
                <p:cNvSpPr/>
                <p:nvPr/>
              </p:nvSpPr>
              <p:spPr>
                <a:xfrm>
                  <a:off x="7255668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8" name="Google Shape;6318;p47"/>
                <p:cNvSpPr/>
                <p:nvPr/>
              </p:nvSpPr>
              <p:spPr>
                <a:xfrm>
                  <a:off x="7285482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9" name="Google Shape;6319;p47"/>
                <p:cNvSpPr/>
                <p:nvPr/>
              </p:nvSpPr>
              <p:spPr>
                <a:xfrm>
                  <a:off x="725566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0" name="Google Shape;6320;p47"/>
                <p:cNvSpPr/>
                <p:nvPr/>
              </p:nvSpPr>
              <p:spPr>
                <a:xfrm>
                  <a:off x="7285482" y="271462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1" name="Google Shape;6321;p47"/>
                <p:cNvSpPr/>
                <p:nvPr/>
              </p:nvSpPr>
              <p:spPr>
                <a:xfrm>
                  <a:off x="7285482" y="283368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2" name="Google Shape;6322;p47"/>
                <p:cNvSpPr/>
                <p:nvPr/>
              </p:nvSpPr>
              <p:spPr>
                <a:xfrm>
                  <a:off x="731520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3" name="Google Shape;6323;p47"/>
                <p:cNvSpPr/>
                <p:nvPr/>
              </p:nvSpPr>
              <p:spPr>
                <a:xfrm>
                  <a:off x="7225855" y="2565843"/>
                  <a:ext cx="208407" cy="148780"/>
                </a:xfrm>
                <a:custGeom>
                  <a:rect b="b" l="l" r="r" t="t"/>
                  <a:pathLst>
                    <a:path extrusionOk="0" h="148780" w="208407">
                      <a:moveTo>
                        <a:pt x="208407" y="59436"/>
                      </a:moveTo>
                      <a:lnTo>
                        <a:pt x="208407" y="119063"/>
                      </a:lnTo>
                      <a:lnTo>
                        <a:pt x="178689" y="119063"/>
                      </a:lnTo>
                      <a:lnTo>
                        <a:pt x="178689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19063" y="119063"/>
                      </a:lnTo>
                      <a:lnTo>
                        <a:pt x="119063" y="59436"/>
                      </a:lnTo>
                      <a:lnTo>
                        <a:pt x="89345" y="59436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148781"/>
                      </a:lnTo>
                      <a:lnTo>
                        <a:pt x="29813" y="148781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178689" y="0"/>
                      </a:lnTo>
                      <a:lnTo>
                        <a:pt x="178689" y="59436"/>
                      </a:lnTo>
                      <a:lnTo>
                        <a:pt x="208407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4" name="Google Shape;6324;p47"/>
                <p:cNvSpPr/>
                <p:nvPr/>
              </p:nvSpPr>
              <p:spPr>
                <a:xfrm>
                  <a:off x="731520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5" name="Google Shape;6325;p47"/>
                <p:cNvSpPr/>
                <p:nvPr/>
              </p:nvSpPr>
              <p:spPr>
                <a:xfrm>
                  <a:off x="7315200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6" name="Google Shape;6326;p47"/>
                <p:cNvSpPr/>
                <p:nvPr/>
              </p:nvSpPr>
              <p:spPr>
                <a:xfrm>
                  <a:off x="743426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7" name="Google Shape;6327;p47"/>
                <p:cNvSpPr/>
                <p:nvPr/>
              </p:nvSpPr>
              <p:spPr>
                <a:xfrm>
                  <a:off x="7106792" y="26849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59627" y="89249"/>
                      </a:moveTo>
                      <a:lnTo>
                        <a:pt x="59627" y="119063"/>
                      </a:lnTo>
                      <a:lnTo>
                        <a:pt x="119063" y="119063"/>
                      </a:lnTo>
                      <a:lnTo>
                        <a:pt x="119063" y="148780"/>
                      </a:lnTo>
                      <a:lnTo>
                        <a:pt x="148876" y="148780"/>
                      </a:ln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59627" y="208312"/>
                      </a:lnTo>
                      <a:lnTo>
                        <a:pt x="59627" y="178498"/>
                      </a:lnTo>
                      <a:lnTo>
                        <a:pt x="0" y="178498"/>
                      </a:lnTo>
                      <a:lnTo>
                        <a:pt x="0" y="29718"/>
                      </a:lnTo>
                      <a:lnTo>
                        <a:pt x="59627" y="29718"/>
                      </a:lnTo>
                      <a:lnTo>
                        <a:pt x="59627" y="0"/>
                      </a:ln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119063" y="59436"/>
                      </a:lnTo>
                      <a:lnTo>
                        <a:pt x="119063" y="89249"/>
                      </a:lnTo>
                      <a:lnTo>
                        <a:pt x="5962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8" name="Google Shape;6328;p47"/>
                <p:cNvSpPr/>
                <p:nvPr/>
              </p:nvSpPr>
              <p:spPr>
                <a:xfrm>
                  <a:off x="7166419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9" name="Google Shape;6329;p47"/>
                <p:cNvSpPr/>
                <p:nvPr/>
              </p:nvSpPr>
              <p:spPr>
                <a:xfrm>
                  <a:off x="7315200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0" name="Google Shape;6330;p47"/>
                <p:cNvSpPr/>
                <p:nvPr/>
              </p:nvSpPr>
              <p:spPr>
                <a:xfrm>
                  <a:off x="731520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1" name="Google Shape;6331;p47"/>
                <p:cNvSpPr/>
                <p:nvPr/>
              </p:nvSpPr>
              <p:spPr>
                <a:xfrm>
                  <a:off x="734491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2" name="Google Shape;6332;p47"/>
                <p:cNvSpPr/>
                <p:nvPr/>
              </p:nvSpPr>
              <p:spPr>
                <a:xfrm>
                  <a:off x="7225855" y="2863404"/>
                  <a:ext cx="208407" cy="148875"/>
                </a:xfrm>
                <a:custGeom>
                  <a:rect b="b" l="l" r="r" t="t"/>
                  <a:pathLst>
                    <a:path extrusionOk="0" h="148875" w="208407">
                      <a:moveTo>
                        <a:pt x="208407" y="29813"/>
                      </a:moveTo>
                      <a:lnTo>
                        <a:pt x="208407" y="89345"/>
                      </a:lnTo>
                      <a:lnTo>
                        <a:pt x="178689" y="89345"/>
                      </a:lnTo>
                      <a:lnTo>
                        <a:pt x="178689" y="148876"/>
                      </a:lnTo>
                      <a:lnTo>
                        <a:pt x="29813" y="148876"/>
                      </a:lnTo>
                      <a:lnTo>
                        <a:pt x="29813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lnTo>
                        <a:pt x="89345" y="89345"/>
                      </a:lnTo>
                      <a:lnTo>
                        <a:pt x="119063" y="89345"/>
                      </a:lnTo>
                      <a:lnTo>
                        <a:pt x="119063" y="29813"/>
                      </a:lnTo>
                      <a:lnTo>
                        <a:pt x="148876" y="29813"/>
                      </a:lnTo>
                      <a:lnTo>
                        <a:pt x="148876" y="0"/>
                      </a:lnTo>
                      <a:lnTo>
                        <a:pt x="178689" y="0"/>
                      </a:lnTo>
                      <a:lnTo>
                        <a:pt x="178689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3" name="Google Shape;6333;p47"/>
                <p:cNvSpPr/>
                <p:nvPr/>
              </p:nvSpPr>
              <p:spPr>
                <a:xfrm>
                  <a:off x="7404544" y="2684906"/>
                  <a:ext cx="148780" cy="208311"/>
                </a:xfrm>
                <a:custGeom>
                  <a:rect b="b" l="l" r="r" t="t"/>
                  <a:pathLst>
                    <a:path extrusionOk="0" h="208311" w="148780">
                      <a:moveTo>
                        <a:pt x="148780" y="29718"/>
                      </a:moveTo>
                      <a:lnTo>
                        <a:pt x="148780" y="178498"/>
                      </a:lnTo>
                      <a:lnTo>
                        <a:pt x="89249" y="178498"/>
                      </a:lnTo>
                      <a:lnTo>
                        <a:pt x="89249" y="208312"/>
                      </a:lnTo>
                      <a:lnTo>
                        <a:pt x="29718" y="208312"/>
                      </a:lnTo>
                      <a:lnTo>
                        <a:pt x="29718" y="178498"/>
                      </a:lnTo>
                      <a:lnTo>
                        <a:pt x="0" y="178498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19063"/>
                      </a:lnTo>
                      <a:lnTo>
                        <a:pt x="89249" y="119063"/>
                      </a:ln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29718"/>
                      </a:lnTo>
                      <a:lnTo>
                        <a:pt x="29718" y="29718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14878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4" name="Google Shape;6334;p47"/>
                <p:cNvSpPr/>
                <p:nvPr/>
              </p:nvSpPr>
              <p:spPr>
                <a:xfrm>
                  <a:off x="7374731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5" name="Google Shape;6335;p47"/>
                <p:cNvSpPr/>
                <p:nvPr/>
              </p:nvSpPr>
              <p:spPr>
                <a:xfrm>
                  <a:off x="7374731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6" name="Google Shape;6336;p47"/>
                <p:cNvSpPr/>
                <p:nvPr/>
              </p:nvSpPr>
              <p:spPr>
                <a:xfrm>
                  <a:off x="719613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7" name="Google Shape;6337;p47"/>
                <p:cNvSpPr/>
                <p:nvPr/>
              </p:nvSpPr>
              <p:spPr>
                <a:xfrm>
                  <a:off x="7434262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8" name="Google Shape;6338;p47"/>
                <p:cNvSpPr/>
                <p:nvPr/>
              </p:nvSpPr>
              <p:spPr>
                <a:xfrm>
                  <a:off x="743426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9" name="Google Shape;6339;p47"/>
                <p:cNvSpPr/>
                <p:nvPr/>
              </p:nvSpPr>
              <p:spPr>
                <a:xfrm>
                  <a:off x="7196137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0" name="Google Shape;6340;p47"/>
                <p:cNvSpPr/>
                <p:nvPr/>
              </p:nvSpPr>
              <p:spPr>
                <a:xfrm>
                  <a:off x="737473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1" name="Google Shape;6341;p47"/>
                <p:cNvSpPr/>
                <p:nvPr/>
              </p:nvSpPr>
              <p:spPr>
                <a:xfrm>
                  <a:off x="7315200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2" name="Google Shape;6342;p47"/>
                <p:cNvSpPr/>
                <p:nvPr/>
              </p:nvSpPr>
              <p:spPr>
                <a:xfrm>
                  <a:off x="731520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3" name="Google Shape;6343;p47"/>
                <p:cNvSpPr/>
                <p:nvPr/>
              </p:nvSpPr>
              <p:spPr>
                <a:xfrm>
                  <a:off x="7255668" y="298246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4" name="Google Shape;6344;p47"/>
                <p:cNvSpPr/>
                <p:nvPr/>
              </p:nvSpPr>
              <p:spPr>
                <a:xfrm>
                  <a:off x="7404544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5" name="Google Shape;6345;p47"/>
                <p:cNvSpPr/>
                <p:nvPr/>
              </p:nvSpPr>
              <p:spPr>
                <a:xfrm>
                  <a:off x="722585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6" name="Google Shape;6346;p47"/>
                <p:cNvSpPr/>
                <p:nvPr/>
              </p:nvSpPr>
              <p:spPr>
                <a:xfrm>
                  <a:off x="7166419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7" name="Google Shape;6347;p47"/>
                <p:cNvSpPr/>
                <p:nvPr/>
              </p:nvSpPr>
              <p:spPr>
                <a:xfrm>
                  <a:off x="746398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8" name="Google Shape;6348;p47"/>
                <p:cNvSpPr/>
                <p:nvPr/>
              </p:nvSpPr>
              <p:spPr>
                <a:xfrm>
                  <a:off x="7404544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9" name="Google Shape;6349;p47"/>
                <p:cNvSpPr/>
                <p:nvPr/>
              </p:nvSpPr>
              <p:spPr>
                <a:xfrm>
                  <a:off x="7404544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0" name="Google Shape;6350;p47"/>
                <p:cNvSpPr/>
                <p:nvPr/>
              </p:nvSpPr>
              <p:spPr>
                <a:xfrm>
                  <a:off x="722585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1" name="Google Shape;6351;p47"/>
                <p:cNvSpPr/>
                <p:nvPr/>
              </p:nvSpPr>
              <p:spPr>
                <a:xfrm>
                  <a:off x="7166419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2" name="Google Shape;6352;p47"/>
                <p:cNvSpPr/>
                <p:nvPr/>
              </p:nvSpPr>
              <p:spPr>
                <a:xfrm>
                  <a:off x="7434262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3" name="Google Shape;6353;p47"/>
                <p:cNvSpPr/>
                <p:nvPr/>
              </p:nvSpPr>
              <p:spPr>
                <a:xfrm>
                  <a:off x="7493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4" name="Google Shape;6354;p47"/>
                <p:cNvSpPr/>
                <p:nvPr/>
              </p:nvSpPr>
              <p:spPr>
                <a:xfrm>
                  <a:off x="743426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5" name="Google Shape;6355;p47"/>
                <p:cNvSpPr/>
                <p:nvPr/>
              </p:nvSpPr>
              <p:spPr>
                <a:xfrm>
                  <a:off x="7166419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6" name="Google Shape;6356;p47"/>
                <p:cNvSpPr/>
                <p:nvPr/>
              </p:nvSpPr>
              <p:spPr>
                <a:xfrm>
                  <a:off x="7106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7" name="Google Shape;6357;p47"/>
                <p:cNvSpPr/>
                <p:nvPr/>
              </p:nvSpPr>
              <p:spPr>
                <a:xfrm>
                  <a:off x="7255668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8" name="Google Shape;6358;p47"/>
                <p:cNvSpPr/>
                <p:nvPr/>
              </p:nvSpPr>
              <p:spPr>
                <a:xfrm>
                  <a:off x="7225855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9" name="Google Shape;6359;p47"/>
                <p:cNvSpPr/>
                <p:nvPr/>
              </p:nvSpPr>
              <p:spPr>
                <a:xfrm>
                  <a:off x="728548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0" name="Google Shape;6360;p47"/>
                <p:cNvSpPr/>
                <p:nvPr/>
              </p:nvSpPr>
              <p:spPr>
                <a:xfrm>
                  <a:off x="7315200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1" name="Google Shape;6361;p47"/>
                <p:cNvSpPr/>
                <p:nvPr/>
              </p:nvSpPr>
              <p:spPr>
                <a:xfrm>
                  <a:off x="7374731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2" name="Google Shape;6362;p47"/>
                <p:cNvSpPr/>
                <p:nvPr/>
              </p:nvSpPr>
              <p:spPr>
                <a:xfrm>
                  <a:off x="7344918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3" name="Google Shape;6363;p47"/>
                <p:cNvSpPr/>
                <p:nvPr/>
              </p:nvSpPr>
              <p:spPr>
                <a:xfrm>
                  <a:off x="7255668" y="2565844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4" name="Google Shape;6364;p47"/>
                <p:cNvSpPr/>
                <p:nvPr/>
              </p:nvSpPr>
              <p:spPr>
                <a:xfrm>
                  <a:off x="7225855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5" name="Google Shape;6365;p47"/>
                <p:cNvSpPr/>
                <p:nvPr/>
              </p:nvSpPr>
              <p:spPr>
                <a:xfrm>
                  <a:off x="7404544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6" name="Google Shape;6366;p47"/>
                <p:cNvSpPr/>
                <p:nvPr/>
              </p:nvSpPr>
              <p:spPr>
                <a:xfrm>
                  <a:off x="7493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7" name="Google Shape;6367;p47"/>
                <p:cNvSpPr/>
                <p:nvPr/>
              </p:nvSpPr>
              <p:spPr>
                <a:xfrm>
                  <a:off x="746398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8" name="Google Shape;6368;p47"/>
                <p:cNvSpPr/>
                <p:nvPr/>
              </p:nvSpPr>
              <p:spPr>
                <a:xfrm>
                  <a:off x="7166419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9" name="Google Shape;6369;p47"/>
                <p:cNvSpPr/>
                <p:nvPr/>
              </p:nvSpPr>
              <p:spPr>
                <a:xfrm>
                  <a:off x="7315200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0" name="Google Shape;6370;p47"/>
                <p:cNvSpPr/>
                <p:nvPr/>
              </p:nvSpPr>
              <p:spPr>
                <a:xfrm>
                  <a:off x="731520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1" name="Google Shape;6371;p47"/>
                <p:cNvSpPr/>
                <p:nvPr/>
              </p:nvSpPr>
              <p:spPr>
                <a:xfrm>
                  <a:off x="7106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72" name="Google Shape;6372;p47"/>
              <p:cNvGrpSpPr/>
              <p:nvPr/>
            </p:nvGrpSpPr>
            <p:grpSpPr>
              <a:xfrm>
                <a:off x="7255668" y="2268092"/>
                <a:ext cx="148781" cy="148781"/>
                <a:chOff x="7255668" y="2268092"/>
                <a:chExt cx="148781" cy="148781"/>
              </a:xfrm>
            </p:grpSpPr>
            <p:sp>
              <p:nvSpPr>
                <p:cNvPr id="6373" name="Google Shape;6373;p47"/>
                <p:cNvSpPr/>
                <p:nvPr/>
              </p:nvSpPr>
              <p:spPr>
                <a:xfrm>
                  <a:off x="731520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4" name="Google Shape;6374;p47"/>
                <p:cNvSpPr/>
                <p:nvPr/>
              </p:nvSpPr>
              <p:spPr>
                <a:xfrm>
                  <a:off x="7315200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5" name="Google Shape;6375;p47"/>
                <p:cNvSpPr/>
                <p:nvPr/>
              </p:nvSpPr>
              <p:spPr>
                <a:xfrm>
                  <a:off x="7344918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6" name="Google Shape;6376;p47"/>
                <p:cNvSpPr/>
                <p:nvPr/>
              </p:nvSpPr>
              <p:spPr>
                <a:xfrm>
                  <a:off x="7344918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7" name="Google Shape;6377;p47"/>
                <p:cNvSpPr/>
                <p:nvPr/>
              </p:nvSpPr>
              <p:spPr>
                <a:xfrm>
                  <a:off x="728548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8" name="Google Shape;6378;p47"/>
                <p:cNvSpPr/>
                <p:nvPr/>
              </p:nvSpPr>
              <p:spPr>
                <a:xfrm>
                  <a:off x="728548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9" name="Google Shape;6379;p47"/>
                <p:cNvSpPr/>
                <p:nvPr/>
              </p:nvSpPr>
              <p:spPr>
                <a:xfrm>
                  <a:off x="7374731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0" name="Google Shape;6380;p47"/>
                <p:cNvSpPr/>
                <p:nvPr/>
              </p:nvSpPr>
              <p:spPr>
                <a:xfrm>
                  <a:off x="7285482" y="2297905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1" name="Google Shape;6381;p47"/>
                <p:cNvSpPr/>
                <p:nvPr/>
              </p:nvSpPr>
              <p:spPr>
                <a:xfrm>
                  <a:off x="7255668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2" name="Google Shape;6382;p47"/>
                <p:cNvSpPr/>
                <p:nvPr/>
              </p:nvSpPr>
              <p:spPr>
                <a:xfrm>
                  <a:off x="728548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3" name="Google Shape;6383;p47"/>
                <p:cNvSpPr/>
                <p:nvPr/>
              </p:nvSpPr>
              <p:spPr>
                <a:xfrm>
                  <a:off x="731520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84" name="Google Shape;6384;p47"/>
              <p:cNvGrpSpPr/>
              <p:nvPr/>
            </p:nvGrpSpPr>
            <p:grpSpPr>
              <a:xfrm>
                <a:off x="7374731" y="2149030"/>
                <a:ext cx="148780" cy="148780"/>
                <a:chOff x="7374731" y="2149030"/>
                <a:chExt cx="148780" cy="148780"/>
              </a:xfrm>
            </p:grpSpPr>
            <p:sp>
              <p:nvSpPr>
                <p:cNvPr id="6385" name="Google Shape;6385;p47"/>
                <p:cNvSpPr/>
                <p:nvPr/>
              </p:nvSpPr>
              <p:spPr>
                <a:xfrm>
                  <a:off x="7434262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6" name="Google Shape;6386;p47"/>
                <p:cNvSpPr/>
                <p:nvPr/>
              </p:nvSpPr>
              <p:spPr>
                <a:xfrm>
                  <a:off x="7434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7" name="Google Shape;6387;p47"/>
                <p:cNvSpPr/>
                <p:nvPr/>
              </p:nvSpPr>
              <p:spPr>
                <a:xfrm>
                  <a:off x="7404544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8" name="Google Shape;6388;p47"/>
                <p:cNvSpPr/>
                <p:nvPr/>
              </p:nvSpPr>
              <p:spPr>
                <a:xfrm>
                  <a:off x="743426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9" name="Google Shape;6389;p47"/>
                <p:cNvSpPr/>
                <p:nvPr/>
              </p:nvSpPr>
              <p:spPr>
                <a:xfrm>
                  <a:off x="746398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0" name="Google Shape;6390;p47"/>
                <p:cNvSpPr/>
                <p:nvPr/>
              </p:nvSpPr>
              <p:spPr>
                <a:xfrm>
                  <a:off x="7434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1" name="Google Shape;6391;p47"/>
                <p:cNvSpPr/>
                <p:nvPr/>
              </p:nvSpPr>
              <p:spPr>
                <a:xfrm>
                  <a:off x="7493793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2" name="Google Shape;6392;p47"/>
                <p:cNvSpPr/>
                <p:nvPr/>
              </p:nvSpPr>
              <p:spPr>
                <a:xfrm>
                  <a:off x="737473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3" name="Google Shape;6393;p47"/>
                <p:cNvSpPr/>
                <p:nvPr/>
              </p:nvSpPr>
              <p:spPr>
                <a:xfrm>
                  <a:off x="743426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4" name="Google Shape;6394;p47"/>
              <p:cNvGrpSpPr/>
              <p:nvPr/>
            </p:nvGrpSpPr>
            <p:grpSpPr>
              <a:xfrm>
                <a:off x="7374731" y="2357437"/>
                <a:ext cx="148780" cy="148780"/>
                <a:chOff x="7374731" y="2357437"/>
                <a:chExt cx="148780" cy="148780"/>
              </a:xfrm>
            </p:grpSpPr>
            <p:sp>
              <p:nvSpPr>
                <p:cNvPr id="6395" name="Google Shape;6395;p47"/>
                <p:cNvSpPr/>
                <p:nvPr/>
              </p:nvSpPr>
              <p:spPr>
                <a:xfrm>
                  <a:off x="74342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6" name="Google Shape;6396;p47"/>
                <p:cNvSpPr/>
                <p:nvPr/>
              </p:nvSpPr>
              <p:spPr>
                <a:xfrm>
                  <a:off x="74342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7" name="Google Shape;6397;p47"/>
                <p:cNvSpPr/>
                <p:nvPr/>
              </p:nvSpPr>
              <p:spPr>
                <a:xfrm>
                  <a:off x="7404544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8" name="Google Shape;6398;p47"/>
                <p:cNvSpPr/>
                <p:nvPr/>
              </p:nvSpPr>
              <p:spPr>
                <a:xfrm>
                  <a:off x="743426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9" name="Google Shape;6399;p47"/>
                <p:cNvSpPr/>
                <p:nvPr/>
              </p:nvSpPr>
              <p:spPr>
                <a:xfrm>
                  <a:off x="7463980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0" name="Google Shape;6400;p47"/>
                <p:cNvSpPr/>
                <p:nvPr/>
              </p:nvSpPr>
              <p:spPr>
                <a:xfrm>
                  <a:off x="743426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1" name="Google Shape;6401;p47"/>
                <p:cNvSpPr/>
                <p:nvPr/>
              </p:nvSpPr>
              <p:spPr>
                <a:xfrm>
                  <a:off x="7493793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2" name="Google Shape;6402;p47"/>
                <p:cNvSpPr/>
                <p:nvPr/>
              </p:nvSpPr>
              <p:spPr>
                <a:xfrm>
                  <a:off x="7374731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3" name="Google Shape;6403;p47"/>
                <p:cNvSpPr/>
                <p:nvPr/>
              </p:nvSpPr>
              <p:spPr>
                <a:xfrm>
                  <a:off x="7434262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04" name="Google Shape;6404;p47"/>
              <p:cNvGrpSpPr/>
              <p:nvPr/>
            </p:nvGrpSpPr>
            <p:grpSpPr>
              <a:xfrm>
                <a:off x="7136606" y="2357437"/>
                <a:ext cx="148780" cy="148780"/>
                <a:chOff x="7136606" y="2357437"/>
                <a:chExt cx="148780" cy="148780"/>
              </a:xfrm>
            </p:grpSpPr>
            <p:sp>
              <p:nvSpPr>
                <p:cNvPr id="6405" name="Google Shape;6405;p47"/>
                <p:cNvSpPr/>
                <p:nvPr/>
              </p:nvSpPr>
              <p:spPr>
                <a:xfrm>
                  <a:off x="719613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6" name="Google Shape;6406;p47"/>
                <p:cNvSpPr/>
                <p:nvPr/>
              </p:nvSpPr>
              <p:spPr>
                <a:xfrm>
                  <a:off x="7196137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7" name="Google Shape;6407;p47"/>
                <p:cNvSpPr/>
                <p:nvPr/>
              </p:nvSpPr>
              <p:spPr>
                <a:xfrm>
                  <a:off x="7166419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8" name="Google Shape;6408;p47"/>
                <p:cNvSpPr/>
                <p:nvPr/>
              </p:nvSpPr>
              <p:spPr>
                <a:xfrm>
                  <a:off x="7196137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9" name="Google Shape;6409;p47"/>
                <p:cNvSpPr/>
                <p:nvPr/>
              </p:nvSpPr>
              <p:spPr>
                <a:xfrm>
                  <a:off x="7225855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0" name="Google Shape;6410;p47"/>
                <p:cNvSpPr/>
                <p:nvPr/>
              </p:nvSpPr>
              <p:spPr>
                <a:xfrm>
                  <a:off x="719613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1" name="Google Shape;6411;p47"/>
                <p:cNvSpPr/>
                <p:nvPr/>
              </p:nvSpPr>
              <p:spPr>
                <a:xfrm>
                  <a:off x="7255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2" name="Google Shape;6412;p47"/>
                <p:cNvSpPr/>
                <p:nvPr/>
              </p:nvSpPr>
              <p:spPr>
                <a:xfrm>
                  <a:off x="7136606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3" name="Google Shape;6413;p47"/>
                <p:cNvSpPr/>
                <p:nvPr/>
              </p:nvSpPr>
              <p:spPr>
                <a:xfrm>
                  <a:off x="7196137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14" name="Google Shape;6414;p47"/>
              <p:cNvGrpSpPr/>
              <p:nvPr/>
            </p:nvGrpSpPr>
            <p:grpSpPr>
              <a:xfrm>
                <a:off x="7136606" y="2149030"/>
                <a:ext cx="148780" cy="148780"/>
                <a:chOff x="7136606" y="2149030"/>
                <a:chExt cx="148780" cy="148780"/>
              </a:xfrm>
            </p:grpSpPr>
            <p:sp>
              <p:nvSpPr>
                <p:cNvPr id="6415" name="Google Shape;6415;p47"/>
                <p:cNvSpPr/>
                <p:nvPr/>
              </p:nvSpPr>
              <p:spPr>
                <a:xfrm>
                  <a:off x="719613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6" name="Google Shape;6416;p47"/>
                <p:cNvSpPr/>
                <p:nvPr/>
              </p:nvSpPr>
              <p:spPr>
                <a:xfrm>
                  <a:off x="719613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7" name="Google Shape;6417;p47"/>
                <p:cNvSpPr/>
                <p:nvPr/>
              </p:nvSpPr>
              <p:spPr>
                <a:xfrm>
                  <a:off x="716641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8" name="Google Shape;6418;p47"/>
                <p:cNvSpPr/>
                <p:nvPr/>
              </p:nvSpPr>
              <p:spPr>
                <a:xfrm>
                  <a:off x="7196137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9" name="Google Shape;6419;p47"/>
                <p:cNvSpPr/>
                <p:nvPr/>
              </p:nvSpPr>
              <p:spPr>
                <a:xfrm>
                  <a:off x="7225855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0" name="Google Shape;6420;p47"/>
                <p:cNvSpPr/>
                <p:nvPr/>
              </p:nvSpPr>
              <p:spPr>
                <a:xfrm>
                  <a:off x="7196137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1" name="Google Shape;6421;p47"/>
                <p:cNvSpPr/>
                <p:nvPr/>
              </p:nvSpPr>
              <p:spPr>
                <a:xfrm>
                  <a:off x="7255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2" name="Google Shape;6422;p47"/>
                <p:cNvSpPr/>
                <p:nvPr/>
              </p:nvSpPr>
              <p:spPr>
                <a:xfrm>
                  <a:off x="7136606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3" name="Google Shape;6423;p47"/>
                <p:cNvSpPr/>
                <p:nvPr/>
              </p:nvSpPr>
              <p:spPr>
                <a:xfrm>
                  <a:off x="7196137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24" name="Google Shape;6424;p47"/>
              <p:cNvGrpSpPr/>
              <p:nvPr/>
            </p:nvGrpSpPr>
            <p:grpSpPr>
              <a:xfrm>
                <a:off x="6571107" y="1940718"/>
                <a:ext cx="535686" cy="1131094"/>
                <a:chOff x="6571107" y="1940718"/>
                <a:chExt cx="535686" cy="1131094"/>
              </a:xfrm>
            </p:grpSpPr>
            <p:sp>
              <p:nvSpPr>
                <p:cNvPr id="6425" name="Google Shape;6425;p47"/>
                <p:cNvSpPr/>
                <p:nvPr/>
              </p:nvSpPr>
              <p:spPr>
                <a:xfrm>
                  <a:off x="677941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6" name="Google Shape;6426;p47"/>
                <p:cNvSpPr/>
                <p:nvPr/>
              </p:nvSpPr>
              <p:spPr>
                <a:xfrm>
                  <a:off x="6719887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7" name="Google Shape;6427;p47"/>
                <p:cNvSpPr/>
                <p:nvPr/>
              </p:nvSpPr>
              <p:spPr>
                <a:xfrm>
                  <a:off x="6690169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8" name="Google Shape;6428;p47"/>
                <p:cNvSpPr/>
                <p:nvPr/>
              </p:nvSpPr>
              <p:spPr>
                <a:xfrm>
                  <a:off x="6838950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9" name="Google Shape;6429;p47"/>
                <p:cNvSpPr/>
                <p:nvPr/>
              </p:nvSpPr>
              <p:spPr>
                <a:xfrm>
                  <a:off x="6660356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0" name="Google Shape;6430;p47"/>
                <p:cNvSpPr/>
                <p:nvPr/>
              </p:nvSpPr>
              <p:spPr>
                <a:xfrm>
                  <a:off x="6690169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1" name="Google Shape;6431;p47"/>
                <p:cNvSpPr/>
                <p:nvPr/>
              </p:nvSpPr>
              <p:spPr>
                <a:xfrm>
                  <a:off x="6719887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2" name="Google Shape;6432;p47"/>
                <p:cNvSpPr/>
                <p:nvPr/>
              </p:nvSpPr>
              <p:spPr>
                <a:xfrm>
                  <a:off x="6749605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3" name="Google Shape;6433;p47"/>
                <p:cNvSpPr/>
                <p:nvPr/>
              </p:nvSpPr>
              <p:spPr>
                <a:xfrm>
                  <a:off x="677941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4" name="Google Shape;6434;p47"/>
                <p:cNvSpPr/>
                <p:nvPr/>
              </p:nvSpPr>
              <p:spPr>
                <a:xfrm>
                  <a:off x="6809232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5" name="Google Shape;6435;p47"/>
                <p:cNvSpPr/>
                <p:nvPr/>
              </p:nvSpPr>
              <p:spPr>
                <a:xfrm>
                  <a:off x="6779418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6" name="Google Shape;6436;p47"/>
                <p:cNvSpPr/>
                <p:nvPr/>
              </p:nvSpPr>
              <p:spPr>
                <a:xfrm>
                  <a:off x="6749605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7" name="Google Shape;6437;p47"/>
                <p:cNvSpPr/>
                <p:nvPr/>
              </p:nvSpPr>
              <p:spPr>
                <a:xfrm>
                  <a:off x="67198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8" name="Google Shape;6438;p47"/>
                <p:cNvSpPr/>
                <p:nvPr/>
              </p:nvSpPr>
              <p:spPr>
                <a:xfrm>
                  <a:off x="6690169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9" name="Google Shape;6439;p47"/>
                <p:cNvSpPr/>
                <p:nvPr/>
              </p:nvSpPr>
              <p:spPr>
                <a:xfrm>
                  <a:off x="6660356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0" name="Google Shape;6440;p47"/>
                <p:cNvSpPr/>
                <p:nvPr/>
              </p:nvSpPr>
              <p:spPr>
                <a:xfrm>
                  <a:off x="66305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1" name="Google Shape;6441;p47"/>
                <p:cNvSpPr/>
                <p:nvPr/>
              </p:nvSpPr>
              <p:spPr>
                <a:xfrm>
                  <a:off x="660082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2" name="Google Shape;6442;p47"/>
                <p:cNvSpPr/>
                <p:nvPr/>
              </p:nvSpPr>
              <p:spPr>
                <a:xfrm>
                  <a:off x="6571107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3" name="Google Shape;6443;p47"/>
                <p:cNvSpPr/>
                <p:nvPr/>
              </p:nvSpPr>
              <p:spPr>
                <a:xfrm>
                  <a:off x="6600825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4" name="Google Shape;6444;p47"/>
                <p:cNvSpPr/>
                <p:nvPr/>
              </p:nvSpPr>
              <p:spPr>
                <a:xfrm>
                  <a:off x="6630543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5" name="Google Shape;6445;p47"/>
                <p:cNvSpPr/>
                <p:nvPr/>
              </p:nvSpPr>
              <p:spPr>
                <a:xfrm>
                  <a:off x="6660356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6" name="Google Shape;6446;p47"/>
                <p:cNvSpPr/>
                <p:nvPr/>
              </p:nvSpPr>
              <p:spPr>
                <a:xfrm>
                  <a:off x="6690169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7" name="Google Shape;6447;p47"/>
                <p:cNvSpPr/>
                <p:nvPr/>
              </p:nvSpPr>
              <p:spPr>
                <a:xfrm>
                  <a:off x="666035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8" name="Google Shape;6448;p47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9" name="Google Shape;6449;p47"/>
                <p:cNvSpPr/>
                <p:nvPr/>
              </p:nvSpPr>
              <p:spPr>
                <a:xfrm>
                  <a:off x="67198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0" name="Google Shape;6450;p47"/>
                <p:cNvSpPr/>
                <p:nvPr/>
              </p:nvSpPr>
              <p:spPr>
                <a:xfrm>
                  <a:off x="67496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1" name="Google Shape;6451;p47"/>
                <p:cNvSpPr/>
                <p:nvPr/>
              </p:nvSpPr>
              <p:spPr>
                <a:xfrm>
                  <a:off x="6749605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2" name="Google Shape;6452;p47"/>
                <p:cNvSpPr/>
                <p:nvPr/>
              </p:nvSpPr>
              <p:spPr>
                <a:xfrm>
                  <a:off x="677941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3" name="Google Shape;6453;p47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4" name="Google Shape;6454;p47"/>
                <p:cNvSpPr/>
                <p:nvPr/>
              </p:nvSpPr>
              <p:spPr>
                <a:xfrm>
                  <a:off x="671988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5" name="Google Shape;6455;p47"/>
                <p:cNvSpPr/>
                <p:nvPr/>
              </p:nvSpPr>
              <p:spPr>
                <a:xfrm>
                  <a:off x="68389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6" name="Google Shape;6456;p47"/>
                <p:cNvSpPr/>
                <p:nvPr/>
              </p:nvSpPr>
              <p:spPr>
                <a:xfrm>
                  <a:off x="6719887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7" name="Google Shape;6457;p47"/>
                <p:cNvSpPr/>
                <p:nvPr/>
              </p:nvSpPr>
              <p:spPr>
                <a:xfrm>
                  <a:off x="6749605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8" name="Google Shape;6458;p47"/>
                <p:cNvSpPr/>
                <p:nvPr/>
              </p:nvSpPr>
              <p:spPr>
                <a:xfrm>
                  <a:off x="677941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9" name="Google Shape;6459;p47"/>
                <p:cNvSpPr/>
                <p:nvPr/>
              </p:nvSpPr>
              <p:spPr>
                <a:xfrm>
                  <a:off x="680923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0" name="Google Shape;6460;p47"/>
                <p:cNvSpPr/>
                <p:nvPr/>
              </p:nvSpPr>
              <p:spPr>
                <a:xfrm>
                  <a:off x="680923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1" name="Google Shape;6461;p47"/>
                <p:cNvSpPr/>
                <p:nvPr/>
              </p:nvSpPr>
              <p:spPr>
                <a:xfrm>
                  <a:off x="6838950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2" name="Google Shape;6462;p47"/>
                <p:cNvSpPr/>
                <p:nvPr/>
              </p:nvSpPr>
              <p:spPr>
                <a:xfrm>
                  <a:off x="677941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3" name="Google Shape;6463;p47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4" name="Google Shape;6464;p47"/>
                <p:cNvSpPr/>
                <p:nvPr/>
              </p:nvSpPr>
              <p:spPr>
                <a:xfrm>
                  <a:off x="683895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5" name="Google Shape;6465;p47"/>
                <p:cNvSpPr/>
                <p:nvPr/>
              </p:nvSpPr>
              <p:spPr>
                <a:xfrm>
                  <a:off x="6868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6" name="Google Shape;6466;p47"/>
                <p:cNvSpPr/>
                <p:nvPr/>
              </p:nvSpPr>
              <p:spPr>
                <a:xfrm>
                  <a:off x="6809232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7" name="Google Shape;6467;p47"/>
                <p:cNvSpPr/>
                <p:nvPr/>
              </p:nvSpPr>
              <p:spPr>
                <a:xfrm>
                  <a:off x="6779418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8" name="Google Shape;6468;p47"/>
                <p:cNvSpPr/>
                <p:nvPr/>
              </p:nvSpPr>
              <p:spPr>
                <a:xfrm>
                  <a:off x="6749605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9" name="Google Shape;6469;p47"/>
                <p:cNvSpPr/>
                <p:nvPr/>
              </p:nvSpPr>
              <p:spPr>
                <a:xfrm>
                  <a:off x="6719887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0" name="Google Shape;6470;p47"/>
                <p:cNvSpPr/>
                <p:nvPr/>
              </p:nvSpPr>
              <p:spPr>
                <a:xfrm>
                  <a:off x="6749605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1" name="Google Shape;6471;p47"/>
                <p:cNvSpPr/>
                <p:nvPr/>
              </p:nvSpPr>
              <p:spPr>
                <a:xfrm>
                  <a:off x="6898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2" name="Google Shape;6472;p47"/>
                <p:cNvSpPr/>
                <p:nvPr/>
              </p:nvSpPr>
              <p:spPr>
                <a:xfrm>
                  <a:off x="69282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3" name="Google Shape;6473;p47"/>
                <p:cNvSpPr/>
                <p:nvPr/>
              </p:nvSpPr>
              <p:spPr>
                <a:xfrm>
                  <a:off x="7047357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4" name="Google Shape;6474;p47"/>
                <p:cNvSpPr/>
                <p:nvPr/>
              </p:nvSpPr>
              <p:spPr>
                <a:xfrm>
                  <a:off x="69580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5" name="Google Shape;6475;p47"/>
                <p:cNvSpPr/>
                <p:nvPr/>
              </p:nvSpPr>
              <p:spPr>
                <a:xfrm>
                  <a:off x="701754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6" name="Google Shape;6476;p47"/>
                <p:cNvSpPr/>
                <p:nvPr/>
              </p:nvSpPr>
              <p:spPr>
                <a:xfrm>
                  <a:off x="6987730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7" name="Google Shape;6477;p47"/>
                <p:cNvSpPr/>
                <p:nvPr/>
              </p:nvSpPr>
              <p:spPr>
                <a:xfrm>
                  <a:off x="6898481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8" name="Google Shape;6478;p47"/>
                <p:cNvSpPr/>
                <p:nvPr/>
              </p:nvSpPr>
              <p:spPr>
                <a:xfrm>
                  <a:off x="6749605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9" name="Google Shape;6479;p47"/>
                <p:cNvSpPr/>
                <p:nvPr/>
              </p:nvSpPr>
              <p:spPr>
                <a:xfrm>
                  <a:off x="677941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0" name="Google Shape;6480;p47"/>
                <p:cNvSpPr/>
                <p:nvPr/>
              </p:nvSpPr>
              <p:spPr>
                <a:xfrm>
                  <a:off x="680923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1" name="Google Shape;6481;p47"/>
                <p:cNvSpPr/>
                <p:nvPr/>
              </p:nvSpPr>
              <p:spPr>
                <a:xfrm>
                  <a:off x="6838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2" name="Google Shape;6482;p47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3" name="Google Shape;6483;p47"/>
                <p:cNvSpPr/>
                <p:nvPr/>
              </p:nvSpPr>
              <p:spPr>
                <a:xfrm>
                  <a:off x="6690169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4" name="Google Shape;6484;p47"/>
                <p:cNvSpPr/>
                <p:nvPr/>
              </p:nvSpPr>
              <p:spPr>
                <a:xfrm>
                  <a:off x="6898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5" name="Google Shape;6485;p47"/>
                <p:cNvSpPr/>
                <p:nvPr/>
              </p:nvSpPr>
              <p:spPr>
                <a:xfrm>
                  <a:off x="6928294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6" name="Google Shape;6486;p47"/>
                <p:cNvSpPr/>
                <p:nvPr/>
              </p:nvSpPr>
              <p:spPr>
                <a:xfrm>
                  <a:off x="6958012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7" name="Google Shape;6487;p47"/>
                <p:cNvSpPr/>
                <p:nvPr/>
              </p:nvSpPr>
              <p:spPr>
                <a:xfrm>
                  <a:off x="698773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8" name="Google Shape;6488;p47"/>
                <p:cNvSpPr/>
                <p:nvPr/>
              </p:nvSpPr>
              <p:spPr>
                <a:xfrm>
                  <a:off x="7017543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9" name="Google Shape;6489;p47"/>
                <p:cNvSpPr/>
                <p:nvPr/>
              </p:nvSpPr>
              <p:spPr>
                <a:xfrm>
                  <a:off x="7047357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0" name="Google Shape;6490;p47"/>
                <p:cNvSpPr/>
                <p:nvPr/>
              </p:nvSpPr>
              <p:spPr>
                <a:xfrm>
                  <a:off x="707707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1" name="Google Shape;6491;p47"/>
                <p:cNvSpPr/>
                <p:nvPr/>
              </p:nvSpPr>
              <p:spPr>
                <a:xfrm>
                  <a:off x="660082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2" name="Google Shape;6492;p47"/>
                <p:cNvSpPr/>
                <p:nvPr/>
              </p:nvSpPr>
              <p:spPr>
                <a:xfrm>
                  <a:off x="6779418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3" name="Google Shape;6493;p47"/>
                <p:cNvSpPr/>
                <p:nvPr/>
              </p:nvSpPr>
              <p:spPr>
                <a:xfrm>
                  <a:off x="6749605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4" name="Google Shape;6494;p47"/>
                <p:cNvSpPr/>
                <p:nvPr/>
              </p:nvSpPr>
              <p:spPr>
                <a:xfrm>
                  <a:off x="680923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5" name="Google Shape;6495;p47"/>
                <p:cNvSpPr/>
                <p:nvPr/>
              </p:nvSpPr>
              <p:spPr>
                <a:xfrm>
                  <a:off x="6898481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6" name="Google Shape;6496;p47"/>
                <p:cNvSpPr/>
                <p:nvPr/>
              </p:nvSpPr>
              <p:spPr>
                <a:xfrm>
                  <a:off x="6809232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7" name="Google Shape;6497;p47"/>
                <p:cNvSpPr/>
                <p:nvPr/>
              </p:nvSpPr>
              <p:spPr>
                <a:xfrm>
                  <a:off x="67794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8" name="Google Shape;6498;p47"/>
                <p:cNvSpPr/>
                <p:nvPr/>
              </p:nvSpPr>
              <p:spPr>
                <a:xfrm>
                  <a:off x="68389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9" name="Google Shape;6499;p47"/>
                <p:cNvSpPr/>
                <p:nvPr/>
              </p:nvSpPr>
              <p:spPr>
                <a:xfrm>
                  <a:off x="692829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0" name="Google Shape;6500;p47"/>
                <p:cNvSpPr/>
                <p:nvPr/>
              </p:nvSpPr>
              <p:spPr>
                <a:xfrm>
                  <a:off x="6690169" y="2684906"/>
                  <a:ext cx="267842" cy="357187"/>
                </a:xfrm>
                <a:custGeom>
                  <a:rect b="b" l="l" r="r" t="t"/>
                  <a:pathLst>
                    <a:path extrusionOk="0" h="357187" w="267842">
                      <a:moveTo>
                        <a:pt x="0" y="238125"/>
                      </a:moveTo>
                      <a:lnTo>
                        <a:pt x="0" y="297561"/>
                      </a:lnTo>
                      <a:lnTo>
                        <a:pt x="29718" y="297561"/>
                      </a:lnTo>
                      <a:lnTo>
                        <a:pt x="29718" y="327374"/>
                      </a:lnTo>
                      <a:lnTo>
                        <a:pt x="89249" y="327374"/>
                      </a:lnTo>
                      <a:lnTo>
                        <a:pt x="89249" y="357188"/>
                      </a:lnTo>
                      <a:lnTo>
                        <a:pt x="148780" y="357188"/>
                      </a:lnTo>
                      <a:lnTo>
                        <a:pt x="148780" y="327374"/>
                      </a:lnTo>
                      <a:lnTo>
                        <a:pt x="208312" y="327374"/>
                      </a:lnTo>
                      <a:lnTo>
                        <a:pt x="208312" y="297561"/>
                      </a:lnTo>
                      <a:lnTo>
                        <a:pt x="238125" y="297561"/>
                      </a:lnTo>
                      <a:lnTo>
                        <a:pt x="238125" y="148780"/>
                      </a:lnTo>
                      <a:lnTo>
                        <a:pt x="267843" y="148780"/>
                      </a:lnTo>
                      <a:lnTo>
                        <a:pt x="267843" y="29718"/>
                      </a:lnTo>
                      <a:lnTo>
                        <a:pt x="238125" y="29718"/>
                      </a:lnTo>
                      <a:lnTo>
                        <a:pt x="238125" y="59436"/>
                      </a:lnTo>
                      <a:lnTo>
                        <a:pt x="178498" y="59436"/>
                      </a:lnTo>
                      <a:lnTo>
                        <a:pt x="178498" y="29718"/>
                      </a:lnTo>
                      <a:lnTo>
                        <a:pt x="148780" y="29718"/>
                      </a:lnTo>
                      <a:lnTo>
                        <a:pt x="148780" y="0"/>
                      </a:lnTo>
                      <a:lnTo>
                        <a:pt x="119063" y="0"/>
                      </a:lnTo>
                      <a:lnTo>
                        <a:pt x="119063" y="59436"/>
                      </a:lnTo>
                      <a:lnTo>
                        <a:pt x="89249" y="59436"/>
                      </a:lnTo>
                      <a:lnTo>
                        <a:pt x="89249" y="119063"/>
                      </a:lnTo>
                      <a:lnTo>
                        <a:pt x="59436" y="119063"/>
                      </a:lnTo>
                      <a:lnTo>
                        <a:pt x="59436" y="178498"/>
                      </a:lnTo>
                      <a:lnTo>
                        <a:pt x="29718" y="178498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1" name="Google Shape;6501;p47"/>
                <p:cNvSpPr/>
                <p:nvPr/>
              </p:nvSpPr>
              <p:spPr>
                <a:xfrm>
                  <a:off x="686866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2" name="Google Shape;6502;p47"/>
                <p:cNvSpPr/>
                <p:nvPr/>
              </p:nvSpPr>
              <p:spPr>
                <a:xfrm>
                  <a:off x="68389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3" name="Google Shape;6503;p47"/>
                <p:cNvSpPr/>
                <p:nvPr/>
              </p:nvSpPr>
              <p:spPr>
                <a:xfrm>
                  <a:off x="6868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4" name="Google Shape;6504;p47"/>
                <p:cNvSpPr/>
                <p:nvPr/>
              </p:nvSpPr>
              <p:spPr>
                <a:xfrm>
                  <a:off x="6630447" y="2119407"/>
                  <a:ext cx="446055" cy="595122"/>
                </a:xfrm>
                <a:custGeom>
                  <a:rect b="b" l="l" r="r" t="t"/>
                  <a:pathLst>
                    <a:path extrusionOk="0" h="595122" w="446055">
                      <a:moveTo>
                        <a:pt x="95" y="89249"/>
                      </a:moveTo>
                      <a:lnTo>
                        <a:pt x="95" y="178594"/>
                      </a:lnTo>
                      <a:lnTo>
                        <a:pt x="29813" y="178594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238030"/>
                      </a:lnTo>
                      <a:lnTo>
                        <a:pt x="89249" y="238030"/>
                      </a:lnTo>
                      <a:lnTo>
                        <a:pt x="89249" y="267748"/>
                      </a:lnTo>
                      <a:lnTo>
                        <a:pt x="118967" y="267748"/>
                      </a:lnTo>
                      <a:lnTo>
                        <a:pt x="118967" y="297466"/>
                      </a:lnTo>
                      <a:lnTo>
                        <a:pt x="148685" y="297466"/>
                      </a:lnTo>
                      <a:lnTo>
                        <a:pt x="148685" y="356997"/>
                      </a:lnTo>
                      <a:lnTo>
                        <a:pt x="178403" y="356997"/>
                      </a:lnTo>
                      <a:lnTo>
                        <a:pt x="178403" y="446342"/>
                      </a:lnTo>
                      <a:lnTo>
                        <a:pt x="208121" y="446342"/>
                      </a:lnTo>
                      <a:lnTo>
                        <a:pt x="208121" y="565404"/>
                      </a:lnTo>
                      <a:lnTo>
                        <a:pt x="237839" y="565404"/>
                      </a:lnTo>
                      <a:lnTo>
                        <a:pt x="237839" y="595122"/>
                      </a:lnTo>
                      <a:lnTo>
                        <a:pt x="297371" y="595122"/>
                      </a:lnTo>
                      <a:lnTo>
                        <a:pt x="297371" y="565404"/>
                      </a:lnTo>
                      <a:lnTo>
                        <a:pt x="356902" y="565404"/>
                      </a:lnTo>
                      <a:lnTo>
                        <a:pt x="356902" y="505873"/>
                      </a:lnTo>
                      <a:lnTo>
                        <a:pt x="386620" y="505873"/>
                      </a:lnTo>
                      <a:lnTo>
                        <a:pt x="386620" y="446342"/>
                      </a:lnTo>
                      <a:lnTo>
                        <a:pt x="416338" y="446342"/>
                      </a:lnTo>
                      <a:lnTo>
                        <a:pt x="416338" y="356997"/>
                      </a:lnTo>
                      <a:lnTo>
                        <a:pt x="446056" y="356997"/>
                      </a:lnTo>
                      <a:lnTo>
                        <a:pt x="446056" y="237934"/>
                      </a:lnTo>
                      <a:lnTo>
                        <a:pt x="416338" y="237934"/>
                      </a:lnTo>
                      <a:lnTo>
                        <a:pt x="416338" y="29527"/>
                      </a:lnTo>
                      <a:lnTo>
                        <a:pt x="386620" y="29527"/>
                      </a:lnTo>
                      <a:lnTo>
                        <a:pt x="386620" y="178308"/>
                      </a:lnTo>
                      <a:lnTo>
                        <a:pt x="356902" y="178308"/>
                      </a:lnTo>
                      <a:lnTo>
                        <a:pt x="356902" y="208026"/>
                      </a:lnTo>
                      <a:lnTo>
                        <a:pt x="327184" y="208026"/>
                      </a:lnTo>
                      <a:lnTo>
                        <a:pt x="327184" y="178308"/>
                      </a:lnTo>
                      <a:lnTo>
                        <a:pt x="297466" y="178308"/>
                      </a:lnTo>
                      <a:lnTo>
                        <a:pt x="297466" y="148590"/>
                      </a:lnTo>
                      <a:lnTo>
                        <a:pt x="267748" y="148590"/>
                      </a:lnTo>
                      <a:lnTo>
                        <a:pt x="267748" y="118872"/>
                      </a:lnTo>
                      <a:lnTo>
                        <a:pt x="238030" y="118872"/>
                      </a:lnTo>
                      <a:lnTo>
                        <a:pt x="238030" y="89154"/>
                      </a:lnTo>
                      <a:lnTo>
                        <a:pt x="208312" y="89154"/>
                      </a:lnTo>
                      <a:lnTo>
                        <a:pt x="208312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178499" y="29718"/>
                      </a:lnTo>
                      <a:lnTo>
                        <a:pt x="178499" y="59436"/>
                      </a:lnTo>
                      <a:lnTo>
                        <a:pt x="148781" y="59436"/>
                      </a:lnTo>
                      <a:lnTo>
                        <a:pt x="148781" y="89154"/>
                      </a:lnTo>
                      <a:lnTo>
                        <a:pt x="178499" y="89154"/>
                      </a:lnTo>
                      <a:lnTo>
                        <a:pt x="178499" y="118872"/>
                      </a:lnTo>
                      <a:lnTo>
                        <a:pt x="208217" y="118872"/>
                      </a:lnTo>
                      <a:lnTo>
                        <a:pt x="208217" y="148590"/>
                      </a:lnTo>
                      <a:lnTo>
                        <a:pt x="237935" y="148590"/>
                      </a:lnTo>
                      <a:lnTo>
                        <a:pt x="237935" y="178308"/>
                      </a:lnTo>
                      <a:lnTo>
                        <a:pt x="208217" y="178308"/>
                      </a:lnTo>
                      <a:lnTo>
                        <a:pt x="208217" y="148590"/>
                      </a:lnTo>
                      <a:lnTo>
                        <a:pt x="178499" y="148590"/>
                      </a:lnTo>
                      <a:lnTo>
                        <a:pt x="178499" y="118872"/>
                      </a:lnTo>
                      <a:lnTo>
                        <a:pt x="148781" y="118872"/>
                      </a:lnTo>
                      <a:lnTo>
                        <a:pt x="148781" y="89154"/>
                      </a:lnTo>
                      <a:lnTo>
                        <a:pt x="119063" y="89154"/>
                      </a:lnTo>
                      <a:lnTo>
                        <a:pt x="119063" y="59436"/>
                      </a:lnTo>
                      <a:lnTo>
                        <a:pt x="148781" y="59436"/>
                      </a:lnTo>
                      <a:lnTo>
                        <a:pt x="148781" y="29718"/>
                      </a:lnTo>
                      <a:lnTo>
                        <a:pt x="178499" y="29718"/>
                      </a:lnTo>
                      <a:lnTo>
                        <a:pt x="178499" y="0"/>
                      </a:lnTo>
                      <a:lnTo>
                        <a:pt x="118967" y="0"/>
                      </a:lnTo>
                      <a:lnTo>
                        <a:pt x="118967" y="29718"/>
                      </a:lnTo>
                      <a:lnTo>
                        <a:pt x="89249" y="29718"/>
                      </a:lnTo>
                      <a:lnTo>
                        <a:pt x="89249" y="119063"/>
                      </a:lnTo>
                      <a:lnTo>
                        <a:pt x="118967" y="119063"/>
                      </a:lnTo>
                      <a:lnTo>
                        <a:pt x="118967" y="148780"/>
                      </a:lnTo>
                      <a:lnTo>
                        <a:pt x="148685" y="148780"/>
                      </a:lnTo>
                      <a:lnTo>
                        <a:pt x="148685" y="208312"/>
                      </a:lnTo>
                      <a:lnTo>
                        <a:pt x="178403" y="208312"/>
                      </a:lnTo>
                      <a:lnTo>
                        <a:pt x="178403" y="238030"/>
                      </a:lnTo>
                      <a:lnTo>
                        <a:pt x="148685" y="238030"/>
                      </a:lnTo>
                      <a:lnTo>
                        <a:pt x="148685" y="208312"/>
                      </a:lnTo>
                      <a:lnTo>
                        <a:pt x="89154" y="208312"/>
                      </a:lnTo>
                      <a:lnTo>
                        <a:pt x="89154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  <a:moveTo>
                        <a:pt x="208502" y="267843"/>
                      </a:moveTo>
                      <a:lnTo>
                        <a:pt x="238220" y="267843"/>
                      </a:lnTo>
                      <a:lnTo>
                        <a:pt x="238220" y="297561"/>
                      </a:lnTo>
                      <a:lnTo>
                        <a:pt x="267938" y="297561"/>
                      </a:lnTo>
                      <a:lnTo>
                        <a:pt x="267938" y="327279"/>
                      </a:lnTo>
                      <a:lnTo>
                        <a:pt x="297656" y="327279"/>
                      </a:lnTo>
                      <a:lnTo>
                        <a:pt x="297656" y="386810"/>
                      </a:lnTo>
                      <a:lnTo>
                        <a:pt x="267938" y="386810"/>
                      </a:lnTo>
                      <a:lnTo>
                        <a:pt x="267938" y="327279"/>
                      </a:lnTo>
                      <a:lnTo>
                        <a:pt x="238220" y="327279"/>
                      </a:lnTo>
                      <a:lnTo>
                        <a:pt x="238220" y="297561"/>
                      </a:lnTo>
                      <a:lnTo>
                        <a:pt x="208502" y="297561"/>
                      </a:lnTo>
                      <a:lnTo>
                        <a:pt x="208502" y="2678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5" name="Google Shape;6505;p47"/>
                <p:cNvSpPr/>
                <p:nvPr/>
              </p:nvSpPr>
              <p:spPr>
                <a:xfrm>
                  <a:off x="6898481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6" name="Google Shape;6506;p47"/>
                <p:cNvSpPr/>
                <p:nvPr/>
              </p:nvSpPr>
              <p:spPr>
                <a:xfrm rot="10800000">
                  <a:off x="6868858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7" name="Google Shape;6507;p47"/>
                <p:cNvSpPr/>
                <p:nvPr/>
              </p:nvSpPr>
              <p:spPr>
                <a:xfrm rot="10800000">
                  <a:off x="68389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8" name="Google Shape;6508;p47"/>
                <p:cNvSpPr/>
                <p:nvPr/>
              </p:nvSpPr>
              <p:spPr>
                <a:xfrm rot="10800000">
                  <a:off x="6928294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9" name="Google Shape;6509;p47"/>
                <p:cNvSpPr/>
                <p:nvPr/>
              </p:nvSpPr>
              <p:spPr>
                <a:xfrm rot="10800000">
                  <a:off x="6958012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0" name="Google Shape;6510;p47"/>
                <p:cNvSpPr/>
                <p:nvPr/>
              </p:nvSpPr>
              <p:spPr>
                <a:xfrm rot="10800000">
                  <a:off x="69580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1" name="Google Shape;6511;p47"/>
                <p:cNvSpPr/>
                <p:nvPr/>
              </p:nvSpPr>
              <p:spPr>
                <a:xfrm rot="10800000">
                  <a:off x="698792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2" name="Google Shape;6512;p47"/>
                <p:cNvSpPr/>
                <p:nvPr/>
              </p:nvSpPr>
              <p:spPr>
                <a:xfrm rot="10800000">
                  <a:off x="6779418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3" name="Google Shape;6513;p47"/>
                <p:cNvSpPr/>
                <p:nvPr/>
              </p:nvSpPr>
              <p:spPr>
                <a:xfrm rot="10800000">
                  <a:off x="6779418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4" name="Google Shape;6514;p47"/>
                <p:cNvSpPr/>
                <p:nvPr/>
              </p:nvSpPr>
              <p:spPr>
                <a:xfrm rot="10800000">
                  <a:off x="674979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5" name="Google Shape;6515;p47"/>
                <p:cNvSpPr/>
                <p:nvPr/>
              </p:nvSpPr>
              <p:spPr>
                <a:xfrm rot="10800000">
                  <a:off x="6749796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6" name="Google Shape;6516;p47"/>
                <p:cNvSpPr/>
                <p:nvPr/>
              </p:nvSpPr>
              <p:spPr>
                <a:xfrm rot="10800000">
                  <a:off x="6779418" y="244668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7" name="Google Shape;6517;p47"/>
                <p:cNvSpPr/>
                <p:nvPr/>
              </p:nvSpPr>
              <p:spPr>
                <a:xfrm rot="10800000">
                  <a:off x="6809232" y="2506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8" name="Google Shape;6518;p47"/>
                <p:cNvSpPr/>
                <p:nvPr/>
              </p:nvSpPr>
              <p:spPr>
                <a:xfrm rot="10800000">
                  <a:off x="680923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9" name="Google Shape;6519;p47"/>
                <p:cNvSpPr/>
                <p:nvPr/>
              </p:nvSpPr>
              <p:spPr>
                <a:xfrm rot="10800000">
                  <a:off x="68389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0" name="Google Shape;6520;p47"/>
                <p:cNvSpPr/>
                <p:nvPr/>
              </p:nvSpPr>
              <p:spPr>
                <a:xfrm rot="10800000">
                  <a:off x="6868763" y="274453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1" name="Google Shape;6521;p47"/>
                <p:cNvSpPr/>
                <p:nvPr/>
              </p:nvSpPr>
              <p:spPr>
                <a:xfrm rot="10800000">
                  <a:off x="6779418" y="2744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2" name="Google Shape;6522;p47"/>
                <p:cNvSpPr/>
                <p:nvPr/>
              </p:nvSpPr>
              <p:spPr>
                <a:xfrm rot="10800000">
                  <a:off x="6749796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3" name="Google Shape;6523;p47"/>
                <p:cNvSpPr/>
                <p:nvPr/>
              </p:nvSpPr>
              <p:spPr>
                <a:xfrm rot="10800000">
                  <a:off x="6719887" y="286359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4" name="Google Shape;6524;p47"/>
                <p:cNvSpPr/>
                <p:nvPr/>
              </p:nvSpPr>
              <p:spPr>
                <a:xfrm rot="10800000">
                  <a:off x="6779418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5" name="Google Shape;6525;p47"/>
                <p:cNvSpPr/>
                <p:nvPr/>
              </p:nvSpPr>
              <p:spPr>
                <a:xfrm rot="10800000">
                  <a:off x="6838950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6" name="Google Shape;6526;p47"/>
                <p:cNvSpPr/>
                <p:nvPr/>
              </p:nvSpPr>
              <p:spPr>
                <a:xfrm rot="10800000">
                  <a:off x="68092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7" name="Google Shape;6527;p47"/>
                <p:cNvSpPr/>
                <p:nvPr/>
              </p:nvSpPr>
              <p:spPr>
                <a:xfrm rot="10800000">
                  <a:off x="686885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8" name="Google Shape;6528;p47"/>
                <p:cNvSpPr/>
                <p:nvPr/>
              </p:nvSpPr>
              <p:spPr>
                <a:xfrm rot="10800000">
                  <a:off x="68984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9" name="Google Shape;6529;p47"/>
                <p:cNvSpPr/>
                <p:nvPr/>
              </p:nvSpPr>
              <p:spPr>
                <a:xfrm rot="10800000">
                  <a:off x="6749796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0" name="Google Shape;6530;p47"/>
                <p:cNvSpPr/>
                <p:nvPr/>
              </p:nvSpPr>
              <p:spPr>
                <a:xfrm rot="10800000">
                  <a:off x="67794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1" name="Google Shape;6531;p47"/>
                <p:cNvSpPr/>
                <p:nvPr/>
              </p:nvSpPr>
              <p:spPr>
                <a:xfrm rot="10800000">
                  <a:off x="6719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2" name="Google Shape;6532;p47"/>
                <p:cNvSpPr/>
                <p:nvPr/>
              </p:nvSpPr>
              <p:spPr>
                <a:xfrm rot="10800000">
                  <a:off x="6690169" y="29229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3" name="Google Shape;6533;p47"/>
                <p:cNvSpPr/>
                <p:nvPr/>
              </p:nvSpPr>
              <p:spPr>
                <a:xfrm rot="10800000">
                  <a:off x="6719887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4" name="Google Shape;6534;p47"/>
                <p:cNvSpPr/>
                <p:nvPr/>
              </p:nvSpPr>
              <p:spPr>
                <a:xfrm rot="10800000">
                  <a:off x="677941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5" name="Google Shape;6535;p47"/>
                <p:cNvSpPr/>
                <p:nvPr/>
              </p:nvSpPr>
              <p:spPr>
                <a:xfrm rot="10800000">
                  <a:off x="67198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6" name="Google Shape;6536;p47"/>
                <p:cNvSpPr/>
                <p:nvPr/>
              </p:nvSpPr>
              <p:spPr>
                <a:xfrm rot="10800000">
                  <a:off x="6690169" y="232762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7" name="Google Shape;6537;p47"/>
                <p:cNvSpPr/>
                <p:nvPr/>
              </p:nvSpPr>
              <p:spPr>
                <a:xfrm rot="10800000">
                  <a:off x="6660356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8" name="Google Shape;6538;p47"/>
                <p:cNvSpPr/>
                <p:nvPr/>
              </p:nvSpPr>
              <p:spPr>
                <a:xfrm rot="10800000">
                  <a:off x="6630733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9" name="Google Shape;6539;p47"/>
                <p:cNvSpPr/>
                <p:nvPr/>
              </p:nvSpPr>
              <p:spPr>
                <a:xfrm rot="10800000">
                  <a:off x="6719887" y="220856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0" name="Google Shape;6540;p47"/>
                <p:cNvSpPr/>
                <p:nvPr/>
              </p:nvSpPr>
              <p:spPr>
                <a:xfrm rot="10800000">
                  <a:off x="67198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1" name="Google Shape;6541;p47"/>
                <p:cNvSpPr/>
                <p:nvPr/>
              </p:nvSpPr>
              <p:spPr>
                <a:xfrm rot="10800000">
                  <a:off x="674979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2" name="Google Shape;6542;p47"/>
                <p:cNvSpPr/>
                <p:nvPr/>
              </p:nvSpPr>
              <p:spPr>
                <a:xfrm rot="10800000">
                  <a:off x="6898481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543" name="Google Shape;6543;p47"/>
          <p:cNvGrpSpPr/>
          <p:nvPr/>
        </p:nvGrpSpPr>
        <p:grpSpPr>
          <a:xfrm>
            <a:off x="4378161" y="4101805"/>
            <a:ext cx="387681" cy="272572"/>
            <a:chOff x="3386036" y="1746339"/>
            <a:chExt cx="397907" cy="279762"/>
          </a:xfrm>
        </p:grpSpPr>
        <p:sp>
          <p:nvSpPr>
            <p:cNvPr id="6544" name="Google Shape;6544;p47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47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46" name="Google Shape;65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162" y="2437025"/>
            <a:ext cx="1644175" cy="16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7" name="Google Shape;6547;p47"/>
          <p:cNvSpPr txBox="1"/>
          <p:nvPr/>
        </p:nvSpPr>
        <p:spPr>
          <a:xfrm>
            <a:off x="2061975" y="2437025"/>
            <a:ext cx="4597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We </a:t>
            </a:r>
            <a:r>
              <a:rPr b="1" lang="en" sz="90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fixed </a:t>
            </a:r>
            <a:r>
              <a:rPr b="1" lang="en" sz="9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some bugs in this version: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hlink"/>
                </a:solidFill>
                <a:latin typeface="Press Start 2P"/>
                <a:ea typeface="Press Start 2P"/>
                <a:cs typeface="Press Start 2P"/>
                <a:sym typeface="Press Start 2P"/>
                <a:hlinkClick r:id="rId4"/>
              </a:rPr>
              <a:t>https://github.com/nishiinoya/endgame.git</a:t>
            </a:r>
            <a:endParaRPr i="1"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8"/>
          <p:cNvSpPr txBox="1"/>
          <p:nvPr/>
        </p:nvSpPr>
        <p:spPr>
          <a:xfrm flipH="1">
            <a:off x="1557933" y="2666950"/>
            <a:ext cx="19698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game's initial </a:t>
            </a:r>
            <a:r>
              <a:rPr lang="en" sz="10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idea</a:t>
            </a:r>
            <a:r>
              <a:rPr lang="en" sz="10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and core theme were brainstormed and refined.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1" name="Google Shape;1461;p28"/>
          <p:cNvSpPr txBox="1"/>
          <p:nvPr/>
        </p:nvSpPr>
        <p:spPr>
          <a:xfrm flipH="1">
            <a:off x="2022507" y="1494338"/>
            <a:ext cx="1034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2" name="Google Shape;1462;p28"/>
          <p:cNvSpPr txBox="1"/>
          <p:nvPr/>
        </p:nvSpPr>
        <p:spPr>
          <a:xfrm flipH="1">
            <a:off x="3517651" y="2740400"/>
            <a:ext cx="21582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Storyboarding, scriptwriting, and </a:t>
            </a:r>
            <a:r>
              <a:rPr lang="en" sz="10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conceptualizing the game mechanics </a:t>
            </a:r>
            <a:r>
              <a:rPr lang="en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took place.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3" name="Google Shape;1463;p28"/>
          <p:cNvSpPr txBox="1"/>
          <p:nvPr/>
        </p:nvSpPr>
        <p:spPr>
          <a:xfrm flipH="1">
            <a:off x="4079552" y="1494338"/>
            <a:ext cx="1034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4" name="Google Shape;1464;p28"/>
          <p:cNvSpPr txBox="1"/>
          <p:nvPr/>
        </p:nvSpPr>
        <p:spPr>
          <a:xfrm flipH="1">
            <a:off x="5666050" y="2666950"/>
            <a:ext cx="19698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Art asset creation, </a:t>
            </a:r>
            <a:r>
              <a:rPr lang="en" sz="100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programming</a:t>
            </a:r>
            <a:r>
              <a:rPr lang="en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, and level design were executed based on the pre-production plans.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5" name="Google Shape;1465;p28"/>
          <p:cNvSpPr txBox="1"/>
          <p:nvPr/>
        </p:nvSpPr>
        <p:spPr>
          <a:xfrm flipH="1">
            <a:off x="6136629" y="1494338"/>
            <a:ext cx="1034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466" name="Google Shape;1466;p28"/>
          <p:cNvCxnSpPr>
            <a:stCxn id="1460" idx="0"/>
            <a:endCxn id="1467" idx="2"/>
          </p:cNvCxnSpPr>
          <p:nvPr/>
        </p:nvCxnSpPr>
        <p:spPr>
          <a:xfrm rot="10800000">
            <a:off x="2539833" y="2444950"/>
            <a:ext cx="300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Google Shape;1467;p28"/>
          <p:cNvSpPr/>
          <p:nvPr/>
        </p:nvSpPr>
        <p:spPr>
          <a:xfrm>
            <a:off x="2499273" y="2371488"/>
            <a:ext cx="810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8" name="Google Shape;1468;p28"/>
          <p:cNvCxnSpPr>
            <a:stCxn id="1469" idx="1"/>
            <a:endCxn id="1461" idx="1"/>
          </p:cNvCxnSpPr>
          <p:nvPr/>
        </p:nvCxnSpPr>
        <p:spPr>
          <a:xfrm rot="10800000">
            <a:off x="3057019" y="1821938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28"/>
          <p:cNvSpPr/>
          <p:nvPr/>
        </p:nvSpPr>
        <p:spPr>
          <a:xfrm>
            <a:off x="3527719" y="1785188"/>
            <a:ext cx="810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0" name="Google Shape;1470;p28"/>
          <p:cNvCxnSpPr>
            <a:stCxn id="1471" idx="1"/>
            <a:endCxn id="1463" idx="1"/>
          </p:cNvCxnSpPr>
          <p:nvPr/>
        </p:nvCxnSpPr>
        <p:spPr>
          <a:xfrm rot="10800000">
            <a:off x="5114092" y="1821938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28"/>
          <p:cNvSpPr/>
          <p:nvPr/>
        </p:nvSpPr>
        <p:spPr>
          <a:xfrm>
            <a:off x="5584792" y="1785188"/>
            <a:ext cx="810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28"/>
          <p:cNvCxnSpPr>
            <a:stCxn id="1467" idx="0"/>
            <a:endCxn id="1461" idx="2"/>
          </p:cNvCxnSpPr>
          <p:nvPr/>
        </p:nvCxnSpPr>
        <p:spPr>
          <a:xfrm rot="10800000">
            <a:off x="2539773" y="2149488"/>
            <a:ext cx="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28"/>
          <p:cNvCxnSpPr>
            <a:stCxn id="1462" idx="0"/>
            <a:endCxn id="1474" idx="2"/>
          </p:cNvCxnSpPr>
          <p:nvPr/>
        </p:nvCxnSpPr>
        <p:spPr>
          <a:xfrm rot="10800000">
            <a:off x="4596751" y="2444900"/>
            <a:ext cx="0" cy="29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4" name="Google Shape;1474;p28"/>
          <p:cNvSpPr/>
          <p:nvPr/>
        </p:nvSpPr>
        <p:spPr>
          <a:xfrm>
            <a:off x="4556304" y="2371488"/>
            <a:ext cx="810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5" name="Google Shape;1475;p28"/>
          <p:cNvCxnSpPr>
            <a:stCxn id="1474" idx="0"/>
            <a:endCxn id="1463" idx="2"/>
          </p:cNvCxnSpPr>
          <p:nvPr/>
        </p:nvCxnSpPr>
        <p:spPr>
          <a:xfrm rot="10800000">
            <a:off x="4596804" y="2149488"/>
            <a:ext cx="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28"/>
          <p:cNvCxnSpPr>
            <a:stCxn id="1464" idx="0"/>
            <a:endCxn id="1477" idx="2"/>
          </p:cNvCxnSpPr>
          <p:nvPr/>
        </p:nvCxnSpPr>
        <p:spPr>
          <a:xfrm flipH="1" rot="10800000">
            <a:off x="6650950" y="2444950"/>
            <a:ext cx="300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28"/>
          <p:cNvSpPr/>
          <p:nvPr/>
        </p:nvSpPr>
        <p:spPr>
          <a:xfrm>
            <a:off x="6613335" y="2371488"/>
            <a:ext cx="810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8" name="Google Shape;1478;p28"/>
          <p:cNvCxnSpPr>
            <a:stCxn id="1477" idx="0"/>
            <a:endCxn id="1465" idx="2"/>
          </p:cNvCxnSpPr>
          <p:nvPr/>
        </p:nvCxnSpPr>
        <p:spPr>
          <a:xfrm rot="10800000">
            <a:off x="6653835" y="2149488"/>
            <a:ext cx="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28"/>
          <p:cNvCxnSpPr>
            <a:stCxn id="1463" idx="3"/>
            <a:endCxn id="1469" idx="3"/>
          </p:cNvCxnSpPr>
          <p:nvPr/>
        </p:nvCxnSpPr>
        <p:spPr>
          <a:xfrm rot="10800000">
            <a:off x="3608852" y="1821938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28"/>
          <p:cNvCxnSpPr>
            <a:stCxn id="1465" idx="3"/>
            <a:endCxn id="1471" idx="3"/>
          </p:cNvCxnSpPr>
          <p:nvPr/>
        </p:nvCxnSpPr>
        <p:spPr>
          <a:xfrm rot="10800000">
            <a:off x="5665929" y="1821938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28"/>
          <p:cNvSpPr txBox="1"/>
          <p:nvPr>
            <p:ph type="title"/>
          </p:nvPr>
        </p:nvSpPr>
        <p:spPr>
          <a:xfrm>
            <a:off x="1434650" y="502300"/>
            <a:ext cx="70515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Timeline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9"/>
          <p:cNvSpPr txBox="1"/>
          <p:nvPr>
            <p:ph type="title"/>
          </p:nvPr>
        </p:nvSpPr>
        <p:spPr>
          <a:xfrm>
            <a:off x="1368550" y="1809700"/>
            <a:ext cx="64227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 of the </a:t>
            </a:r>
            <a:r>
              <a:rPr i="1" lang="en">
                <a:solidFill>
                  <a:schemeClr val="lt2"/>
                </a:solidFill>
              </a:rPr>
              <a:t>plot</a:t>
            </a:r>
            <a:r>
              <a:rPr i="1" lang="en"/>
              <a:t> and </a:t>
            </a:r>
            <a:r>
              <a:rPr i="1" lang="en">
                <a:solidFill>
                  <a:schemeClr val="lt2"/>
                </a:solidFill>
              </a:rPr>
              <a:t>setting</a:t>
            </a:r>
            <a:endParaRPr i="1">
              <a:solidFill>
                <a:schemeClr val="lt2"/>
              </a:solidFill>
            </a:endParaRPr>
          </a:p>
        </p:txBody>
      </p:sp>
      <p:grpSp>
        <p:nvGrpSpPr>
          <p:cNvPr id="1487" name="Google Shape;1487;p29"/>
          <p:cNvGrpSpPr/>
          <p:nvPr/>
        </p:nvGrpSpPr>
        <p:grpSpPr>
          <a:xfrm>
            <a:off x="7791379" y="337517"/>
            <a:ext cx="892969" cy="1369314"/>
            <a:chOff x="4739829" y="1582292"/>
            <a:chExt cx="892969" cy="1369314"/>
          </a:xfrm>
        </p:grpSpPr>
        <p:sp>
          <p:nvSpPr>
            <p:cNvPr id="1488" name="Google Shape;1488;p29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29"/>
          <p:cNvGrpSpPr/>
          <p:nvPr/>
        </p:nvGrpSpPr>
        <p:grpSpPr>
          <a:xfrm>
            <a:off x="475584" y="3466332"/>
            <a:ext cx="892968" cy="1339405"/>
            <a:chOff x="6421659" y="3904107"/>
            <a:chExt cx="892968" cy="1339405"/>
          </a:xfrm>
        </p:grpSpPr>
        <p:sp>
          <p:nvSpPr>
            <p:cNvPr id="1690" name="Google Shape;1690;p29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1" name="Google Shape;169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692" name="Google Shape;169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31" name="Google Shape;183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832" name="Google Shape;183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6" name="Google Shape;183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837" name="Google Shape;183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41" name="Google Shape;184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68" name="Google Shape;186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869" name="Google Shape;186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75" name="Google Shape;187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9" name="Google Shape;1879;p29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0"/>
          <p:cNvSpPr txBox="1"/>
          <p:nvPr>
            <p:ph idx="1" type="subTitle"/>
          </p:nvPr>
        </p:nvSpPr>
        <p:spPr>
          <a:xfrm>
            <a:off x="555150" y="1041450"/>
            <a:ext cx="81993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The game takes place in a secluded town where </a:t>
            </a:r>
            <a:r>
              <a:rPr lang="en" sz="12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mystical incidents</a:t>
            </a: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 occur. As a detective, the player uncovers a web of dark secrets.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The player will have to </a:t>
            </a:r>
            <a:r>
              <a:rPr lang="en" sz="1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communicate with the characters</a:t>
            </a:r>
            <a:r>
              <a:rPr lang="en" sz="12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and get acquainted with the area in order to unravel the disturbing story. 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The game creates a mysterious environment that enhances the player's experience.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904" name="Google Shape;1904;p30"/>
          <p:cNvGrpSpPr/>
          <p:nvPr/>
        </p:nvGrpSpPr>
        <p:grpSpPr>
          <a:xfrm>
            <a:off x="472339" y="3671255"/>
            <a:ext cx="1059162" cy="1059162"/>
            <a:chOff x="2051036" y="2955872"/>
            <a:chExt cx="1659089" cy="1659089"/>
          </a:xfrm>
        </p:grpSpPr>
        <p:sp>
          <p:nvSpPr>
            <p:cNvPr id="1905" name="Google Shape;1905;p30"/>
            <p:cNvSpPr/>
            <p:nvPr/>
          </p:nvSpPr>
          <p:spPr>
            <a:xfrm>
              <a:off x="2310285" y="4563166"/>
              <a:ext cx="466567" cy="51795"/>
            </a:xfrm>
            <a:custGeom>
              <a:rect b="b" l="l" r="r" t="t"/>
              <a:pathLst>
                <a:path extrusionOk="0" h="51795" w="466567">
                  <a:moveTo>
                    <a:pt x="0" y="0"/>
                  </a:moveTo>
                  <a:lnTo>
                    <a:pt x="466568" y="0"/>
                  </a:lnTo>
                  <a:lnTo>
                    <a:pt x="46656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25849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673263" y="445943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334714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191625" y="4252121"/>
              <a:ext cx="51795" cy="311045"/>
            </a:xfrm>
            <a:custGeom>
              <a:rect b="b" l="l" r="r" t="t"/>
              <a:pathLst>
                <a:path extrusionOk="0" h="311045" w="51795">
                  <a:moveTo>
                    <a:pt x="0" y="0"/>
                  </a:moveTo>
                  <a:lnTo>
                    <a:pt x="51795" y="0"/>
                  </a:lnTo>
                  <a:lnTo>
                    <a:pt x="51795" y="311045"/>
                  </a:lnTo>
                  <a:lnTo>
                    <a:pt x="0" y="31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2776853" y="4096462"/>
              <a:ext cx="51795" cy="362977"/>
            </a:xfrm>
            <a:custGeom>
              <a:rect b="b" l="l" r="r" t="t"/>
              <a:pathLst>
                <a:path extrusionOk="0" h="362977" w="51795">
                  <a:moveTo>
                    <a:pt x="0" y="0"/>
                  </a:moveTo>
                  <a:lnTo>
                    <a:pt x="51795" y="0"/>
                  </a:lnTo>
                  <a:lnTo>
                    <a:pt x="51795" y="362977"/>
                  </a:lnTo>
                  <a:lnTo>
                    <a:pt x="0" y="3629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2776853" y="451123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39908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303610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3088035" y="4563166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298430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243557" y="4563166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2880580" y="4563166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2984308" y="3785417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2828785" y="3733622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2725058" y="36298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2725058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2776853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282878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2828785" y="3007804"/>
              <a:ext cx="207317" cy="207317"/>
            </a:xfrm>
            <a:custGeom>
              <a:rect b="b" l="l" r="r" t="t"/>
              <a:pathLst>
                <a:path extrusionOk="0" h="207317" w="207317">
                  <a:moveTo>
                    <a:pt x="207318" y="0"/>
                  </a:moveTo>
                  <a:lnTo>
                    <a:pt x="207318" y="51795"/>
                  </a:lnTo>
                  <a:lnTo>
                    <a:pt x="155523" y="51795"/>
                  </a:lnTo>
                  <a:lnTo>
                    <a:pt x="155523" y="155523"/>
                  </a:lnTo>
                  <a:lnTo>
                    <a:pt x="51795" y="155523"/>
                  </a:lnTo>
                  <a:lnTo>
                    <a:pt x="51795" y="207318"/>
                  </a:lnTo>
                  <a:lnTo>
                    <a:pt x="0" y="207318"/>
                  </a:lnTo>
                  <a:lnTo>
                    <a:pt x="0" y="103590"/>
                  </a:lnTo>
                  <a:lnTo>
                    <a:pt x="51795" y="103590"/>
                  </a:lnTo>
                  <a:lnTo>
                    <a:pt x="51795" y="51795"/>
                  </a:lnTo>
                  <a:lnTo>
                    <a:pt x="103590" y="51795"/>
                  </a:lnTo>
                  <a:lnTo>
                    <a:pt x="103590" y="0"/>
                  </a:lnTo>
                  <a:lnTo>
                    <a:pt x="207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2828785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2880580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2725058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2932375" y="29558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776853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2776853" y="311139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3347148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3139830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3502807" y="342257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3554602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3606398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3658330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3399080" y="3215122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3399080" y="331884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3399080" y="3266917"/>
              <a:ext cx="259249" cy="207454"/>
            </a:xfrm>
            <a:custGeom>
              <a:rect b="b" l="l" r="r" t="t"/>
              <a:pathLst>
                <a:path extrusionOk="0" h="207454" w="259249">
                  <a:moveTo>
                    <a:pt x="259250" y="0"/>
                  </a:moveTo>
                  <a:lnTo>
                    <a:pt x="259250" y="51932"/>
                  </a:lnTo>
                  <a:lnTo>
                    <a:pt x="207318" y="51932"/>
                  </a:lnTo>
                  <a:lnTo>
                    <a:pt x="207318" y="103727"/>
                  </a:lnTo>
                  <a:lnTo>
                    <a:pt x="155523" y="103727"/>
                  </a:lnTo>
                  <a:lnTo>
                    <a:pt x="155523" y="155660"/>
                  </a:lnTo>
                  <a:lnTo>
                    <a:pt x="103727" y="155660"/>
                  </a:lnTo>
                  <a:lnTo>
                    <a:pt x="103727" y="207455"/>
                  </a:lnTo>
                  <a:lnTo>
                    <a:pt x="51795" y="207455"/>
                  </a:lnTo>
                  <a:lnTo>
                    <a:pt x="51795" y="51932"/>
                  </a:lnTo>
                  <a:lnTo>
                    <a:pt x="0" y="51932"/>
                  </a:lnTo>
                  <a:lnTo>
                    <a:pt x="0" y="0"/>
                  </a:lnTo>
                  <a:lnTo>
                    <a:pt x="259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3450875" y="3474372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2880580" y="316332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2673263" y="3370644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725058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725058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880580" y="29558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502807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3399080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3191625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36103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2776853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58490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2051036" y="41483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2310285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0285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58490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2517603" y="342257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241401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2621330" y="435571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2673263" y="425212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2621330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2206558" y="44076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2206558" y="414839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2258490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231028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2362081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2310285" y="383734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2258490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2362081" y="373362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2414013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2465808" y="316332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2414013" y="3111395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231028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2362081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2310285" y="342257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2258490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2206558" y="373362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2154763" y="3837349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2102831" y="404466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2051036" y="4200189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2102831" y="445943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2154763" y="4563166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2258490" y="311139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2310285" y="305959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2517603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2465808" y="342257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2414013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2517603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2569535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267326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2776853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3399080" y="3681689"/>
              <a:ext cx="51795" cy="518499"/>
            </a:xfrm>
            <a:custGeom>
              <a:rect b="b" l="l" r="r" t="t"/>
              <a:pathLst>
                <a:path extrusionOk="0" h="518499" w="51795">
                  <a:moveTo>
                    <a:pt x="0" y="0"/>
                  </a:moveTo>
                  <a:lnTo>
                    <a:pt x="51795" y="0"/>
                  </a:lnTo>
                  <a:lnTo>
                    <a:pt x="51795" y="518500"/>
                  </a:lnTo>
                  <a:lnTo>
                    <a:pt x="0" y="5185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3347148" y="420018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2984308" y="414839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3295353" y="4303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2932375" y="4252121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3243557" y="4096462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2102831" y="3111395"/>
              <a:ext cx="414772" cy="1451771"/>
            </a:xfrm>
            <a:custGeom>
              <a:rect b="b" l="l" r="r" t="t"/>
              <a:pathLst>
                <a:path extrusionOk="0" h="1451771" w="414772">
                  <a:moveTo>
                    <a:pt x="414772" y="155523"/>
                  </a:moveTo>
                  <a:lnTo>
                    <a:pt x="414772" y="311182"/>
                  </a:lnTo>
                  <a:lnTo>
                    <a:pt x="362977" y="311182"/>
                  </a:lnTo>
                  <a:lnTo>
                    <a:pt x="362977" y="466705"/>
                  </a:lnTo>
                  <a:lnTo>
                    <a:pt x="311182" y="466705"/>
                  </a:lnTo>
                  <a:lnTo>
                    <a:pt x="311182" y="622227"/>
                  </a:lnTo>
                  <a:lnTo>
                    <a:pt x="259250" y="622227"/>
                  </a:lnTo>
                  <a:lnTo>
                    <a:pt x="259250" y="725954"/>
                  </a:lnTo>
                  <a:lnTo>
                    <a:pt x="207455" y="725954"/>
                  </a:lnTo>
                  <a:lnTo>
                    <a:pt x="207455" y="829545"/>
                  </a:lnTo>
                  <a:lnTo>
                    <a:pt x="155660" y="829545"/>
                  </a:lnTo>
                  <a:lnTo>
                    <a:pt x="155660" y="881477"/>
                  </a:lnTo>
                  <a:lnTo>
                    <a:pt x="207455" y="881477"/>
                  </a:lnTo>
                  <a:lnTo>
                    <a:pt x="207455" y="933272"/>
                  </a:lnTo>
                  <a:lnTo>
                    <a:pt x="155660" y="933272"/>
                  </a:lnTo>
                  <a:lnTo>
                    <a:pt x="155660" y="1036999"/>
                  </a:lnTo>
                  <a:lnTo>
                    <a:pt x="103727" y="1036999"/>
                  </a:lnTo>
                  <a:lnTo>
                    <a:pt x="103727" y="1140727"/>
                  </a:lnTo>
                  <a:lnTo>
                    <a:pt x="51932" y="1140727"/>
                  </a:lnTo>
                  <a:lnTo>
                    <a:pt x="51932" y="1296249"/>
                  </a:lnTo>
                  <a:lnTo>
                    <a:pt x="103727" y="1296249"/>
                  </a:lnTo>
                  <a:lnTo>
                    <a:pt x="103727" y="1399840"/>
                  </a:lnTo>
                  <a:lnTo>
                    <a:pt x="155660" y="1399840"/>
                  </a:lnTo>
                  <a:lnTo>
                    <a:pt x="155660" y="1451772"/>
                  </a:lnTo>
                  <a:lnTo>
                    <a:pt x="51932" y="1451772"/>
                  </a:lnTo>
                  <a:lnTo>
                    <a:pt x="51932" y="1348045"/>
                  </a:lnTo>
                  <a:lnTo>
                    <a:pt x="0" y="1348045"/>
                  </a:lnTo>
                  <a:lnTo>
                    <a:pt x="0" y="1088795"/>
                  </a:lnTo>
                  <a:lnTo>
                    <a:pt x="51932" y="1088795"/>
                  </a:lnTo>
                  <a:lnTo>
                    <a:pt x="51932" y="933272"/>
                  </a:lnTo>
                  <a:lnTo>
                    <a:pt x="103727" y="933272"/>
                  </a:lnTo>
                  <a:lnTo>
                    <a:pt x="103727" y="725954"/>
                  </a:lnTo>
                  <a:lnTo>
                    <a:pt x="155660" y="725954"/>
                  </a:lnTo>
                  <a:lnTo>
                    <a:pt x="155660" y="622227"/>
                  </a:lnTo>
                  <a:lnTo>
                    <a:pt x="207455" y="622227"/>
                  </a:lnTo>
                  <a:lnTo>
                    <a:pt x="207455" y="466705"/>
                  </a:lnTo>
                  <a:lnTo>
                    <a:pt x="259250" y="466705"/>
                  </a:lnTo>
                  <a:lnTo>
                    <a:pt x="259250" y="311182"/>
                  </a:lnTo>
                  <a:lnTo>
                    <a:pt x="311182" y="311182"/>
                  </a:lnTo>
                  <a:lnTo>
                    <a:pt x="311182" y="155523"/>
                  </a:lnTo>
                  <a:lnTo>
                    <a:pt x="259250" y="155523"/>
                  </a:lnTo>
                  <a:lnTo>
                    <a:pt x="259250" y="103727"/>
                  </a:lnTo>
                  <a:lnTo>
                    <a:pt x="207455" y="103727"/>
                  </a:lnTo>
                  <a:lnTo>
                    <a:pt x="207455" y="0"/>
                  </a:lnTo>
                  <a:lnTo>
                    <a:pt x="311182" y="0"/>
                  </a:lnTo>
                  <a:lnTo>
                    <a:pt x="311182" y="51932"/>
                  </a:lnTo>
                  <a:lnTo>
                    <a:pt x="362977" y="51932"/>
                  </a:lnTo>
                  <a:lnTo>
                    <a:pt x="362977" y="155523"/>
                  </a:lnTo>
                  <a:lnTo>
                    <a:pt x="414772" y="1555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2154763" y="4252121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298430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rgbClr val="00E6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3295353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3191625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3243557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3243557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3088035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2984308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3036103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3036103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3036103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298430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3243557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319162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2880580" y="347437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2932375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2932375" y="3578099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3088035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2776853" y="342257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2776853" y="33188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2725058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3036103" y="33188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3036103" y="342257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3139830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2776853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2828785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2206832" y="3473961"/>
              <a:ext cx="1244043" cy="1088794"/>
            </a:xfrm>
            <a:custGeom>
              <a:rect b="b" l="l" r="r" t="t"/>
              <a:pathLst>
                <a:path extrusionOk="0" h="1088794" w="1244043">
                  <a:moveTo>
                    <a:pt x="1192248" y="411"/>
                  </a:moveTo>
                  <a:lnTo>
                    <a:pt x="1192248" y="52206"/>
                  </a:lnTo>
                  <a:lnTo>
                    <a:pt x="1140453" y="52206"/>
                  </a:lnTo>
                  <a:lnTo>
                    <a:pt x="1140453" y="155934"/>
                  </a:lnTo>
                  <a:lnTo>
                    <a:pt x="1088658" y="155934"/>
                  </a:lnTo>
                  <a:lnTo>
                    <a:pt x="1088658" y="207729"/>
                  </a:lnTo>
                  <a:lnTo>
                    <a:pt x="984930" y="207729"/>
                  </a:lnTo>
                  <a:lnTo>
                    <a:pt x="984930" y="259524"/>
                  </a:lnTo>
                  <a:lnTo>
                    <a:pt x="881203" y="259524"/>
                  </a:lnTo>
                  <a:lnTo>
                    <a:pt x="881203" y="311319"/>
                  </a:lnTo>
                  <a:lnTo>
                    <a:pt x="1036725" y="311319"/>
                  </a:lnTo>
                  <a:lnTo>
                    <a:pt x="1036725" y="363114"/>
                  </a:lnTo>
                  <a:lnTo>
                    <a:pt x="777476" y="363114"/>
                  </a:lnTo>
                  <a:lnTo>
                    <a:pt x="777476" y="311319"/>
                  </a:lnTo>
                  <a:lnTo>
                    <a:pt x="621953" y="311319"/>
                  </a:lnTo>
                  <a:lnTo>
                    <a:pt x="621953" y="259524"/>
                  </a:lnTo>
                  <a:lnTo>
                    <a:pt x="518226" y="259524"/>
                  </a:lnTo>
                  <a:lnTo>
                    <a:pt x="518226" y="311319"/>
                  </a:lnTo>
                  <a:lnTo>
                    <a:pt x="466431" y="311319"/>
                  </a:lnTo>
                  <a:lnTo>
                    <a:pt x="466431" y="363114"/>
                  </a:lnTo>
                  <a:lnTo>
                    <a:pt x="362703" y="363114"/>
                  </a:lnTo>
                  <a:lnTo>
                    <a:pt x="362703" y="414909"/>
                  </a:lnTo>
                  <a:lnTo>
                    <a:pt x="310908" y="414909"/>
                  </a:lnTo>
                  <a:lnTo>
                    <a:pt x="310908" y="466705"/>
                  </a:lnTo>
                  <a:lnTo>
                    <a:pt x="207181" y="466705"/>
                  </a:lnTo>
                  <a:lnTo>
                    <a:pt x="207181" y="518500"/>
                  </a:lnTo>
                  <a:lnTo>
                    <a:pt x="155385" y="518500"/>
                  </a:lnTo>
                  <a:lnTo>
                    <a:pt x="155385" y="570295"/>
                  </a:lnTo>
                  <a:lnTo>
                    <a:pt x="103590" y="570295"/>
                  </a:lnTo>
                  <a:lnTo>
                    <a:pt x="103590" y="674022"/>
                  </a:lnTo>
                  <a:lnTo>
                    <a:pt x="51795" y="674022"/>
                  </a:lnTo>
                  <a:lnTo>
                    <a:pt x="51795" y="777750"/>
                  </a:lnTo>
                  <a:lnTo>
                    <a:pt x="0" y="777750"/>
                  </a:lnTo>
                  <a:lnTo>
                    <a:pt x="0" y="933272"/>
                  </a:lnTo>
                  <a:lnTo>
                    <a:pt x="51795" y="933272"/>
                  </a:lnTo>
                  <a:lnTo>
                    <a:pt x="51795" y="1036999"/>
                  </a:lnTo>
                  <a:lnTo>
                    <a:pt x="103590" y="1036999"/>
                  </a:lnTo>
                  <a:lnTo>
                    <a:pt x="103590" y="1088795"/>
                  </a:lnTo>
                  <a:lnTo>
                    <a:pt x="570158" y="1088795"/>
                  </a:lnTo>
                  <a:lnTo>
                    <a:pt x="570158" y="1036999"/>
                  </a:lnTo>
                  <a:lnTo>
                    <a:pt x="466431" y="1036999"/>
                  </a:lnTo>
                  <a:lnTo>
                    <a:pt x="466431" y="985204"/>
                  </a:lnTo>
                  <a:lnTo>
                    <a:pt x="414635" y="985204"/>
                  </a:lnTo>
                  <a:lnTo>
                    <a:pt x="414635" y="881477"/>
                  </a:lnTo>
                  <a:lnTo>
                    <a:pt x="466431" y="881477"/>
                  </a:lnTo>
                  <a:lnTo>
                    <a:pt x="466431" y="777750"/>
                  </a:lnTo>
                  <a:lnTo>
                    <a:pt x="414635" y="777750"/>
                  </a:lnTo>
                  <a:lnTo>
                    <a:pt x="414635" y="725954"/>
                  </a:lnTo>
                  <a:lnTo>
                    <a:pt x="466431" y="725954"/>
                  </a:lnTo>
                  <a:lnTo>
                    <a:pt x="466431" y="777750"/>
                  </a:lnTo>
                  <a:lnTo>
                    <a:pt x="518226" y="777750"/>
                  </a:lnTo>
                  <a:lnTo>
                    <a:pt x="518226" y="881477"/>
                  </a:lnTo>
                  <a:lnTo>
                    <a:pt x="466431" y="881477"/>
                  </a:lnTo>
                  <a:lnTo>
                    <a:pt x="466431" y="985204"/>
                  </a:lnTo>
                  <a:lnTo>
                    <a:pt x="570158" y="985204"/>
                  </a:lnTo>
                  <a:lnTo>
                    <a:pt x="570158" y="622227"/>
                  </a:lnTo>
                  <a:lnTo>
                    <a:pt x="621953" y="622227"/>
                  </a:lnTo>
                  <a:lnTo>
                    <a:pt x="621953" y="985204"/>
                  </a:lnTo>
                  <a:lnTo>
                    <a:pt x="570158" y="985204"/>
                  </a:lnTo>
                  <a:lnTo>
                    <a:pt x="570158" y="1036999"/>
                  </a:lnTo>
                  <a:lnTo>
                    <a:pt x="673885" y="1036999"/>
                  </a:lnTo>
                  <a:lnTo>
                    <a:pt x="673885" y="1088795"/>
                  </a:lnTo>
                  <a:lnTo>
                    <a:pt x="829408" y="1088795"/>
                  </a:lnTo>
                  <a:lnTo>
                    <a:pt x="829408" y="1036999"/>
                  </a:lnTo>
                  <a:lnTo>
                    <a:pt x="777613" y="1036999"/>
                  </a:lnTo>
                  <a:lnTo>
                    <a:pt x="777613" y="985204"/>
                  </a:lnTo>
                  <a:lnTo>
                    <a:pt x="725817" y="985204"/>
                  </a:lnTo>
                  <a:lnTo>
                    <a:pt x="725817" y="777750"/>
                  </a:lnTo>
                  <a:lnTo>
                    <a:pt x="777613" y="777750"/>
                  </a:lnTo>
                  <a:lnTo>
                    <a:pt x="777613" y="674022"/>
                  </a:lnTo>
                  <a:lnTo>
                    <a:pt x="829408" y="674022"/>
                  </a:lnTo>
                  <a:lnTo>
                    <a:pt x="829408" y="777750"/>
                  </a:lnTo>
                  <a:lnTo>
                    <a:pt x="777613" y="777750"/>
                  </a:lnTo>
                  <a:lnTo>
                    <a:pt x="777613" y="985204"/>
                  </a:lnTo>
                  <a:lnTo>
                    <a:pt x="829408" y="985204"/>
                  </a:lnTo>
                  <a:lnTo>
                    <a:pt x="829408" y="1036999"/>
                  </a:lnTo>
                  <a:lnTo>
                    <a:pt x="881203" y="1036999"/>
                  </a:lnTo>
                  <a:lnTo>
                    <a:pt x="881203" y="1088795"/>
                  </a:lnTo>
                  <a:lnTo>
                    <a:pt x="984930" y="1088795"/>
                  </a:lnTo>
                  <a:lnTo>
                    <a:pt x="984930" y="777750"/>
                  </a:lnTo>
                  <a:lnTo>
                    <a:pt x="1036725" y="777750"/>
                  </a:lnTo>
                  <a:lnTo>
                    <a:pt x="1036725" y="622227"/>
                  </a:lnTo>
                  <a:lnTo>
                    <a:pt x="1088521" y="622227"/>
                  </a:lnTo>
                  <a:lnTo>
                    <a:pt x="1088521" y="777750"/>
                  </a:lnTo>
                  <a:lnTo>
                    <a:pt x="1036725" y="777750"/>
                  </a:lnTo>
                  <a:lnTo>
                    <a:pt x="1036725" y="1088795"/>
                  </a:lnTo>
                  <a:lnTo>
                    <a:pt x="1192248" y="1088795"/>
                  </a:lnTo>
                  <a:lnTo>
                    <a:pt x="1192248" y="1036999"/>
                  </a:lnTo>
                  <a:lnTo>
                    <a:pt x="1140453" y="1036999"/>
                  </a:lnTo>
                  <a:lnTo>
                    <a:pt x="1140453" y="985204"/>
                  </a:lnTo>
                  <a:lnTo>
                    <a:pt x="1088658" y="985204"/>
                  </a:lnTo>
                  <a:lnTo>
                    <a:pt x="1088658" y="829682"/>
                  </a:lnTo>
                  <a:lnTo>
                    <a:pt x="1140453" y="829682"/>
                  </a:lnTo>
                  <a:lnTo>
                    <a:pt x="1140453" y="725954"/>
                  </a:lnTo>
                  <a:lnTo>
                    <a:pt x="1192248" y="725954"/>
                  </a:lnTo>
                  <a:lnTo>
                    <a:pt x="1192248" y="207455"/>
                  </a:lnTo>
                  <a:lnTo>
                    <a:pt x="1244043" y="207455"/>
                  </a:lnTo>
                  <a:lnTo>
                    <a:pt x="1244043" y="0"/>
                  </a:lnTo>
                  <a:lnTo>
                    <a:pt x="119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2725332" y="3215259"/>
              <a:ext cx="673885" cy="569883"/>
            </a:xfrm>
            <a:custGeom>
              <a:rect b="b" l="l" r="r" t="t"/>
              <a:pathLst>
                <a:path extrusionOk="0" h="569883" w="673885">
                  <a:moveTo>
                    <a:pt x="621816" y="103590"/>
                  </a:moveTo>
                  <a:lnTo>
                    <a:pt x="621816" y="51795"/>
                  </a:lnTo>
                  <a:lnTo>
                    <a:pt x="570021" y="51795"/>
                  </a:lnTo>
                  <a:lnTo>
                    <a:pt x="570021" y="103590"/>
                  </a:lnTo>
                  <a:lnTo>
                    <a:pt x="518226" y="103590"/>
                  </a:lnTo>
                  <a:lnTo>
                    <a:pt x="518226" y="51795"/>
                  </a:lnTo>
                  <a:lnTo>
                    <a:pt x="414498" y="51795"/>
                  </a:lnTo>
                  <a:lnTo>
                    <a:pt x="414498" y="0"/>
                  </a:lnTo>
                  <a:lnTo>
                    <a:pt x="362703" y="0"/>
                  </a:lnTo>
                  <a:lnTo>
                    <a:pt x="362703" y="51795"/>
                  </a:lnTo>
                  <a:lnTo>
                    <a:pt x="310908" y="51795"/>
                  </a:lnTo>
                  <a:lnTo>
                    <a:pt x="310908" y="0"/>
                  </a:lnTo>
                  <a:lnTo>
                    <a:pt x="155385" y="0"/>
                  </a:lnTo>
                  <a:lnTo>
                    <a:pt x="155385" y="51795"/>
                  </a:lnTo>
                  <a:lnTo>
                    <a:pt x="103590" y="51795"/>
                  </a:lnTo>
                  <a:lnTo>
                    <a:pt x="103590" y="103590"/>
                  </a:lnTo>
                  <a:lnTo>
                    <a:pt x="155385" y="103590"/>
                  </a:lnTo>
                  <a:lnTo>
                    <a:pt x="155385" y="155385"/>
                  </a:lnTo>
                  <a:lnTo>
                    <a:pt x="51658" y="155385"/>
                  </a:lnTo>
                  <a:lnTo>
                    <a:pt x="51658" y="207181"/>
                  </a:lnTo>
                  <a:lnTo>
                    <a:pt x="155385" y="207181"/>
                  </a:lnTo>
                  <a:lnTo>
                    <a:pt x="155385" y="258976"/>
                  </a:lnTo>
                  <a:lnTo>
                    <a:pt x="259113" y="258976"/>
                  </a:lnTo>
                  <a:lnTo>
                    <a:pt x="259113" y="310771"/>
                  </a:lnTo>
                  <a:lnTo>
                    <a:pt x="207318" y="310771"/>
                  </a:lnTo>
                  <a:lnTo>
                    <a:pt x="207318" y="362566"/>
                  </a:lnTo>
                  <a:lnTo>
                    <a:pt x="362840" y="362566"/>
                  </a:lnTo>
                  <a:lnTo>
                    <a:pt x="362840" y="310771"/>
                  </a:lnTo>
                  <a:lnTo>
                    <a:pt x="414635" y="310771"/>
                  </a:lnTo>
                  <a:lnTo>
                    <a:pt x="414635" y="362566"/>
                  </a:lnTo>
                  <a:lnTo>
                    <a:pt x="362840" y="362566"/>
                  </a:lnTo>
                  <a:lnTo>
                    <a:pt x="362840" y="414361"/>
                  </a:lnTo>
                  <a:lnTo>
                    <a:pt x="207318" y="414361"/>
                  </a:lnTo>
                  <a:lnTo>
                    <a:pt x="207318" y="362566"/>
                  </a:lnTo>
                  <a:lnTo>
                    <a:pt x="155523" y="362566"/>
                  </a:lnTo>
                  <a:lnTo>
                    <a:pt x="155523" y="414361"/>
                  </a:lnTo>
                  <a:lnTo>
                    <a:pt x="103727" y="414361"/>
                  </a:lnTo>
                  <a:lnTo>
                    <a:pt x="103727" y="362566"/>
                  </a:lnTo>
                  <a:lnTo>
                    <a:pt x="51932" y="362566"/>
                  </a:lnTo>
                  <a:lnTo>
                    <a:pt x="51932" y="310771"/>
                  </a:lnTo>
                  <a:lnTo>
                    <a:pt x="103727" y="310771"/>
                  </a:lnTo>
                  <a:lnTo>
                    <a:pt x="103727" y="362566"/>
                  </a:lnTo>
                  <a:lnTo>
                    <a:pt x="155523" y="362566"/>
                  </a:lnTo>
                  <a:lnTo>
                    <a:pt x="155523" y="258839"/>
                  </a:lnTo>
                  <a:lnTo>
                    <a:pt x="51795" y="258839"/>
                  </a:lnTo>
                  <a:lnTo>
                    <a:pt x="51795" y="207044"/>
                  </a:lnTo>
                  <a:lnTo>
                    <a:pt x="0" y="207044"/>
                  </a:lnTo>
                  <a:lnTo>
                    <a:pt x="0" y="414498"/>
                  </a:lnTo>
                  <a:lnTo>
                    <a:pt x="51795" y="414498"/>
                  </a:lnTo>
                  <a:lnTo>
                    <a:pt x="51795" y="466293"/>
                  </a:lnTo>
                  <a:lnTo>
                    <a:pt x="103590" y="466293"/>
                  </a:lnTo>
                  <a:lnTo>
                    <a:pt x="103590" y="518089"/>
                  </a:lnTo>
                  <a:lnTo>
                    <a:pt x="259113" y="518089"/>
                  </a:lnTo>
                  <a:lnTo>
                    <a:pt x="259113" y="569884"/>
                  </a:lnTo>
                  <a:lnTo>
                    <a:pt x="362840" y="569884"/>
                  </a:lnTo>
                  <a:lnTo>
                    <a:pt x="362840" y="518089"/>
                  </a:lnTo>
                  <a:lnTo>
                    <a:pt x="466568" y="518089"/>
                  </a:lnTo>
                  <a:lnTo>
                    <a:pt x="466568" y="466293"/>
                  </a:lnTo>
                  <a:lnTo>
                    <a:pt x="570295" y="466293"/>
                  </a:lnTo>
                  <a:lnTo>
                    <a:pt x="570295" y="414498"/>
                  </a:lnTo>
                  <a:lnTo>
                    <a:pt x="622090" y="414498"/>
                  </a:lnTo>
                  <a:lnTo>
                    <a:pt x="622090" y="310771"/>
                  </a:lnTo>
                  <a:lnTo>
                    <a:pt x="673885" y="310771"/>
                  </a:lnTo>
                  <a:lnTo>
                    <a:pt x="673885" y="103316"/>
                  </a:lnTo>
                  <a:lnTo>
                    <a:pt x="622090" y="103316"/>
                  </a:lnTo>
                  <a:close/>
                  <a:moveTo>
                    <a:pt x="466293" y="207318"/>
                  </a:moveTo>
                  <a:lnTo>
                    <a:pt x="414498" y="207318"/>
                  </a:lnTo>
                  <a:lnTo>
                    <a:pt x="414498" y="259113"/>
                  </a:lnTo>
                  <a:lnTo>
                    <a:pt x="310771" y="259113"/>
                  </a:lnTo>
                  <a:lnTo>
                    <a:pt x="310771" y="207318"/>
                  </a:lnTo>
                  <a:lnTo>
                    <a:pt x="414498" y="207318"/>
                  </a:lnTo>
                  <a:lnTo>
                    <a:pt x="414498" y="155523"/>
                  </a:lnTo>
                  <a:lnTo>
                    <a:pt x="310771" y="155523"/>
                  </a:lnTo>
                  <a:lnTo>
                    <a:pt x="310771" y="103727"/>
                  </a:lnTo>
                  <a:lnTo>
                    <a:pt x="414498" y="103727"/>
                  </a:lnTo>
                  <a:lnTo>
                    <a:pt x="414498" y="155523"/>
                  </a:lnTo>
                  <a:lnTo>
                    <a:pt x="466293" y="155523"/>
                  </a:lnTo>
                  <a:lnTo>
                    <a:pt x="466293" y="207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2880580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2362081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2414013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2414013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2362081" y="34743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2362081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2310285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2258490" y="37854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220655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2206558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2258490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2154763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2102831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2102831" y="4303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2102831" y="4407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215476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243557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3243557" y="38891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3139830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3088035" y="4148394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3139830" y="4407644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319162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3295353" y="3733622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2673263" y="378541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272505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2517603" y="38891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256953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2362081" y="399287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2414013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2569535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288058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298430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334714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3243557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272505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262133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251760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2621330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2569535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2932375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2880580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3347148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2725058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2776853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3243557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3036103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2932375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3502807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3450875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2880580" y="3111395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2621330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465808" y="3992871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2414013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31"/>
          <p:cNvSpPr txBox="1"/>
          <p:nvPr>
            <p:ph type="title"/>
          </p:nvPr>
        </p:nvSpPr>
        <p:spPr>
          <a:xfrm>
            <a:off x="1368550" y="1469275"/>
            <a:ext cx="6408900" cy="14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Characters and their roles in the story</a:t>
            </a:r>
            <a:endParaRPr i="1"/>
          </a:p>
        </p:txBody>
      </p:sp>
      <p:grpSp>
        <p:nvGrpSpPr>
          <p:cNvPr id="2084" name="Google Shape;2084;p31"/>
          <p:cNvGrpSpPr/>
          <p:nvPr/>
        </p:nvGrpSpPr>
        <p:grpSpPr>
          <a:xfrm>
            <a:off x="475584" y="338057"/>
            <a:ext cx="892968" cy="1339405"/>
            <a:chOff x="6421659" y="3904107"/>
            <a:chExt cx="892968" cy="1339405"/>
          </a:xfrm>
        </p:grpSpPr>
        <p:sp>
          <p:nvSpPr>
            <p:cNvPr id="2085" name="Google Shape;2085;p31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6" name="Google Shape;2086;p31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2087" name="Google Shape;2087;p31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31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31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31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1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1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31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31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31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31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31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1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1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1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1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1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1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31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1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1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1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1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1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1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1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1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1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1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31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31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6" name="Google Shape;2196;p31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31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31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31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31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31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31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31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31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31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31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31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31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31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31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31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2" name="Google Shape;2212;p31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2213;p31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31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31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31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31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31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31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31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31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31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31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31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31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26" name="Google Shape;2226;p31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2227" name="Google Shape;2227;p31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8" name="Google Shape;2228;p31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31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31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1" name="Google Shape;2231;p31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2232" name="Google Shape;2232;p31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3" name="Google Shape;2233;p31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4" name="Google Shape;2234;p31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5" name="Google Shape;2235;p31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36" name="Google Shape;2236;p31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31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31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31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31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2241;p31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31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31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31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31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31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31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31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2249;p31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31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31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31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31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31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31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31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2257;p31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31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31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31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31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31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63" name="Google Shape;2263;p31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2264" name="Google Shape;2264;p31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5" name="Google Shape;2265;p31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6" name="Google Shape;2266;p31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7" name="Google Shape;2267;p31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8" name="Google Shape;2268;p31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9" name="Google Shape;2269;p31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0" name="Google Shape;2270;p31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31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31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31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4" name="Google Shape;2274;p31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4" name="Google Shape;2294;p31"/>
          <p:cNvGrpSpPr/>
          <p:nvPr/>
        </p:nvGrpSpPr>
        <p:grpSpPr>
          <a:xfrm>
            <a:off x="7777479" y="3436042"/>
            <a:ext cx="892969" cy="1369314"/>
            <a:chOff x="4739829" y="1582292"/>
            <a:chExt cx="892969" cy="1369314"/>
          </a:xfrm>
        </p:grpSpPr>
        <p:sp>
          <p:nvSpPr>
            <p:cNvPr id="2295" name="Google Shape;2295;p31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2"/>
          <p:cNvSpPr txBox="1"/>
          <p:nvPr>
            <p:ph idx="1" type="subTitle"/>
          </p:nvPr>
        </p:nvSpPr>
        <p:spPr>
          <a:xfrm>
            <a:off x="1051731" y="0"/>
            <a:ext cx="31032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Protagonist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501" name="Google Shape;2501;p32"/>
          <p:cNvSpPr txBox="1"/>
          <p:nvPr>
            <p:ph idx="2" type="subTitle"/>
          </p:nvPr>
        </p:nvSpPr>
        <p:spPr>
          <a:xfrm>
            <a:off x="734776" y="896100"/>
            <a:ext cx="33822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The main character, a girl named </a:t>
            </a:r>
            <a:r>
              <a:rPr lang="en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Alice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 with disturbing thoughts, seeks to uncover the truth about a series of mysterious disappearances.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02" name="Google Shape;2502;p32"/>
          <p:cNvSpPr txBox="1"/>
          <p:nvPr>
            <p:ph idx="3" type="subTitle"/>
          </p:nvPr>
        </p:nvSpPr>
        <p:spPr>
          <a:xfrm>
            <a:off x="4989108" y="0"/>
            <a:ext cx="31032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Antagonist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503" name="Google Shape;2503;p32"/>
          <p:cNvSpPr txBox="1"/>
          <p:nvPr>
            <p:ph idx="4" type="subTitle"/>
          </p:nvPr>
        </p:nvSpPr>
        <p:spPr>
          <a:xfrm>
            <a:off x="4989100" y="896100"/>
            <a:ext cx="33006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A manipulative figure with a dark secret, pulling the strings behind the scenes to thwart the protagonist's investigation.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04" name="Google Shape;2504;p32"/>
          <p:cNvSpPr txBox="1"/>
          <p:nvPr>
            <p:ph idx="1" type="subTitle"/>
          </p:nvPr>
        </p:nvSpPr>
        <p:spPr>
          <a:xfrm>
            <a:off x="3020406" y="2497500"/>
            <a:ext cx="31032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Supporting Characters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2505" name="Google Shape;2505;p32"/>
          <p:cNvSpPr txBox="1"/>
          <p:nvPr>
            <p:ph idx="2" type="subTitle"/>
          </p:nvPr>
        </p:nvSpPr>
        <p:spPr>
          <a:xfrm>
            <a:off x="2773550" y="3393600"/>
            <a:ext cx="38190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A cast of diverse individuals, each with their own motives and secrets, adding depth and complexity to the unfolding narrative.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2506" name="Google Shape;2506;p32"/>
          <p:cNvGrpSpPr/>
          <p:nvPr/>
        </p:nvGrpSpPr>
        <p:grpSpPr>
          <a:xfrm>
            <a:off x="4016106" y="1467400"/>
            <a:ext cx="1111790" cy="1030110"/>
            <a:chOff x="6820986" y="2800350"/>
            <a:chExt cx="1918202" cy="1762679"/>
          </a:xfrm>
        </p:grpSpPr>
        <p:sp>
          <p:nvSpPr>
            <p:cNvPr id="2507" name="Google Shape;2507;p32"/>
            <p:cNvSpPr/>
            <p:nvPr/>
          </p:nvSpPr>
          <p:spPr>
            <a:xfrm>
              <a:off x="7184237" y="3786102"/>
              <a:ext cx="1503292" cy="725680"/>
            </a:xfrm>
            <a:custGeom>
              <a:rect b="b" l="l" r="r" t="t"/>
              <a:pathLst>
                <a:path extrusionOk="0" h="725680" w="1503292">
                  <a:moveTo>
                    <a:pt x="1451361" y="673337"/>
                  </a:moveTo>
                  <a:lnTo>
                    <a:pt x="1451361" y="569610"/>
                  </a:lnTo>
                  <a:lnTo>
                    <a:pt x="1399566" y="569610"/>
                  </a:lnTo>
                  <a:lnTo>
                    <a:pt x="1399566" y="517815"/>
                  </a:lnTo>
                  <a:lnTo>
                    <a:pt x="1347771" y="517815"/>
                  </a:lnTo>
                  <a:lnTo>
                    <a:pt x="1347771" y="466019"/>
                  </a:lnTo>
                  <a:lnTo>
                    <a:pt x="1295976" y="466019"/>
                  </a:lnTo>
                  <a:lnTo>
                    <a:pt x="1295976" y="517815"/>
                  </a:lnTo>
                  <a:lnTo>
                    <a:pt x="1244180" y="517815"/>
                  </a:lnTo>
                  <a:lnTo>
                    <a:pt x="1244180" y="621542"/>
                  </a:lnTo>
                  <a:lnTo>
                    <a:pt x="1192385" y="621542"/>
                  </a:lnTo>
                  <a:lnTo>
                    <a:pt x="1192385" y="569747"/>
                  </a:lnTo>
                  <a:lnTo>
                    <a:pt x="1140590" y="569747"/>
                  </a:lnTo>
                  <a:lnTo>
                    <a:pt x="1140590" y="517952"/>
                  </a:lnTo>
                  <a:lnTo>
                    <a:pt x="1244317" y="517952"/>
                  </a:lnTo>
                  <a:lnTo>
                    <a:pt x="1244317" y="466156"/>
                  </a:lnTo>
                  <a:lnTo>
                    <a:pt x="1296112" y="466156"/>
                  </a:lnTo>
                  <a:lnTo>
                    <a:pt x="1296112" y="414361"/>
                  </a:lnTo>
                  <a:lnTo>
                    <a:pt x="1347907" y="414361"/>
                  </a:lnTo>
                  <a:lnTo>
                    <a:pt x="1347907" y="310634"/>
                  </a:lnTo>
                  <a:lnTo>
                    <a:pt x="1296112" y="310634"/>
                  </a:lnTo>
                  <a:lnTo>
                    <a:pt x="1296112" y="258839"/>
                  </a:lnTo>
                  <a:lnTo>
                    <a:pt x="1244317" y="258839"/>
                  </a:lnTo>
                  <a:lnTo>
                    <a:pt x="1244317" y="207044"/>
                  </a:lnTo>
                  <a:lnTo>
                    <a:pt x="1140590" y="207044"/>
                  </a:lnTo>
                  <a:lnTo>
                    <a:pt x="1140590" y="155248"/>
                  </a:lnTo>
                  <a:lnTo>
                    <a:pt x="1036863" y="155248"/>
                  </a:lnTo>
                  <a:lnTo>
                    <a:pt x="1036863" y="258976"/>
                  </a:lnTo>
                  <a:lnTo>
                    <a:pt x="985067" y="258976"/>
                  </a:lnTo>
                  <a:lnTo>
                    <a:pt x="985067" y="310771"/>
                  </a:lnTo>
                  <a:lnTo>
                    <a:pt x="933272" y="310771"/>
                  </a:lnTo>
                  <a:lnTo>
                    <a:pt x="933272" y="258976"/>
                  </a:lnTo>
                  <a:lnTo>
                    <a:pt x="829545" y="258976"/>
                  </a:lnTo>
                  <a:lnTo>
                    <a:pt x="829545" y="362703"/>
                  </a:lnTo>
                  <a:lnTo>
                    <a:pt x="777750" y="362703"/>
                  </a:lnTo>
                  <a:lnTo>
                    <a:pt x="777750" y="258976"/>
                  </a:lnTo>
                  <a:lnTo>
                    <a:pt x="829545" y="258976"/>
                  </a:lnTo>
                  <a:lnTo>
                    <a:pt x="829545" y="207181"/>
                  </a:lnTo>
                  <a:lnTo>
                    <a:pt x="881340" y="207181"/>
                  </a:lnTo>
                  <a:lnTo>
                    <a:pt x="881340" y="155385"/>
                  </a:lnTo>
                  <a:lnTo>
                    <a:pt x="829545" y="155385"/>
                  </a:lnTo>
                  <a:lnTo>
                    <a:pt x="829545" y="103590"/>
                  </a:lnTo>
                  <a:lnTo>
                    <a:pt x="725817" y="103590"/>
                  </a:lnTo>
                  <a:lnTo>
                    <a:pt x="725817" y="51795"/>
                  </a:lnTo>
                  <a:lnTo>
                    <a:pt x="570295" y="51795"/>
                  </a:lnTo>
                  <a:lnTo>
                    <a:pt x="570295" y="0"/>
                  </a:lnTo>
                  <a:lnTo>
                    <a:pt x="362840" y="0"/>
                  </a:lnTo>
                  <a:lnTo>
                    <a:pt x="362840" y="51795"/>
                  </a:lnTo>
                  <a:lnTo>
                    <a:pt x="207318" y="51795"/>
                  </a:lnTo>
                  <a:lnTo>
                    <a:pt x="207318" y="103590"/>
                  </a:lnTo>
                  <a:lnTo>
                    <a:pt x="103590" y="103590"/>
                  </a:lnTo>
                  <a:lnTo>
                    <a:pt x="103590" y="155385"/>
                  </a:lnTo>
                  <a:lnTo>
                    <a:pt x="51795" y="155385"/>
                  </a:lnTo>
                  <a:lnTo>
                    <a:pt x="51795" y="259113"/>
                  </a:lnTo>
                  <a:lnTo>
                    <a:pt x="0" y="259113"/>
                  </a:lnTo>
                  <a:lnTo>
                    <a:pt x="0" y="414635"/>
                  </a:lnTo>
                  <a:lnTo>
                    <a:pt x="51795" y="414635"/>
                  </a:lnTo>
                  <a:lnTo>
                    <a:pt x="51795" y="570158"/>
                  </a:lnTo>
                  <a:lnTo>
                    <a:pt x="103590" y="570158"/>
                  </a:lnTo>
                  <a:lnTo>
                    <a:pt x="103590" y="673885"/>
                  </a:lnTo>
                  <a:lnTo>
                    <a:pt x="155385" y="673885"/>
                  </a:lnTo>
                  <a:lnTo>
                    <a:pt x="155385" y="725680"/>
                  </a:lnTo>
                  <a:lnTo>
                    <a:pt x="725680" y="725680"/>
                  </a:lnTo>
                  <a:lnTo>
                    <a:pt x="725680" y="673885"/>
                  </a:lnTo>
                  <a:lnTo>
                    <a:pt x="518226" y="673885"/>
                  </a:lnTo>
                  <a:lnTo>
                    <a:pt x="518226" y="622090"/>
                  </a:lnTo>
                  <a:lnTo>
                    <a:pt x="466431" y="622090"/>
                  </a:lnTo>
                  <a:lnTo>
                    <a:pt x="466431" y="570295"/>
                  </a:lnTo>
                  <a:lnTo>
                    <a:pt x="414635" y="570295"/>
                  </a:lnTo>
                  <a:lnTo>
                    <a:pt x="414635" y="466567"/>
                  </a:lnTo>
                  <a:lnTo>
                    <a:pt x="362840" y="466567"/>
                  </a:lnTo>
                  <a:lnTo>
                    <a:pt x="362840" y="414772"/>
                  </a:lnTo>
                  <a:lnTo>
                    <a:pt x="259113" y="414772"/>
                  </a:lnTo>
                  <a:lnTo>
                    <a:pt x="259113" y="362977"/>
                  </a:lnTo>
                  <a:lnTo>
                    <a:pt x="362840" y="362977"/>
                  </a:lnTo>
                  <a:lnTo>
                    <a:pt x="362840" y="414772"/>
                  </a:lnTo>
                  <a:lnTo>
                    <a:pt x="414635" y="414772"/>
                  </a:lnTo>
                  <a:lnTo>
                    <a:pt x="414635" y="466567"/>
                  </a:lnTo>
                  <a:lnTo>
                    <a:pt x="466431" y="466567"/>
                  </a:lnTo>
                  <a:lnTo>
                    <a:pt x="466431" y="570295"/>
                  </a:lnTo>
                  <a:lnTo>
                    <a:pt x="518226" y="570295"/>
                  </a:lnTo>
                  <a:lnTo>
                    <a:pt x="518226" y="622090"/>
                  </a:lnTo>
                  <a:lnTo>
                    <a:pt x="725680" y="622090"/>
                  </a:lnTo>
                  <a:lnTo>
                    <a:pt x="725680" y="673885"/>
                  </a:lnTo>
                  <a:lnTo>
                    <a:pt x="777475" y="673885"/>
                  </a:lnTo>
                  <a:lnTo>
                    <a:pt x="777475" y="725680"/>
                  </a:lnTo>
                  <a:lnTo>
                    <a:pt x="1036725" y="725680"/>
                  </a:lnTo>
                  <a:lnTo>
                    <a:pt x="1036725" y="673885"/>
                  </a:lnTo>
                  <a:lnTo>
                    <a:pt x="881203" y="673885"/>
                  </a:lnTo>
                  <a:lnTo>
                    <a:pt x="881203" y="622090"/>
                  </a:lnTo>
                  <a:lnTo>
                    <a:pt x="1036725" y="622090"/>
                  </a:lnTo>
                  <a:lnTo>
                    <a:pt x="1036725" y="673885"/>
                  </a:lnTo>
                  <a:lnTo>
                    <a:pt x="1088521" y="673885"/>
                  </a:lnTo>
                  <a:lnTo>
                    <a:pt x="1088521" y="725680"/>
                  </a:lnTo>
                  <a:lnTo>
                    <a:pt x="1503293" y="725680"/>
                  </a:lnTo>
                  <a:lnTo>
                    <a:pt x="1503293" y="673885"/>
                  </a:lnTo>
                  <a:lnTo>
                    <a:pt x="1451498" y="673885"/>
                  </a:lnTo>
                  <a:close/>
                  <a:moveTo>
                    <a:pt x="1088383" y="517815"/>
                  </a:moveTo>
                  <a:lnTo>
                    <a:pt x="1036588" y="517815"/>
                  </a:lnTo>
                  <a:lnTo>
                    <a:pt x="1036588" y="466019"/>
                  </a:lnTo>
                  <a:lnTo>
                    <a:pt x="932861" y="466019"/>
                  </a:lnTo>
                  <a:lnTo>
                    <a:pt x="932861" y="517815"/>
                  </a:lnTo>
                  <a:lnTo>
                    <a:pt x="881066" y="517815"/>
                  </a:lnTo>
                  <a:lnTo>
                    <a:pt x="881066" y="466019"/>
                  </a:lnTo>
                  <a:lnTo>
                    <a:pt x="932861" y="466019"/>
                  </a:lnTo>
                  <a:lnTo>
                    <a:pt x="932861" y="414224"/>
                  </a:lnTo>
                  <a:lnTo>
                    <a:pt x="1036588" y="414224"/>
                  </a:lnTo>
                  <a:lnTo>
                    <a:pt x="1036588" y="466019"/>
                  </a:lnTo>
                  <a:lnTo>
                    <a:pt x="1088383" y="466019"/>
                  </a:lnTo>
                  <a:lnTo>
                    <a:pt x="1088383" y="5178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2"/>
            <p:cNvSpPr/>
            <p:nvPr/>
          </p:nvSpPr>
          <p:spPr>
            <a:xfrm>
              <a:off x="8013508" y="4044667"/>
              <a:ext cx="570294" cy="466567"/>
            </a:xfrm>
            <a:custGeom>
              <a:rect b="b" l="l" r="r" t="t"/>
              <a:pathLst>
                <a:path extrusionOk="0" h="466567" w="570294">
                  <a:moveTo>
                    <a:pt x="466567" y="51795"/>
                  </a:moveTo>
                  <a:lnTo>
                    <a:pt x="414772" y="51795"/>
                  </a:lnTo>
                  <a:lnTo>
                    <a:pt x="414772" y="0"/>
                  </a:lnTo>
                  <a:lnTo>
                    <a:pt x="259112" y="0"/>
                  </a:lnTo>
                  <a:lnTo>
                    <a:pt x="259112" y="51795"/>
                  </a:lnTo>
                  <a:lnTo>
                    <a:pt x="103590" y="51795"/>
                  </a:lnTo>
                  <a:lnTo>
                    <a:pt x="103590" y="103727"/>
                  </a:lnTo>
                  <a:lnTo>
                    <a:pt x="0" y="103727"/>
                  </a:lnTo>
                  <a:lnTo>
                    <a:pt x="0" y="311045"/>
                  </a:lnTo>
                  <a:lnTo>
                    <a:pt x="103590" y="311045"/>
                  </a:lnTo>
                  <a:lnTo>
                    <a:pt x="103590" y="362977"/>
                  </a:lnTo>
                  <a:lnTo>
                    <a:pt x="207317" y="362977"/>
                  </a:lnTo>
                  <a:lnTo>
                    <a:pt x="207317" y="414772"/>
                  </a:lnTo>
                  <a:lnTo>
                    <a:pt x="259112" y="414772"/>
                  </a:lnTo>
                  <a:lnTo>
                    <a:pt x="259112" y="466568"/>
                  </a:lnTo>
                  <a:lnTo>
                    <a:pt x="466567" y="466568"/>
                  </a:lnTo>
                  <a:lnTo>
                    <a:pt x="466567" y="414772"/>
                  </a:lnTo>
                  <a:lnTo>
                    <a:pt x="570295" y="414772"/>
                  </a:lnTo>
                  <a:lnTo>
                    <a:pt x="570295" y="311045"/>
                  </a:lnTo>
                  <a:lnTo>
                    <a:pt x="570295" y="311045"/>
                  </a:lnTo>
                  <a:lnTo>
                    <a:pt x="570295" y="155523"/>
                  </a:lnTo>
                  <a:lnTo>
                    <a:pt x="518363" y="155523"/>
                  </a:lnTo>
                  <a:lnTo>
                    <a:pt x="518363" y="51795"/>
                  </a:lnTo>
                  <a:lnTo>
                    <a:pt x="466567" y="5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8065303" y="4407644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7702326" y="4407644"/>
              <a:ext cx="207454" cy="51795"/>
            </a:xfrm>
            <a:custGeom>
              <a:rect b="b" l="l" r="r" t="t"/>
              <a:pathLst>
                <a:path extrusionOk="0" h="51795" w="207454">
                  <a:moveTo>
                    <a:pt x="0" y="0"/>
                  </a:moveTo>
                  <a:lnTo>
                    <a:pt x="207455" y="0"/>
                  </a:lnTo>
                  <a:lnTo>
                    <a:pt x="20745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7339486" y="4511234"/>
              <a:ext cx="570294" cy="51795"/>
            </a:xfrm>
            <a:custGeom>
              <a:rect b="b" l="l" r="r" t="t"/>
              <a:pathLst>
                <a:path extrusionOk="0" h="51795" w="570294">
                  <a:moveTo>
                    <a:pt x="0" y="0"/>
                  </a:moveTo>
                  <a:lnTo>
                    <a:pt x="570295" y="0"/>
                  </a:lnTo>
                  <a:lnTo>
                    <a:pt x="5702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7650531" y="435571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32"/>
            <p:cNvSpPr/>
            <p:nvPr/>
          </p:nvSpPr>
          <p:spPr>
            <a:xfrm>
              <a:off x="7546804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32"/>
            <p:cNvSpPr/>
            <p:nvPr/>
          </p:nvSpPr>
          <p:spPr>
            <a:xfrm>
              <a:off x="7443076" y="414839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8" y="0"/>
                  </a:lnTo>
                  <a:lnTo>
                    <a:pt x="10372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32"/>
            <p:cNvSpPr/>
            <p:nvPr/>
          </p:nvSpPr>
          <p:spPr>
            <a:xfrm>
              <a:off x="7598599" y="425212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32"/>
            <p:cNvSpPr/>
            <p:nvPr/>
          </p:nvSpPr>
          <p:spPr>
            <a:xfrm>
              <a:off x="7235759" y="435571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32"/>
            <p:cNvSpPr/>
            <p:nvPr/>
          </p:nvSpPr>
          <p:spPr>
            <a:xfrm>
              <a:off x="7183826" y="420018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32"/>
            <p:cNvSpPr/>
            <p:nvPr/>
          </p:nvSpPr>
          <p:spPr>
            <a:xfrm>
              <a:off x="7183826" y="394093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32"/>
            <p:cNvSpPr/>
            <p:nvPr/>
          </p:nvSpPr>
          <p:spPr>
            <a:xfrm>
              <a:off x="7235759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32"/>
            <p:cNvSpPr/>
            <p:nvPr/>
          </p:nvSpPr>
          <p:spPr>
            <a:xfrm>
              <a:off x="7287554" y="38373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8" y="0"/>
                  </a:lnTo>
                  <a:lnTo>
                    <a:pt x="10372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7391281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7391281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7287554" y="34743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8" y="0"/>
                  </a:lnTo>
                  <a:lnTo>
                    <a:pt x="10372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6976509" y="34743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6924714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32"/>
            <p:cNvSpPr/>
            <p:nvPr/>
          </p:nvSpPr>
          <p:spPr>
            <a:xfrm>
              <a:off x="6872781" y="357809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32"/>
            <p:cNvSpPr/>
            <p:nvPr/>
          </p:nvSpPr>
          <p:spPr>
            <a:xfrm>
              <a:off x="6872781" y="383734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32"/>
            <p:cNvSpPr/>
            <p:nvPr/>
          </p:nvSpPr>
          <p:spPr>
            <a:xfrm>
              <a:off x="6924714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32"/>
            <p:cNvSpPr/>
            <p:nvPr/>
          </p:nvSpPr>
          <p:spPr>
            <a:xfrm>
              <a:off x="7080236" y="40446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6976509" y="3992871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6820986" y="368168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32"/>
            <p:cNvSpPr/>
            <p:nvPr/>
          </p:nvSpPr>
          <p:spPr>
            <a:xfrm>
              <a:off x="7080236" y="3422577"/>
              <a:ext cx="207454" cy="51795"/>
            </a:xfrm>
            <a:custGeom>
              <a:rect b="b" l="l" r="r" t="t"/>
              <a:pathLst>
                <a:path extrusionOk="0" h="51795" w="207454">
                  <a:moveTo>
                    <a:pt x="0" y="0"/>
                  </a:moveTo>
                  <a:lnTo>
                    <a:pt x="207455" y="0"/>
                  </a:lnTo>
                  <a:lnTo>
                    <a:pt x="20745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32"/>
            <p:cNvSpPr/>
            <p:nvPr/>
          </p:nvSpPr>
          <p:spPr>
            <a:xfrm>
              <a:off x="7443076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7391281" y="3785417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2"/>
            <p:cNvSpPr/>
            <p:nvPr/>
          </p:nvSpPr>
          <p:spPr>
            <a:xfrm>
              <a:off x="7754258" y="3785417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2"/>
            <p:cNvSpPr/>
            <p:nvPr/>
          </p:nvSpPr>
          <p:spPr>
            <a:xfrm>
              <a:off x="7909781" y="38373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8" y="0"/>
                  </a:lnTo>
                  <a:lnTo>
                    <a:pt x="10372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2"/>
            <p:cNvSpPr/>
            <p:nvPr/>
          </p:nvSpPr>
          <p:spPr>
            <a:xfrm>
              <a:off x="801350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7961576" y="2800350"/>
              <a:ext cx="311045" cy="1296112"/>
              <a:chOff x="7961576" y="2800350"/>
              <a:chExt cx="311045" cy="1296112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8117098" y="4044667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8065303" y="3785417"/>
                <a:ext cx="51795" cy="259249"/>
              </a:xfrm>
              <a:custGeom>
                <a:rect b="b" l="l" r="r" t="t"/>
                <a:pathLst>
                  <a:path extrusionOk="0" h="259249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59250"/>
                    </a:lnTo>
                    <a:lnTo>
                      <a:pt x="0" y="2592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8013508" y="3474372"/>
                <a:ext cx="51795" cy="311045"/>
              </a:xfrm>
              <a:custGeom>
                <a:rect b="b" l="l" r="r" t="t"/>
                <a:pathLst>
                  <a:path extrusionOk="0" h="31104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11045"/>
                    </a:lnTo>
                    <a:lnTo>
                      <a:pt x="0" y="3110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7961576" y="3163327"/>
                <a:ext cx="51795" cy="311045"/>
              </a:xfrm>
              <a:custGeom>
                <a:rect b="b" l="l" r="r" t="t"/>
                <a:pathLst>
                  <a:path extrusionOk="0" h="31104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11045"/>
                    </a:lnTo>
                    <a:lnTo>
                      <a:pt x="0" y="3110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8013508" y="2852145"/>
                <a:ext cx="51795" cy="311045"/>
              </a:xfrm>
              <a:custGeom>
                <a:rect b="b" l="l" r="r" t="t"/>
                <a:pathLst>
                  <a:path extrusionOk="0" h="31104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11045"/>
                    </a:lnTo>
                    <a:lnTo>
                      <a:pt x="0" y="3110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8117098" y="2852145"/>
                <a:ext cx="51795" cy="155522"/>
              </a:xfrm>
              <a:custGeom>
                <a:rect b="b" l="l" r="r" t="t"/>
                <a:pathLst>
                  <a:path extrusionOk="0" h="15552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55523"/>
                    </a:lnTo>
                    <a:lnTo>
                      <a:pt x="0" y="1555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8169031" y="3007804"/>
                <a:ext cx="51795" cy="259249"/>
              </a:xfrm>
              <a:custGeom>
                <a:rect b="b" l="l" r="r" t="t"/>
                <a:pathLst>
                  <a:path extrusionOk="0" h="259249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59250"/>
                    </a:lnTo>
                    <a:lnTo>
                      <a:pt x="0" y="2592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8220826" y="3266917"/>
                <a:ext cx="51795" cy="414772"/>
              </a:xfrm>
              <a:custGeom>
                <a:rect b="b" l="l" r="r" t="t"/>
                <a:pathLst>
                  <a:path extrusionOk="0" h="41477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414772"/>
                    </a:lnTo>
                    <a:lnTo>
                      <a:pt x="0" y="4147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8169031" y="3681689"/>
                <a:ext cx="51795" cy="362977"/>
              </a:xfrm>
              <a:custGeom>
                <a:rect b="b" l="l" r="r" t="t"/>
                <a:pathLst>
                  <a:path extrusionOk="0" h="362977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62977"/>
                    </a:lnTo>
                    <a:lnTo>
                      <a:pt x="0" y="36297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8065303" y="2800350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9" name="Google Shape;2549;p32"/>
            <p:cNvGrpSpPr/>
            <p:nvPr/>
          </p:nvGrpSpPr>
          <p:grpSpPr>
            <a:xfrm>
              <a:off x="8324553" y="2852145"/>
              <a:ext cx="311045" cy="1140726"/>
              <a:chOff x="8324553" y="2852145"/>
              <a:chExt cx="311045" cy="1140726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8480076" y="3837349"/>
                <a:ext cx="51795" cy="155522"/>
              </a:xfrm>
              <a:custGeom>
                <a:rect b="b" l="l" r="r" t="t"/>
                <a:pathLst>
                  <a:path extrusionOk="0" h="15552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55523"/>
                    </a:lnTo>
                    <a:lnTo>
                      <a:pt x="0" y="1555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8531871" y="3526167"/>
                <a:ext cx="51795" cy="311045"/>
              </a:xfrm>
              <a:custGeom>
                <a:rect b="b" l="l" r="r" t="t"/>
                <a:pathLst>
                  <a:path extrusionOk="0" h="31104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11045"/>
                    </a:lnTo>
                    <a:lnTo>
                      <a:pt x="0" y="3110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8583803" y="3215122"/>
                <a:ext cx="51795" cy="311045"/>
              </a:xfrm>
              <a:custGeom>
                <a:rect b="b" l="l" r="r" t="t"/>
                <a:pathLst>
                  <a:path extrusionOk="0" h="31104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11045"/>
                    </a:lnTo>
                    <a:lnTo>
                      <a:pt x="0" y="3110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8531871" y="2904077"/>
                <a:ext cx="51795" cy="311045"/>
              </a:xfrm>
              <a:custGeom>
                <a:rect b="b" l="l" r="r" t="t"/>
                <a:pathLst>
                  <a:path extrusionOk="0" h="31104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311045"/>
                    </a:lnTo>
                    <a:lnTo>
                      <a:pt x="0" y="3110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8428280" y="2904077"/>
                <a:ext cx="51795" cy="155522"/>
              </a:xfrm>
              <a:custGeom>
                <a:rect b="b" l="l" r="r" t="t"/>
                <a:pathLst>
                  <a:path extrusionOk="0" h="15552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155523"/>
                    </a:lnTo>
                    <a:lnTo>
                      <a:pt x="0" y="1555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8376348" y="3059599"/>
                <a:ext cx="51795" cy="259249"/>
              </a:xfrm>
              <a:custGeom>
                <a:rect b="b" l="l" r="r" t="t"/>
                <a:pathLst>
                  <a:path extrusionOk="0" h="259249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59250"/>
                    </a:lnTo>
                    <a:lnTo>
                      <a:pt x="0" y="2592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8324553" y="3318849"/>
                <a:ext cx="51795" cy="414772"/>
              </a:xfrm>
              <a:custGeom>
                <a:rect b="b" l="l" r="r" t="t"/>
                <a:pathLst>
                  <a:path extrusionOk="0" h="414772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414772"/>
                    </a:lnTo>
                    <a:lnTo>
                      <a:pt x="0" y="4147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8376348" y="3733622"/>
                <a:ext cx="51795" cy="207454"/>
              </a:xfrm>
              <a:custGeom>
                <a:rect b="b" l="l" r="r" t="t"/>
                <a:pathLst>
                  <a:path extrusionOk="0" h="207454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207455"/>
                    </a:lnTo>
                    <a:lnTo>
                      <a:pt x="0" y="2074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8480076" y="2852145"/>
                <a:ext cx="51795" cy="51795"/>
              </a:xfrm>
              <a:custGeom>
                <a:rect b="b" l="l" r="r" t="t"/>
                <a:pathLst>
                  <a:path extrusionOk="0" h="51795" w="51795">
                    <a:moveTo>
                      <a:pt x="0" y="0"/>
                    </a:moveTo>
                    <a:lnTo>
                      <a:pt x="51795" y="0"/>
                    </a:lnTo>
                    <a:lnTo>
                      <a:pt x="51795" y="51795"/>
                    </a:lnTo>
                    <a:lnTo>
                      <a:pt x="0" y="517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59" name="Google Shape;2559;p32"/>
            <p:cNvSpPr/>
            <p:nvPr/>
          </p:nvSpPr>
          <p:spPr>
            <a:xfrm>
              <a:off x="8013508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2"/>
            <p:cNvSpPr/>
            <p:nvPr/>
          </p:nvSpPr>
          <p:spPr>
            <a:xfrm>
              <a:off x="7961576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2"/>
            <p:cNvSpPr/>
            <p:nvPr/>
          </p:nvSpPr>
          <p:spPr>
            <a:xfrm>
              <a:off x="8220826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2"/>
            <p:cNvSpPr/>
            <p:nvPr/>
          </p:nvSpPr>
          <p:spPr>
            <a:xfrm>
              <a:off x="8324553" y="394093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2"/>
            <p:cNvSpPr/>
            <p:nvPr/>
          </p:nvSpPr>
          <p:spPr>
            <a:xfrm>
              <a:off x="8428280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32"/>
            <p:cNvSpPr/>
            <p:nvPr/>
          </p:nvSpPr>
          <p:spPr>
            <a:xfrm>
              <a:off x="8480076" y="40446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32"/>
            <p:cNvSpPr/>
            <p:nvPr/>
          </p:nvSpPr>
          <p:spPr>
            <a:xfrm>
              <a:off x="8324553" y="4303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2"/>
            <p:cNvSpPr/>
            <p:nvPr/>
          </p:nvSpPr>
          <p:spPr>
            <a:xfrm>
              <a:off x="8272621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2"/>
            <p:cNvSpPr/>
            <p:nvPr/>
          </p:nvSpPr>
          <p:spPr>
            <a:xfrm>
              <a:off x="8117098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32"/>
            <p:cNvSpPr/>
            <p:nvPr/>
          </p:nvSpPr>
          <p:spPr>
            <a:xfrm>
              <a:off x="8169031" y="420018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32"/>
            <p:cNvSpPr/>
            <p:nvPr/>
          </p:nvSpPr>
          <p:spPr>
            <a:xfrm>
              <a:off x="8531871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32"/>
            <p:cNvSpPr/>
            <p:nvPr/>
          </p:nvSpPr>
          <p:spPr>
            <a:xfrm>
              <a:off x="8531871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32"/>
            <p:cNvSpPr/>
            <p:nvPr/>
          </p:nvSpPr>
          <p:spPr>
            <a:xfrm>
              <a:off x="8428280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32"/>
            <p:cNvSpPr/>
            <p:nvPr/>
          </p:nvSpPr>
          <p:spPr>
            <a:xfrm>
              <a:off x="8480076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32"/>
            <p:cNvSpPr/>
            <p:nvPr/>
          </p:nvSpPr>
          <p:spPr>
            <a:xfrm>
              <a:off x="8376348" y="4303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32"/>
            <p:cNvSpPr/>
            <p:nvPr/>
          </p:nvSpPr>
          <p:spPr>
            <a:xfrm>
              <a:off x="8376348" y="435571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32"/>
            <p:cNvSpPr/>
            <p:nvPr/>
          </p:nvSpPr>
          <p:spPr>
            <a:xfrm>
              <a:off x="8531871" y="409646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32"/>
            <p:cNvSpPr/>
            <p:nvPr/>
          </p:nvSpPr>
          <p:spPr>
            <a:xfrm>
              <a:off x="8635598" y="435571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32"/>
            <p:cNvSpPr/>
            <p:nvPr/>
          </p:nvSpPr>
          <p:spPr>
            <a:xfrm>
              <a:off x="8687393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32"/>
            <p:cNvSpPr/>
            <p:nvPr/>
          </p:nvSpPr>
          <p:spPr>
            <a:xfrm>
              <a:off x="8272621" y="4511234"/>
              <a:ext cx="414772" cy="51795"/>
            </a:xfrm>
            <a:custGeom>
              <a:rect b="b" l="l" r="r" t="t"/>
              <a:pathLst>
                <a:path extrusionOk="0" h="51795" w="414772">
                  <a:moveTo>
                    <a:pt x="0" y="0"/>
                  </a:moveTo>
                  <a:lnTo>
                    <a:pt x="414772" y="0"/>
                  </a:lnTo>
                  <a:lnTo>
                    <a:pt x="41477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8583803" y="420018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7546804" y="3733622"/>
              <a:ext cx="207454" cy="51795"/>
            </a:xfrm>
            <a:custGeom>
              <a:rect b="b" l="l" r="r" t="t"/>
              <a:pathLst>
                <a:path extrusionOk="0" h="51795" w="207454">
                  <a:moveTo>
                    <a:pt x="0" y="0"/>
                  </a:moveTo>
                  <a:lnTo>
                    <a:pt x="207455" y="0"/>
                  </a:lnTo>
                  <a:lnTo>
                    <a:pt x="20745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7132031" y="404466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8220826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7909781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7287554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7961576" y="4511234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32"/>
            <p:cNvSpPr/>
            <p:nvPr/>
          </p:nvSpPr>
          <p:spPr>
            <a:xfrm rot="10800000">
              <a:off x="8583803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7132031" y="40446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6872782" y="3474372"/>
              <a:ext cx="570294" cy="570294"/>
            </a:xfrm>
            <a:custGeom>
              <a:rect b="b" l="l" r="r" t="t"/>
              <a:pathLst>
                <a:path extrusionOk="0" h="570294" w="570294">
                  <a:moveTo>
                    <a:pt x="570295" y="103727"/>
                  </a:moveTo>
                  <a:lnTo>
                    <a:pt x="570295" y="259250"/>
                  </a:lnTo>
                  <a:lnTo>
                    <a:pt x="518500" y="259250"/>
                  </a:lnTo>
                  <a:lnTo>
                    <a:pt x="518500" y="362977"/>
                  </a:lnTo>
                  <a:lnTo>
                    <a:pt x="414772" y="362977"/>
                  </a:lnTo>
                  <a:lnTo>
                    <a:pt x="414772" y="414772"/>
                  </a:lnTo>
                  <a:lnTo>
                    <a:pt x="362977" y="414772"/>
                  </a:lnTo>
                  <a:lnTo>
                    <a:pt x="362977" y="466568"/>
                  </a:lnTo>
                  <a:lnTo>
                    <a:pt x="311045" y="466568"/>
                  </a:lnTo>
                  <a:lnTo>
                    <a:pt x="311045" y="570295"/>
                  </a:lnTo>
                  <a:lnTo>
                    <a:pt x="207454" y="570295"/>
                  </a:lnTo>
                  <a:lnTo>
                    <a:pt x="207454" y="518500"/>
                  </a:lnTo>
                  <a:lnTo>
                    <a:pt x="103727" y="518500"/>
                  </a:lnTo>
                  <a:lnTo>
                    <a:pt x="103727" y="466568"/>
                  </a:lnTo>
                  <a:lnTo>
                    <a:pt x="51932" y="466568"/>
                  </a:lnTo>
                  <a:lnTo>
                    <a:pt x="51932" y="362977"/>
                  </a:lnTo>
                  <a:lnTo>
                    <a:pt x="0" y="362977"/>
                  </a:lnTo>
                  <a:lnTo>
                    <a:pt x="0" y="207318"/>
                  </a:lnTo>
                  <a:lnTo>
                    <a:pt x="51932" y="207318"/>
                  </a:lnTo>
                  <a:lnTo>
                    <a:pt x="51932" y="103727"/>
                  </a:lnTo>
                  <a:lnTo>
                    <a:pt x="103727" y="103727"/>
                  </a:lnTo>
                  <a:lnTo>
                    <a:pt x="103727" y="51795"/>
                  </a:lnTo>
                  <a:lnTo>
                    <a:pt x="207454" y="51795"/>
                  </a:lnTo>
                  <a:lnTo>
                    <a:pt x="207454" y="0"/>
                  </a:lnTo>
                  <a:lnTo>
                    <a:pt x="414772" y="0"/>
                  </a:lnTo>
                  <a:lnTo>
                    <a:pt x="414772" y="51795"/>
                  </a:lnTo>
                  <a:lnTo>
                    <a:pt x="518500" y="51795"/>
                  </a:lnTo>
                  <a:lnTo>
                    <a:pt x="518500" y="103727"/>
                  </a:lnTo>
                  <a:lnTo>
                    <a:pt x="570295" y="103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2"/>
            <p:cNvSpPr/>
            <p:nvPr/>
          </p:nvSpPr>
          <p:spPr>
            <a:xfrm>
              <a:off x="7391281" y="37854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2"/>
            <p:cNvSpPr/>
            <p:nvPr/>
          </p:nvSpPr>
          <p:spPr>
            <a:xfrm>
              <a:off x="8013508" y="2852145"/>
              <a:ext cx="207317" cy="1192521"/>
            </a:xfrm>
            <a:custGeom>
              <a:rect b="b" l="l" r="r" t="t"/>
              <a:pathLst>
                <a:path extrusionOk="0" h="1192521" w="207317">
                  <a:moveTo>
                    <a:pt x="207317" y="414772"/>
                  </a:moveTo>
                  <a:lnTo>
                    <a:pt x="207317" y="829545"/>
                  </a:lnTo>
                  <a:lnTo>
                    <a:pt x="155522" y="829545"/>
                  </a:lnTo>
                  <a:lnTo>
                    <a:pt x="155522" y="1192522"/>
                  </a:lnTo>
                  <a:lnTo>
                    <a:pt x="103590" y="1192522"/>
                  </a:lnTo>
                  <a:lnTo>
                    <a:pt x="103590" y="933272"/>
                  </a:lnTo>
                  <a:lnTo>
                    <a:pt x="51795" y="933272"/>
                  </a:lnTo>
                  <a:lnTo>
                    <a:pt x="51795" y="622227"/>
                  </a:lnTo>
                  <a:lnTo>
                    <a:pt x="0" y="622227"/>
                  </a:lnTo>
                  <a:lnTo>
                    <a:pt x="0" y="311182"/>
                  </a:lnTo>
                  <a:lnTo>
                    <a:pt x="51795" y="311182"/>
                  </a:lnTo>
                  <a:lnTo>
                    <a:pt x="51795" y="0"/>
                  </a:lnTo>
                  <a:lnTo>
                    <a:pt x="103590" y="0"/>
                  </a:lnTo>
                  <a:lnTo>
                    <a:pt x="103590" y="155660"/>
                  </a:lnTo>
                  <a:lnTo>
                    <a:pt x="155522" y="155660"/>
                  </a:lnTo>
                  <a:lnTo>
                    <a:pt x="155522" y="414772"/>
                  </a:lnTo>
                  <a:lnTo>
                    <a:pt x="207317" y="414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8065303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8376348" y="2904077"/>
              <a:ext cx="207454" cy="1088794"/>
            </a:xfrm>
            <a:custGeom>
              <a:rect b="b" l="l" r="r" t="t"/>
              <a:pathLst>
                <a:path extrusionOk="0" h="1088794" w="207454">
                  <a:moveTo>
                    <a:pt x="207455" y="311045"/>
                  </a:moveTo>
                  <a:lnTo>
                    <a:pt x="207455" y="622090"/>
                  </a:lnTo>
                  <a:lnTo>
                    <a:pt x="155523" y="622090"/>
                  </a:lnTo>
                  <a:lnTo>
                    <a:pt x="155523" y="933272"/>
                  </a:lnTo>
                  <a:lnTo>
                    <a:pt x="103727" y="933272"/>
                  </a:lnTo>
                  <a:lnTo>
                    <a:pt x="103727" y="1088795"/>
                  </a:lnTo>
                  <a:lnTo>
                    <a:pt x="51932" y="1088795"/>
                  </a:lnTo>
                  <a:lnTo>
                    <a:pt x="51932" y="829545"/>
                  </a:lnTo>
                  <a:lnTo>
                    <a:pt x="0" y="829545"/>
                  </a:lnTo>
                  <a:lnTo>
                    <a:pt x="0" y="414772"/>
                  </a:lnTo>
                  <a:lnTo>
                    <a:pt x="51932" y="414772"/>
                  </a:lnTo>
                  <a:lnTo>
                    <a:pt x="51932" y="155523"/>
                  </a:lnTo>
                  <a:lnTo>
                    <a:pt x="103727" y="155523"/>
                  </a:lnTo>
                  <a:lnTo>
                    <a:pt x="103727" y="0"/>
                  </a:lnTo>
                  <a:lnTo>
                    <a:pt x="155523" y="0"/>
                  </a:lnTo>
                  <a:lnTo>
                    <a:pt x="155523" y="311045"/>
                  </a:lnTo>
                  <a:lnTo>
                    <a:pt x="207455" y="3110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8376348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832455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2"/>
            <p:cNvSpPr/>
            <p:nvPr/>
          </p:nvSpPr>
          <p:spPr>
            <a:xfrm>
              <a:off x="7961576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2"/>
            <p:cNvSpPr/>
            <p:nvPr/>
          </p:nvSpPr>
          <p:spPr>
            <a:xfrm>
              <a:off x="8220826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2"/>
            <p:cNvSpPr/>
            <p:nvPr/>
          </p:nvSpPr>
          <p:spPr>
            <a:xfrm>
              <a:off x="8169031" y="29558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2"/>
            <p:cNvSpPr/>
            <p:nvPr/>
          </p:nvSpPr>
          <p:spPr>
            <a:xfrm>
              <a:off x="8583803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2"/>
            <p:cNvSpPr/>
            <p:nvPr/>
          </p:nvSpPr>
          <p:spPr>
            <a:xfrm>
              <a:off x="8531871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2"/>
            <p:cNvSpPr/>
            <p:nvPr/>
          </p:nvSpPr>
          <p:spPr>
            <a:xfrm>
              <a:off x="8480076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2"/>
            <p:cNvSpPr/>
            <p:nvPr/>
          </p:nvSpPr>
          <p:spPr>
            <a:xfrm>
              <a:off x="868739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2"/>
            <p:cNvSpPr/>
            <p:nvPr/>
          </p:nvSpPr>
          <p:spPr>
            <a:xfrm>
              <a:off x="8220826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7132031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7028304" y="40446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6872781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6820986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6872781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7391281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2"/>
            <p:cNvSpPr/>
            <p:nvPr/>
          </p:nvSpPr>
          <p:spPr>
            <a:xfrm>
              <a:off x="7235759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2"/>
            <p:cNvSpPr/>
            <p:nvPr/>
          </p:nvSpPr>
          <p:spPr>
            <a:xfrm>
              <a:off x="8376348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7598599" y="3837349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7806053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7961576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7857849" y="3992871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rgbClr val="836C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7806053" y="40446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7702326" y="394093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546804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650531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7495008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909781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650531" y="3889144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7806053" y="394093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2"/>
            <p:cNvSpPr/>
            <p:nvPr/>
          </p:nvSpPr>
          <p:spPr>
            <a:xfrm>
              <a:off x="7546804" y="38373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7806053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7702326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7754258" y="41483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7598599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7546804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7339486" y="37854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7391281" y="357809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8117098" y="300780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8531871" y="331884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811709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8531871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2"/>
            <p:cNvSpPr/>
            <p:nvPr/>
          </p:nvSpPr>
          <p:spPr>
            <a:xfrm>
              <a:off x="8169031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8480076" y="290407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8531871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8428280" y="305959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8065303" y="285214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7287554" y="352616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8" y="0"/>
                  </a:lnTo>
                  <a:lnTo>
                    <a:pt x="10372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7132031" y="3474372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7495008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7598599" y="435571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7443076" y="40446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811709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8583803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8480076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801350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3"/>
          <p:cNvSpPr txBox="1"/>
          <p:nvPr>
            <p:ph type="title"/>
          </p:nvPr>
        </p:nvSpPr>
        <p:spPr>
          <a:xfrm>
            <a:off x="1368550" y="1809700"/>
            <a:ext cx="6422700" cy="11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5"/>
                </a:solidFill>
              </a:rPr>
              <a:t>Sound-design</a:t>
            </a:r>
            <a:r>
              <a:rPr lang="en"/>
              <a:t> and </a:t>
            </a:r>
            <a:r>
              <a:rPr i="1" lang="en">
                <a:solidFill>
                  <a:schemeClr val="accent5"/>
                </a:solidFill>
              </a:rPr>
              <a:t>music</a:t>
            </a:r>
            <a:endParaRPr i="1">
              <a:solidFill>
                <a:schemeClr val="accent5"/>
              </a:solidFill>
            </a:endParaRPr>
          </a:p>
        </p:txBody>
      </p:sp>
      <p:grpSp>
        <p:nvGrpSpPr>
          <p:cNvPr id="2654" name="Google Shape;2654;p33"/>
          <p:cNvGrpSpPr/>
          <p:nvPr/>
        </p:nvGrpSpPr>
        <p:grpSpPr>
          <a:xfrm>
            <a:off x="7791379" y="337517"/>
            <a:ext cx="892969" cy="1369314"/>
            <a:chOff x="4739829" y="1582292"/>
            <a:chExt cx="892969" cy="1369314"/>
          </a:xfrm>
        </p:grpSpPr>
        <p:sp>
          <p:nvSpPr>
            <p:cNvPr id="2655" name="Google Shape;2655;p33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3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3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3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3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3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3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3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3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3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33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33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33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33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3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3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6" name="Google Shape;2856;p33"/>
          <p:cNvGrpSpPr/>
          <p:nvPr/>
        </p:nvGrpSpPr>
        <p:grpSpPr>
          <a:xfrm>
            <a:off x="475584" y="3466332"/>
            <a:ext cx="892968" cy="1339405"/>
            <a:chOff x="6421659" y="3904107"/>
            <a:chExt cx="892968" cy="1339405"/>
          </a:xfrm>
        </p:grpSpPr>
        <p:sp>
          <p:nvSpPr>
            <p:cNvPr id="2857" name="Google Shape;2857;p33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8" name="Google Shape;2858;p33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2859" name="Google Shape;2859;p33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33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3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3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3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3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3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3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3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3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3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3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3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3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3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3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3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3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33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33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3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3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3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3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3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3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3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3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3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3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3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3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3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3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3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4" name="Google Shape;2894;p33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5" name="Google Shape;2895;p33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3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3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3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3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3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3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3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3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3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3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3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3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3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3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3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1" name="Google Shape;2911;p33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2" name="Google Shape;2912;p33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3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3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3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3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3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3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3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3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3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3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3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3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3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3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3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8" name="Google Shape;2928;p33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9" name="Google Shape;2929;p33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3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3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3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3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3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3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3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3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3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3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3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3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3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3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3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5" name="Google Shape;2945;p33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6" name="Google Shape;2946;p33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3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3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3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3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3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3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3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3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3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3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3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3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3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3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3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2" name="Google Shape;2962;p33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3" name="Google Shape;2963;p33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3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3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3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3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3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3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3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3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3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3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3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3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3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3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3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9" name="Google Shape;2979;p33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0" name="Google Shape;2980;p33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1" name="Google Shape;2981;p33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2" name="Google Shape;2982;p33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3" name="Google Shape;2983;p33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4" name="Google Shape;2984;p33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5" name="Google Shape;2985;p33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3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3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3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3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3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3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3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3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3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3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3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3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98" name="Google Shape;2998;p33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2999" name="Google Shape;2999;p33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33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33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2" name="Google Shape;3002;p33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3" name="Google Shape;3003;p33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3004" name="Google Shape;3004;p33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5" name="Google Shape;3005;p33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33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7" name="Google Shape;3007;p33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08" name="Google Shape;3008;p33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3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3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3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3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3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3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3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3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3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8" name="Google Shape;3018;p33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9" name="Google Shape;3019;p33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3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3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3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3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3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3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3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3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3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3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3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3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3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3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3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35" name="Google Shape;3035;p33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3036" name="Google Shape;3036;p33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7" name="Google Shape;3037;p33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8" name="Google Shape;3038;p33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33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0" name="Google Shape;3040;p33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1" name="Google Shape;3041;p33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42" name="Google Shape;3042;p33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3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3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3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6" name="Google Shape;3046;p33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7" name="Google Shape;3047;p33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8" name="Google Shape;3048;p33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33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0" name="Google Shape;3050;p33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1" name="Google Shape;3051;p33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2" name="Google Shape;3052;p33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33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4" name="Google Shape;3054;p33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5" name="Google Shape;3055;p33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6" name="Google Shape;3056;p33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7" name="Google Shape;3057;p33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8" name="Google Shape;3058;p33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9" name="Google Shape;3059;p33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0" name="Google Shape;3060;p33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1" name="Google Shape;3061;p33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2" name="Google Shape;3062;p33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33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33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33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p34"/>
          <p:cNvSpPr txBox="1"/>
          <p:nvPr>
            <p:ph idx="1" type="subTitle"/>
          </p:nvPr>
        </p:nvSpPr>
        <p:spPr>
          <a:xfrm>
            <a:off x="804550" y="2452107"/>
            <a:ext cx="2388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Mixing</a:t>
            </a:r>
            <a:endParaRPr/>
          </a:p>
        </p:txBody>
      </p:sp>
      <p:sp>
        <p:nvSpPr>
          <p:cNvPr id="3071" name="Google Shape;3071;p34"/>
          <p:cNvSpPr txBox="1"/>
          <p:nvPr>
            <p:ph idx="3" type="subTitle"/>
          </p:nvPr>
        </p:nvSpPr>
        <p:spPr>
          <a:xfrm>
            <a:off x="3208200" y="2452100"/>
            <a:ext cx="27276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Composition</a:t>
            </a:r>
            <a:r>
              <a:rPr lang="en"/>
              <a:t> </a:t>
            </a:r>
            <a:endParaRPr/>
          </a:p>
        </p:txBody>
      </p:sp>
      <p:sp>
        <p:nvSpPr>
          <p:cNvPr id="3072" name="Google Shape;3072;p34"/>
          <p:cNvSpPr txBox="1"/>
          <p:nvPr>
            <p:ph idx="5" type="subTitle"/>
          </p:nvPr>
        </p:nvSpPr>
        <p:spPr>
          <a:xfrm>
            <a:off x="5905250" y="2452100"/>
            <a:ext cx="2479800" cy="4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Immersive Experience</a:t>
            </a:r>
            <a:endParaRPr/>
          </a:p>
        </p:txBody>
      </p:sp>
      <p:sp>
        <p:nvSpPr>
          <p:cNvPr id="3073" name="Google Shape;3073;p34"/>
          <p:cNvSpPr txBox="1"/>
          <p:nvPr>
            <p:ph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74" name="Google Shape;3074;p34"/>
          <p:cNvSpPr txBox="1"/>
          <p:nvPr>
            <p:ph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75" name="Google Shape;3075;p34"/>
          <p:cNvSpPr txBox="1"/>
          <p:nvPr>
            <p:ph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76" name="Google Shape;3076;p34"/>
          <p:cNvGrpSpPr/>
          <p:nvPr/>
        </p:nvGrpSpPr>
        <p:grpSpPr>
          <a:xfrm>
            <a:off x="4393962" y="1119984"/>
            <a:ext cx="356096" cy="354469"/>
            <a:chOff x="-9089725" y="3180200"/>
            <a:chExt cx="353550" cy="351900"/>
          </a:xfrm>
        </p:grpSpPr>
        <p:sp>
          <p:nvSpPr>
            <p:cNvPr id="3077" name="Google Shape;3077;p34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4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9" name="Google Shape;3079;p34"/>
          <p:cNvGrpSpPr/>
          <p:nvPr/>
        </p:nvGrpSpPr>
        <p:grpSpPr>
          <a:xfrm>
            <a:off x="4393962" y="3105784"/>
            <a:ext cx="356096" cy="354469"/>
            <a:chOff x="-9089725" y="3180200"/>
            <a:chExt cx="353550" cy="351900"/>
          </a:xfrm>
        </p:grpSpPr>
        <p:sp>
          <p:nvSpPr>
            <p:cNvPr id="3080" name="Google Shape;3080;p34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4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2" name="Google Shape;3082;p34" title="main_menu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975" y="3665449"/>
            <a:ext cx="572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3" name="Google Shape;3083;p34" title="day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600" y="3665450"/>
            <a:ext cx="572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4" name="Google Shape;3084;p34" title="spooky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225" y="3665450"/>
            <a:ext cx="572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85" name="Google Shape;3085;p34"/>
          <p:cNvSpPr txBox="1"/>
          <p:nvPr>
            <p:ph idx="7" type="title"/>
          </p:nvPr>
        </p:nvSpPr>
        <p:spPr>
          <a:xfrm>
            <a:off x="610600" y="3723200"/>
            <a:ext cx="298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Samples</a:t>
            </a:r>
            <a:r>
              <a:rPr i="1" lang="en"/>
              <a:t>: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