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724"/>
  </p:normalViewPr>
  <p:slideViewPr>
    <p:cSldViewPr snapToGrid="0" snapToObjects="1"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96413"/>
            <a:ext cx="7808976" cy="74072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Review Class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CSC4133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264533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</a:t>
                      </a:r>
                      <a:r>
                        <a:rPr lang="en-US" i="1" baseline="0" dirty="0" smtClean="0"/>
                        <a:t>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Software Quality and Testing</a:t>
            </a:r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815" y="2090057"/>
            <a:ext cx="8464798" cy="4310743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ClrTx/>
              <a:buSzPct val="100000"/>
              <a:buFont typeface="Arial" pitchFamily="34" charset="0"/>
              <a:buChar char="•"/>
            </a:pPr>
            <a:r>
              <a:rPr lang="en-US" sz="3400" b="1" dirty="0" smtClean="0">
                <a:solidFill>
                  <a:srgbClr val="FF0000"/>
                </a:solidFill>
              </a:rPr>
              <a:t>Review of the topics covered so far</a:t>
            </a:r>
          </a:p>
          <a:p>
            <a:pPr marL="731520" indent="-274320">
              <a:buClrTx/>
            </a:pP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 </a:t>
            </a:r>
            <a:r>
              <a:rPr lang="en-US" sz="2800" dirty="0" smtClean="0">
                <a:solidFill>
                  <a:schemeClr val="tx1"/>
                </a:solidFill>
              </a:rPr>
              <a:t>Basic </a:t>
            </a:r>
            <a:r>
              <a:rPr lang="en-US" sz="2800" dirty="0" smtClean="0">
                <a:solidFill>
                  <a:schemeClr val="tx1"/>
                </a:solidFill>
              </a:rPr>
              <a:t>Concepts and Preliminaries</a:t>
            </a:r>
          </a:p>
          <a:p>
            <a:pPr marL="731520" indent="-274320">
              <a:buClrTx/>
            </a:pP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 </a:t>
            </a:r>
            <a:r>
              <a:rPr lang="en-US" sz="2800" dirty="0" smtClean="0">
                <a:solidFill>
                  <a:schemeClr val="tx1"/>
                </a:solidFill>
              </a:rPr>
              <a:t>Software </a:t>
            </a:r>
            <a:r>
              <a:rPr lang="en-US" sz="2800" dirty="0" smtClean="0">
                <a:solidFill>
                  <a:schemeClr val="tx1"/>
                </a:solidFill>
              </a:rPr>
              <a:t>Quality </a:t>
            </a:r>
          </a:p>
          <a:p>
            <a:pPr marL="731520" indent="-274320">
              <a:buClrTx/>
            </a:pP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 </a:t>
            </a:r>
            <a:r>
              <a:rPr lang="en-US" sz="2800" dirty="0" smtClean="0">
                <a:solidFill>
                  <a:schemeClr val="tx1"/>
                </a:solidFill>
              </a:rPr>
              <a:t>Maturity </a:t>
            </a:r>
            <a:r>
              <a:rPr lang="en-US" sz="2800" dirty="0" smtClean="0">
                <a:solidFill>
                  <a:schemeClr val="tx1"/>
                </a:solidFill>
              </a:rPr>
              <a:t>Models</a:t>
            </a:r>
          </a:p>
          <a:p>
            <a:pPr marL="731520" indent="-274320">
              <a:buClrTx/>
            </a:pP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 </a:t>
            </a:r>
            <a:r>
              <a:rPr lang="en-US" sz="2800" dirty="0" smtClean="0">
                <a:solidFill>
                  <a:schemeClr val="tx1"/>
                </a:solidFill>
              </a:rPr>
              <a:t>Quality </a:t>
            </a:r>
            <a:r>
              <a:rPr lang="en-US" sz="2800" dirty="0" smtClean="0">
                <a:solidFill>
                  <a:schemeClr val="tx1"/>
                </a:solidFill>
              </a:rPr>
              <a:t>Assurance </a:t>
            </a:r>
          </a:p>
          <a:p>
            <a:pPr marL="731520" indent="-274320">
              <a:buClrTx/>
            </a:pP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 </a:t>
            </a:r>
            <a:r>
              <a:rPr lang="en-US" sz="2800" dirty="0" smtClean="0">
                <a:solidFill>
                  <a:schemeClr val="tx1"/>
                </a:solidFill>
              </a:rPr>
              <a:t>QA </a:t>
            </a:r>
            <a:r>
              <a:rPr lang="en-US" sz="2800" dirty="0" smtClean="0">
                <a:solidFill>
                  <a:schemeClr val="tx1"/>
                </a:solidFill>
              </a:rPr>
              <a:t>in Context</a:t>
            </a:r>
          </a:p>
          <a:p>
            <a:pPr marL="731520" indent="-274320">
              <a:buClrTx/>
            </a:pP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 </a:t>
            </a:r>
            <a:r>
              <a:rPr lang="en-US" sz="2800" dirty="0" smtClean="0">
                <a:solidFill>
                  <a:schemeClr val="tx1"/>
                </a:solidFill>
              </a:rPr>
              <a:t>Software </a:t>
            </a:r>
            <a:r>
              <a:rPr lang="en-US" sz="2800" dirty="0" smtClean="0">
                <a:solidFill>
                  <a:schemeClr val="tx1"/>
                </a:solidFill>
              </a:rPr>
              <a:t>Quality Engineering</a:t>
            </a:r>
          </a:p>
          <a:p>
            <a:pPr marL="731520" indent="-274320">
              <a:buClrTx/>
            </a:pP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 </a:t>
            </a:r>
            <a:r>
              <a:rPr lang="en-US" sz="2800" dirty="0" smtClean="0">
                <a:solidFill>
                  <a:schemeClr val="tx1"/>
                </a:solidFill>
              </a:rPr>
              <a:t>Testing </a:t>
            </a:r>
            <a:r>
              <a:rPr lang="en-US" sz="2800" dirty="0" smtClean="0">
                <a:solidFill>
                  <a:schemeClr val="tx1"/>
                </a:solidFill>
              </a:rPr>
              <a:t>Overview </a:t>
            </a:r>
          </a:p>
          <a:p>
            <a:pPr marL="731520" indent="-274320">
              <a:buClrTx/>
            </a:pP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 </a:t>
            </a:r>
            <a:r>
              <a:rPr lang="en-US" sz="2800" dirty="0" smtClean="0">
                <a:solidFill>
                  <a:schemeClr val="tx1"/>
                </a:solidFill>
              </a:rPr>
              <a:t>Major </a:t>
            </a:r>
            <a:r>
              <a:rPr lang="en-US" sz="2800" dirty="0" smtClean="0">
                <a:solidFill>
                  <a:schemeClr val="tx1"/>
                </a:solidFill>
              </a:rPr>
              <a:t>Testing Activities in Generic Testing Process</a:t>
            </a:r>
          </a:p>
          <a:p>
            <a:pPr marL="731520" indent="-274320">
              <a:buClrTx/>
            </a:pP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 </a:t>
            </a:r>
            <a:r>
              <a:rPr lang="en-US" sz="2800" dirty="0" smtClean="0">
                <a:solidFill>
                  <a:schemeClr val="tx1"/>
                </a:solidFill>
              </a:rPr>
              <a:t>Test </a:t>
            </a:r>
            <a:r>
              <a:rPr lang="en-US" sz="2800" dirty="0" smtClean="0">
                <a:solidFill>
                  <a:schemeClr val="tx1"/>
                </a:solidFill>
              </a:rPr>
              <a:t>Management </a:t>
            </a:r>
          </a:p>
          <a:p>
            <a:pPr marL="731520" indent="-274320">
              <a:buClrTx/>
            </a:pP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 </a:t>
            </a:r>
            <a:r>
              <a:rPr lang="en-US" sz="2800" dirty="0" smtClean="0">
                <a:solidFill>
                  <a:schemeClr val="tx1"/>
                </a:solidFill>
              </a:rPr>
              <a:t>Test Automation </a:t>
            </a:r>
          </a:p>
          <a:p>
            <a:pPr marL="342900" indent="-342900">
              <a:buClrTx/>
              <a:buSzPct val="100000"/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SzPct val="100000"/>
              <a:buFont typeface="Arial" pitchFamily="34" charset="0"/>
              <a:buChar char="•"/>
            </a:pPr>
            <a:r>
              <a:rPr lang="en-US" sz="3400" b="1" dirty="0" smtClean="0">
                <a:solidFill>
                  <a:srgbClr val="FF0000"/>
                </a:solidFill>
              </a:rPr>
              <a:t>Midterm Exam</a:t>
            </a:r>
          </a:p>
          <a:p>
            <a:pPr marL="640080" indent="-342900">
              <a:buClrTx/>
              <a:buSzPct val="100000"/>
            </a:pPr>
            <a:r>
              <a:rPr lang="en-US" sz="2800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sym typeface="Symbol"/>
              </a:rPr>
              <a:t>   </a:t>
            </a: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 </a:t>
            </a:r>
            <a:r>
              <a:rPr lang="en-US" sz="2800" dirty="0" smtClean="0">
                <a:solidFill>
                  <a:schemeClr val="tx1"/>
                </a:solidFill>
              </a:rPr>
              <a:t>Question pattern</a:t>
            </a:r>
          </a:p>
          <a:p>
            <a:pPr marL="640080" indent="-342900">
              <a:buClrTx/>
              <a:buSzPct val="100000"/>
            </a:pPr>
            <a:r>
              <a:rPr lang="en-US" sz="2800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sym typeface="Symbol"/>
              </a:rPr>
              <a:t>   </a:t>
            </a: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 </a:t>
            </a:r>
            <a:r>
              <a:rPr lang="en-US" sz="2800" dirty="0" smtClean="0">
                <a:solidFill>
                  <a:schemeClr val="tx1"/>
                </a:solidFill>
              </a:rPr>
              <a:t>Marks distribution</a:t>
            </a:r>
          </a:p>
          <a:p>
            <a:pPr marL="640080" indent="-342900">
              <a:buClrTx/>
              <a:buSzPct val="100000"/>
            </a:pPr>
            <a:r>
              <a:rPr lang="en-US" sz="2800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sym typeface="Symbol"/>
              </a:rPr>
              <a:t>  </a:t>
            </a: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 </a:t>
            </a:r>
            <a:r>
              <a:rPr lang="en-US" sz="2800" dirty="0" smtClean="0">
                <a:solidFill>
                  <a:schemeClr val="tx1"/>
                </a:solidFill>
              </a:rPr>
              <a:t>Time management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623351" y="1681918"/>
            <a:ext cx="78950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Quality Engineering: Testing, Quality Assurance and Quantifiable Improvement</a:t>
            </a:r>
            <a:r>
              <a:rPr lang="en-US" sz="2000" dirty="0" smtClean="0"/>
              <a:t>, by Jeff </a:t>
            </a:r>
            <a:r>
              <a:rPr lang="en-US" sz="2000" dirty="0" err="1" smtClean="0"/>
              <a:t>Tian</a:t>
            </a:r>
            <a:r>
              <a:rPr lang="en-US" sz="2000" dirty="0" smtClean="0"/>
              <a:t>, published by Wiley, ISBN </a:t>
            </a:r>
            <a:r>
              <a:rPr lang="en-US" sz="2000" dirty="0" smtClean="0"/>
              <a:t>0-471-71345-7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Testing and Quality Assurance: Theory and Practice</a:t>
            </a:r>
            <a:r>
              <a:rPr lang="en-US" sz="2000" dirty="0" smtClean="0"/>
              <a:t>, by </a:t>
            </a:r>
            <a:r>
              <a:rPr lang="en-US" sz="2000" dirty="0" err="1" smtClean="0"/>
              <a:t>Kshirasagar</a:t>
            </a:r>
            <a:r>
              <a:rPr lang="en-US" sz="2000" dirty="0" smtClean="0"/>
              <a:t> </a:t>
            </a:r>
            <a:r>
              <a:rPr lang="en-US" sz="2000" dirty="0" err="1" smtClean="0"/>
              <a:t>Naik</a:t>
            </a:r>
            <a:r>
              <a:rPr lang="en-US" sz="2000" dirty="0" smtClean="0"/>
              <a:t>, </a:t>
            </a:r>
            <a:r>
              <a:rPr lang="en-US" sz="2000" dirty="0" err="1" smtClean="0"/>
              <a:t>Priyadarshi</a:t>
            </a:r>
            <a:r>
              <a:rPr lang="en-US" sz="2000" dirty="0" smtClean="0"/>
              <a:t> </a:t>
            </a:r>
            <a:r>
              <a:rPr lang="en-US" sz="2000" dirty="0" err="1" smtClean="0"/>
              <a:t>Tripathy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B69590A-0F27-460B-8CF7-B418C91383C5}"/>
              </a:ext>
            </a:extLst>
          </p:cNvPr>
          <p:cNvSpPr txBox="1"/>
          <p:nvPr/>
        </p:nvSpPr>
        <p:spPr>
          <a:xfrm>
            <a:off x="623351" y="1681918"/>
            <a:ext cx="78950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</a:t>
            </a:r>
            <a:r>
              <a:rPr lang="en-US" sz="2000" i="1" dirty="0" smtClean="0"/>
              <a:t>Quality Assurance: From Theory to Implementation</a:t>
            </a:r>
            <a:r>
              <a:rPr lang="en-US" sz="2000" dirty="0" smtClean="0"/>
              <a:t>, by Daniel </a:t>
            </a:r>
            <a:r>
              <a:rPr lang="en-US" sz="2000" dirty="0" err="1" smtClean="0"/>
              <a:t>Galin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Testing and Continuous Quality Improvement</a:t>
            </a:r>
            <a:r>
              <a:rPr lang="en-US" sz="2000" dirty="0" smtClean="0"/>
              <a:t>, by William E. Lewis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The Art of Software Testing</a:t>
            </a:r>
            <a:r>
              <a:rPr lang="en-US" sz="2000" dirty="0" smtClean="0"/>
              <a:t>, by </a:t>
            </a:r>
            <a:r>
              <a:rPr lang="en-US" sz="2000" dirty="0" err="1" smtClean="0"/>
              <a:t>Glenford</a:t>
            </a:r>
            <a:r>
              <a:rPr lang="en-US" sz="2000" dirty="0" smtClean="0"/>
              <a:t> J. Myers, Corey Sandler and Tom </a:t>
            </a:r>
            <a:r>
              <a:rPr lang="en-US" sz="2000" dirty="0" err="1" smtClean="0"/>
              <a:t>Badgett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Testing Fundamentals: Methods and Metrics </a:t>
            </a:r>
            <a:r>
              <a:rPr lang="en-US" sz="2000" dirty="0" smtClean="0"/>
              <a:t>by </a:t>
            </a:r>
            <a:r>
              <a:rPr lang="en-US" sz="2000" dirty="0" err="1" smtClean="0"/>
              <a:t>Marnie</a:t>
            </a:r>
            <a:r>
              <a:rPr lang="en-US" sz="2000" dirty="0" smtClean="0"/>
              <a:t> L. Hutcheson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http://www.sei.cmu.edu/cmmi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http://www.istqb.org/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http://istqbexamcertification.com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http://www.softwaretestingfundamentals.com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ISTQB study materials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219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Spectrum</vt:lpstr>
      <vt:lpstr>Review Class</vt:lpstr>
      <vt:lpstr>Lecture Outline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software quality assurance</dc:title>
  <dc:creator>M. Mahmudul Hasan</dc:creator>
  <cp:lastModifiedBy>ASUS</cp:lastModifiedBy>
  <cp:revision>251</cp:revision>
  <dcterms:created xsi:type="dcterms:W3CDTF">2020-04-21T14:08:46Z</dcterms:created>
  <dcterms:modified xsi:type="dcterms:W3CDTF">2020-05-05T14:25:40Z</dcterms:modified>
</cp:coreProperties>
</file>