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88" r:id="rId3"/>
    <p:sldId id="290" r:id="rId4"/>
    <p:sldId id="291" r:id="rId5"/>
    <p:sldId id="292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D66C13-2F43-4646-8F78-46408BD21448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D72C-2111-451F-8D3D-05DDD5B4A7CF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BC330F-75C5-4355-ACFE-0FFFA01132E4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688E-1800-44F5-AB86-87378C536260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435AEC-4358-455F-82AD-A1D733FC1CAD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6C60-664C-4CB2-8170-9A43EFF17B7C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EFF6-1FDA-449E-ACCB-77B68A0A3388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170-B838-4445-BD44-C7D9D4397D41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0F2E-125A-4738-8728-B6721005C49A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81B6CC-6125-4E29-9490-C293D266E19E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F89B-DCC0-47CF-A024-E7B2D2845C34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DE47D3-9766-4B4C-9CF8-613FD95C2B7F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Implementing requirements engineering</a:t>
            </a:r>
            <a:br>
              <a:rPr lang="en-US" dirty="0"/>
            </a:br>
            <a:r>
              <a:rPr lang="en-US" dirty="0"/>
              <a:t>Ch.10 </a:t>
            </a:r>
            <a:r>
              <a:rPr lang="en-GB" sz="2700" b="1" dirty="0"/>
              <a:t>software requirements &amp; risk management</a:t>
            </a:r>
            <a:endParaRPr lang="en-GB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requirement engineering (Undergraduate)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Elements of risk management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98" y="1854926"/>
            <a:ext cx="7219001" cy="4719429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83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Requirements-related risks : </a:t>
            </a:r>
            <a:r>
              <a:rPr lang="en-GB" b="1" dirty="0"/>
              <a:t>Requirements elicitation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07177"/>
            <a:ext cx="11029615" cy="4781005"/>
          </a:xfrm>
        </p:spPr>
        <p:txBody>
          <a:bodyPr>
            <a:noAutofit/>
          </a:bodyPr>
          <a:lstStyle/>
          <a:p>
            <a:r>
              <a:rPr lang="en-GB" sz="2000" dirty="0"/>
              <a:t>Product vision and project scope </a:t>
            </a:r>
          </a:p>
          <a:p>
            <a:r>
              <a:rPr lang="en-GB" sz="2000" dirty="0"/>
              <a:t>Time spent on requirements development </a:t>
            </a:r>
          </a:p>
          <a:p>
            <a:r>
              <a:rPr lang="en-GB" sz="2000" dirty="0"/>
              <a:t>Customer engagement </a:t>
            </a:r>
          </a:p>
          <a:p>
            <a:r>
              <a:rPr lang="en-GB" sz="2000" dirty="0"/>
              <a:t>Completeness and correctness of requirements specifications</a:t>
            </a:r>
          </a:p>
          <a:p>
            <a:r>
              <a:rPr lang="en-GB" sz="2000" dirty="0"/>
              <a:t>Requirements for innovative products</a:t>
            </a:r>
          </a:p>
          <a:p>
            <a:r>
              <a:rPr lang="en-GB" sz="2000" dirty="0"/>
              <a:t>Defining non-functional requirements</a:t>
            </a:r>
          </a:p>
          <a:p>
            <a:r>
              <a:rPr lang="en-GB" sz="2000" dirty="0"/>
              <a:t>Customer agreement on requirements</a:t>
            </a:r>
          </a:p>
          <a:p>
            <a:r>
              <a:rPr lang="en-GB" sz="2000" dirty="0"/>
              <a:t>Unstated requirements</a:t>
            </a:r>
          </a:p>
          <a:p>
            <a:r>
              <a:rPr lang="en-GB" sz="2000" dirty="0"/>
              <a:t>Existing product used as the requirements reference</a:t>
            </a:r>
          </a:p>
          <a:p>
            <a:r>
              <a:rPr lang="en-GB" sz="2000" dirty="0"/>
              <a:t>Distrust between the business and the development team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Slide-3</a:t>
            </a:r>
          </a:p>
        </p:txBody>
      </p:sp>
    </p:spTree>
    <p:extLst>
      <p:ext uri="{BB962C8B-B14F-4D97-AF65-F5344CB8AC3E}">
        <p14:creationId xmlns:p14="http://schemas.microsoft.com/office/powerpoint/2010/main" val="271769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Requirements-related risks : </a:t>
            </a:r>
            <a:r>
              <a:rPr lang="en-GB" b="1" dirty="0"/>
              <a:t>Requirements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Requirements prioritization</a:t>
            </a:r>
          </a:p>
          <a:p>
            <a:r>
              <a:rPr lang="en-GB" sz="2400" dirty="0"/>
              <a:t>Technically difficult features</a:t>
            </a:r>
          </a:p>
          <a:p>
            <a:r>
              <a:rPr lang="en-GB" sz="2400" dirty="0"/>
              <a:t>Unfamiliar technologies, methods, languages, tools, or hardware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Slide-4</a:t>
            </a:r>
          </a:p>
        </p:txBody>
      </p:sp>
    </p:spTree>
    <p:extLst>
      <p:ext uri="{BB962C8B-B14F-4D97-AF65-F5344CB8AC3E}">
        <p14:creationId xmlns:p14="http://schemas.microsoft.com/office/powerpoint/2010/main" val="130759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Requirements-related risks : </a:t>
            </a:r>
            <a:r>
              <a:rPr lang="en-GB" sz="2400" b="1" dirty="0"/>
              <a:t>Requirements specification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Requirements understanding </a:t>
            </a:r>
          </a:p>
          <a:p>
            <a:r>
              <a:rPr lang="en-GB" sz="2400" dirty="0"/>
              <a:t>Time pressure to proceed despite open issues</a:t>
            </a:r>
          </a:p>
          <a:p>
            <a:r>
              <a:rPr lang="en-GB" sz="2400" dirty="0"/>
              <a:t>Ambiguous terminology</a:t>
            </a:r>
          </a:p>
          <a:p>
            <a:r>
              <a:rPr lang="en-GB" sz="2400" dirty="0"/>
              <a:t>Design included in requirements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Slide-5</a:t>
            </a:r>
          </a:p>
        </p:txBody>
      </p:sp>
    </p:spTree>
    <p:extLst>
      <p:ext uri="{BB962C8B-B14F-4D97-AF65-F5344CB8AC3E}">
        <p14:creationId xmlns:p14="http://schemas.microsoft.com/office/powerpoint/2010/main" val="417449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Requirements-related risks : </a:t>
            </a:r>
            <a:r>
              <a:rPr lang="en-GB" b="1" dirty="0"/>
              <a:t>Requirements 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Invalidated requirements</a:t>
            </a:r>
          </a:p>
          <a:p>
            <a:r>
              <a:rPr lang="en-GB" sz="2400" dirty="0"/>
              <a:t>Inspection proficiency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Slide-6</a:t>
            </a:r>
          </a:p>
        </p:txBody>
      </p:sp>
    </p:spTree>
    <p:extLst>
      <p:ext uri="{BB962C8B-B14F-4D97-AF65-F5344CB8AC3E}">
        <p14:creationId xmlns:p14="http://schemas.microsoft.com/office/powerpoint/2010/main" val="42840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Requirements-related risks : </a:t>
            </a:r>
            <a:r>
              <a:rPr lang="en-GB" sz="2400" b="1" dirty="0"/>
              <a:t>Requirements management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Changing requirements</a:t>
            </a:r>
          </a:p>
          <a:p>
            <a:r>
              <a:rPr lang="en-GB" sz="2400" dirty="0"/>
              <a:t>Requirements change process</a:t>
            </a:r>
          </a:p>
          <a:p>
            <a:r>
              <a:rPr lang="en-GB" sz="2400" dirty="0"/>
              <a:t>Unimplemented requirements</a:t>
            </a:r>
          </a:p>
          <a:p>
            <a:r>
              <a:rPr lang="en-GB" sz="2400" dirty="0"/>
              <a:t>Expanding project scope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Slide-7</a:t>
            </a:r>
          </a:p>
        </p:txBody>
      </p:sp>
    </p:spTree>
    <p:extLst>
      <p:ext uri="{BB962C8B-B14F-4D97-AF65-F5344CB8AC3E}">
        <p14:creationId xmlns:p14="http://schemas.microsoft.com/office/powerpoint/2010/main" val="307839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63995"/>
          </a:xfrm>
        </p:spPr>
        <p:txBody>
          <a:bodyPr>
            <a:noAutofit/>
          </a:bodyPr>
          <a:lstStyle/>
          <a:p>
            <a:r>
              <a:rPr lang="en-GB" sz="2000" dirty="0"/>
              <a:t>Karl </a:t>
            </a:r>
            <a:r>
              <a:rPr lang="en-GB" sz="2000" dirty="0" err="1"/>
              <a:t>Wiegers</a:t>
            </a:r>
            <a:r>
              <a:rPr lang="en-GB" sz="2000" dirty="0"/>
              <a:t> and Joy Beatty (Third Edition). Software Requirements.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Slide-8</a:t>
            </a:r>
          </a:p>
        </p:txBody>
      </p:sp>
    </p:spTree>
    <p:extLst>
      <p:ext uri="{BB962C8B-B14F-4D97-AF65-F5344CB8AC3E}">
        <p14:creationId xmlns:p14="http://schemas.microsoft.com/office/powerpoint/2010/main" val="4792676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1129</TotalTime>
  <Words>152</Words>
  <Application>Microsoft Office PowerPoint</Application>
  <PresentationFormat>Custom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</vt:lpstr>
      <vt:lpstr>5. Implementing requirements engineering Ch.10 software requirements &amp; risk management</vt:lpstr>
      <vt:lpstr>Elements of risk management</vt:lpstr>
      <vt:lpstr>Requirements-related risks : Requirements elicitation</vt:lpstr>
      <vt:lpstr>Requirements-related risks : Requirements analysis</vt:lpstr>
      <vt:lpstr>Requirements-related risks : Requirements specification</vt:lpstr>
      <vt:lpstr>Requirements-related risks : Requirements validation</vt:lpstr>
      <vt:lpstr>Requirements-related risks : Requirements management</vt:lpstr>
      <vt:lpstr>References</vt:lpstr>
    </vt:vector>
  </TitlesOfParts>
  <Company>AIUB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SOFTWARE REQUIREMENTS: WHAT, WHY, &amp; WHO 1.1 The Essential software requirement</dc:title>
  <dc:creator>Syed Ishteaque Ahmed</dc:creator>
  <cp:lastModifiedBy>Rabeya</cp:lastModifiedBy>
  <cp:revision>285</cp:revision>
  <dcterms:created xsi:type="dcterms:W3CDTF">2015-08-31T11:09:01Z</dcterms:created>
  <dcterms:modified xsi:type="dcterms:W3CDTF">2019-12-10T08:26:55Z</dcterms:modified>
</cp:coreProperties>
</file>