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58E3BB5-FD93-43F3-BC48-4E2E358323F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1D1A5E1-28B0-4BBB-BF45-72806C23F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komari.com/book/132443/magician" TargetMode="External"/><Relationship Id="rId2" Type="http://schemas.openxmlformats.org/officeDocument/2006/relationships/hyperlink" Target="https://anupran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Anwarul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1857" y="4293096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Associate Professor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Department of Computer Science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AIUB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Email: kabir@aiub.edu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11" y="1261089"/>
            <a:ext cx="2001300" cy="324036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algn="ctr"/>
            <a:r>
              <a:rPr lang="en-US" sz="2400" dirty="0" smtClean="0"/>
              <a:t>BSc (Hon’s) in Physics , University of  Dhaka</a:t>
            </a:r>
          </a:p>
          <a:p>
            <a:pPr algn="ctr"/>
            <a:r>
              <a:rPr lang="en-US" sz="2400" dirty="0" smtClean="0"/>
              <a:t>MSc  in Physics, University of Dhaka</a:t>
            </a:r>
          </a:p>
          <a:p>
            <a:pPr algn="ctr"/>
            <a:r>
              <a:rPr lang="en-US" sz="2400" dirty="0" smtClean="0"/>
              <a:t>MSc in </a:t>
            </a:r>
            <a:r>
              <a:rPr lang="en-US" sz="2400" dirty="0" smtClean="0"/>
              <a:t>Computer Science, </a:t>
            </a:r>
            <a:r>
              <a:rPr lang="en-US" sz="2400" dirty="0" smtClean="0"/>
              <a:t>University of Wales, UK</a:t>
            </a:r>
          </a:p>
          <a:p>
            <a:pPr algn="ctr"/>
            <a:r>
              <a:rPr lang="en-US" sz="2400" dirty="0" smtClean="0"/>
              <a:t>MPhil in  Development Studies, University of Wales, UK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Professional Involvements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0768"/>
            <a:ext cx="7520940" cy="33397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Freelance Consultant  (Software Engineering)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Member: British Computer Society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Independent Researcher (Software Engineering)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Author:  The Daily Star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8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Software Engineering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Software Requirement Engineering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Enterprise Resource Planning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Supply Chain Management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Ethics in Computer Science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E-commerce and E-Governance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1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Hobbies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377175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marL="0" indent="0"/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Travelling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smtClean="0"/>
              <a:t>Reading &amp; Writing </a:t>
            </a:r>
          </a:p>
          <a:p>
            <a:pPr marL="0" lvl="1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Freelance Columnist: The Daily Star</a:t>
            </a:r>
          </a:p>
          <a:p>
            <a:pPr marL="0" lvl="1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Story Writer &amp; Poet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20940" cy="504056"/>
          </a:xfrm>
        </p:spPr>
        <p:txBody>
          <a:bodyPr/>
          <a:lstStyle/>
          <a:p>
            <a:pPr algn="ctr"/>
            <a:r>
              <a:rPr lang="en-US" dirty="0" smtClean="0"/>
              <a:t>Published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08720"/>
            <a:ext cx="7516316" cy="4248472"/>
          </a:xfrm>
        </p:spPr>
        <p:txBody>
          <a:bodyPr>
            <a:normAutofit lnSpcReduction="10000"/>
          </a:bodyPr>
          <a:lstStyle/>
          <a:p>
            <a:r>
              <a:rPr lang="as-IN" dirty="0" smtClean="0"/>
              <a:t>সূর্যের </a:t>
            </a:r>
            <a:r>
              <a:rPr lang="as-IN" dirty="0"/>
              <a:t>ঘরের নামতাতে (২০২১</a:t>
            </a:r>
            <a:r>
              <a:rPr lang="as-IN" dirty="0" smtClean="0"/>
              <a:t>)</a:t>
            </a:r>
            <a:r>
              <a:rPr lang="en-US" dirty="0" smtClean="0"/>
              <a:t> [Poetry]</a:t>
            </a:r>
          </a:p>
          <a:p>
            <a:r>
              <a:rPr lang="as-IN" dirty="0" smtClean="0"/>
              <a:t>প্রাপ্তিস্থান</a:t>
            </a:r>
            <a:r>
              <a:rPr lang="en-US" dirty="0" smtClean="0"/>
              <a:t>: </a:t>
            </a:r>
            <a:r>
              <a:rPr lang="as-IN" dirty="0" smtClean="0"/>
              <a:t> অনুপ্রাণন</a:t>
            </a:r>
            <a:endParaRPr lang="as-IN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anupranon.com</a:t>
            </a:r>
            <a:endParaRPr lang="en-US" dirty="0"/>
          </a:p>
          <a:p>
            <a:endParaRPr lang="en-US" dirty="0"/>
          </a:p>
          <a:p>
            <a:r>
              <a:rPr lang="as-IN" dirty="0"/>
              <a:t>ম্যাজিসিয়ান (২০১৭</a:t>
            </a:r>
            <a:r>
              <a:rPr lang="as-IN" dirty="0" smtClean="0"/>
              <a:t>)</a:t>
            </a:r>
            <a:r>
              <a:rPr lang="en-US" dirty="0" smtClean="0"/>
              <a:t> [</a:t>
            </a:r>
            <a:r>
              <a:rPr lang="as-IN" dirty="0"/>
              <a:t>(অণুগল্প)</a:t>
            </a:r>
            <a:endParaRPr lang="en-US" dirty="0"/>
          </a:p>
          <a:p>
            <a:r>
              <a:rPr lang="as-IN" dirty="0" smtClean="0"/>
              <a:t>প্রাপ্তিস্থান</a:t>
            </a:r>
            <a:r>
              <a:rPr lang="en-US" dirty="0" smtClean="0"/>
              <a:t>: </a:t>
            </a:r>
            <a:r>
              <a:rPr lang="as-IN" dirty="0"/>
              <a:t>রকমারি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www.rokomari.com/book/132443/magician</a:t>
            </a:r>
            <a:endParaRPr lang="en-US" dirty="0" smtClean="0"/>
          </a:p>
          <a:p>
            <a:endParaRPr lang="en-US" dirty="0"/>
          </a:p>
          <a:p>
            <a:r>
              <a:rPr lang="as-IN" dirty="0" smtClean="0"/>
              <a:t>মাইন্ড রিডার (২০১৫)। [অণুগল্প]</a:t>
            </a:r>
            <a:r>
              <a:rPr lang="en-US" dirty="0" smtClean="0"/>
              <a:t>            </a:t>
            </a:r>
            <a:endParaRPr lang="as-IN" dirty="0" smtClean="0"/>
          </a:p>
          <a:p>
            <a:r>
              <a:rPr lang="as-IN" dirty="0" smtClean="0"/>
              <a:t>প্রকাশক- </a:t>
            </a:r>
            <a:r>
              <a:rPr lang="as-IN" dirty="0"/>
              <a:t>কালজয়ী </a:t>
            </a:r>
            <a:r>
              <a:rPr lang="as-IN" dirty="0" smtClean="0"/>
              <a:t>প্রকাশনী</a:t>
            </a:r>
            <a:endParaRPr lang="en-US" dirty="0" smtClean="0"/>
          </a:p>
          <a:p>
            <a:endParaRPr lang="as-IN" dirty="0"/>
          </a:p>
          <a:p>
            <a:r>
              <a:rPr lang="as-IN" dirty="0"/>
              <a:t>মধ্যাহ্ন খরায় তবু আসে প্রেম(২০১৪) [কবিতা</a:t>
            </a:r>
            <a:r>
              <a:rPr lang="as-IN" dirty="0" smtClean="0"/>
              <a:t>]</a:t>
            </a:r>
            <a:endParaRPr lang="as-IN" dirty="0"/>
          </a:p>
          <a:p>
            <a:r>
              <a:rPr lang="as-IN" dirty="0" smtClean="0"/>
              <a:t>প্রকাশক- </a:t>
            </a:r>
            <a:r>
              <a:rPr lang="as-IN" dirty="0"/>
              <a:t>বিবেকবার্তা প্রকাশনী, জাপান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Teaching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3156"/>
            <a:ext cx="7776864" cy="3890020"/>
          </a:xfrm>
        </p:spPr>
      </p:pic>
    </p:spTree>
    <p:extLst>
      <p:ext uri="{BB962C8B-B14F-4D97-AF65-F5344CB8AC3E}">
        <p14:creationId xmlns:p14="http://schemas.microsoft.com/office/powerpoint/2010/main" val="1340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</TotalTime>
  <Words>171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Mohammad Anwarul kabir</vt:lpstr>
      <vt:lpstr>Education</vt:lpstr>
      <vt:lpstr>Other Professional Involvements</vt:lpstr>
      <vt:lpstr>Research interest</vt:lpstr>
      <vt:lpstr>Hobbies</vt:lpstr>
      <vt:lpstr>Published Books</vt:lpstr>
      <vt:lpstr>About Teaching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Md. Anwarul kabir</dc:title>
  <dc:creator>Teacher</dc:creator>
  <cp:lastModifiedBy>Teacher</cp:lastModifiedBy>
  <cp:revision>16</cp:revision>
  <dcterms:created xsi:type="dcterms:W3CDTF">2021-09-11T13:01:38Z</dcterms:created>
  <dcterms:modified xsi:type="dcterms:W3CDTF">2021-09-11T16:12:20Z</dcterms:modified>
</cp:coreProperties>
</file>