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44D1-0875-2B05-C9A5-685A30E9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4938B-DA1F-A10B-FD9C-A91F2D1CD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1F9BD-D3B8-F819-AEF7-204B7798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FE6A-B3A0-4170-A85B-E111870EFF5C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29B1-CA5C-9ABE-5AE9-7BBEA080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E62F-06CB-0BF6-7B58-85D4622A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E68-9F14-4A03-BD7A-DD9168FB1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53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C94C-905B-8868-6610-A1F4D7B1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59DEF-EEBB-AEF7-A02D-F76E86764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1ADF-7A2C-1C25-5118-FA276473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FE6A-B3A0-4170-A85B-E111870EFF5C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919D4-DE0D-FFB2-DA67-3CD42997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5432-61B1-0074-8E42-6D5C1007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E68-9F14-4A03-BD7A-DD9168FB1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1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6EB00-68AB-6B5E-96F8-6ACDEF534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3440F-7F32-D3B8-375E-29D0F64C0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D7B4-7050-C9F1-6145-C9C0EDEC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FE6A-B3A0-4170-A85B-E111870EFF5C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E4DC-AE71-F1AF-D917-9A4BA3CE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462DE-4F35-F759-BDBE-2526CF2A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E68-9F14-4A03-BD7A-DD9168FB1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3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E2A2-567B-1D0F-0FB3-DF85D08F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763A-694F-E127-7A80-036928EC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439E-1B80-B800-15E7-C1C85FE9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FE6A-B3A0-4170-A85B-E111870EFF5C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F4E78-7DE1-647E-E2A8-8F07CA7B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93948-4015-A09E-7950-09654895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E68-9F14-4A03-BD7A-DD9168FB1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41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486E-1B91-2CFC-CA38-2FE78C25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4A61D-B501-CBD2-9886-7014BDFA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5EA35-E4BD-1E46-8969-C718A09E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FE6A-B3A0-4170-A85B-E111870EFF5C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B12C-2368-2AF1-2278-62300027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37D4C-B522-A1D7-5E17-85FC5682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E68-9F14-4A03-BD7A-DD9168FB1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95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8211-67D1-D9B2-E9C8-2EBA22AF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F49D-7400-44D2-9CC2-7384D215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7A838-533E-1C02-47FE-453FEC1D5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8E606-7C8D-36C7-EC2E-865829A4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FE6A-B3A0-4170-A85B-E111870EFF5C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A9AE9-E2AB-8AC8-58CD-C2B60ED4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98B76-F234-452E-BB85-28B0E6F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E68-9F14-4A03-BD7A-DD9168FB1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1B93-95C5-40A7-02ED-129F517F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C237C-DBF2-73B8-B62B-3A80218CE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F9DB5-348A-1F5F-F1DC-0D095C83B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40FAC-00F9-9958-0981-F8F4763D2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2F9B7-B930-AD16-10AD-93C13FE5A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7C962-9A05-0B17-D56B-6A671788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FE6A-B3A0-4170-A85B-E111870EFF5C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02933-2813-BE5D-7876-20EDD539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B8E8B-9CCB-E7D0-02F8-2FA83E35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E68-9F14-4A03-BD7A-DD9168FB1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26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D6B2-47F8-95F3-7197-7C0D33B3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0FE93-B883-D93D-50B8-FDA1B047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FE6A-B3A0-4170-A85B-E111870EFF5C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17CB9-0E6C-7D65-B6BE-894C9648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7C345-E095-44F7-54DC-295CDBAD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E68-9F14-4A03-BD7A-DD9168FB1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3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238DD-D7AC-98AF-E20E-BDEC1B0D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FE6A-B3A0-4170-A85B-E111870EFF5C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C3804-883E-CDFD-125D-5FF5F010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AE5CD-9804-09CF-AF19-72EFDB66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E68-9F14-4A03-BD7A-DD9168FB1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5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7416-709A-6B07-CA25-9B2C4EA4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D1167-547B-1FBB-B693-62BEF69C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EE0DB-2CDB-98AC-C943-DC82854DF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B4BB3-973B-DE6C-5458-4890B4DB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FE6A-B3A0-4170-A85B-E111870EFF5C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9D226-8FCF-F626-97BC-5CDD0767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A4118-5DB5-0BFF-D2B2-99BFD7A4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E68-9F14-4A03-BD7A-DD9168FB1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50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505D-B0C7-6B9E-6B3B-800C6A05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38FA8-EC57-D1CE-2733-9DED17EE0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F58CF-D3B1-56B0-ED74-B48F742CF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E20D6-F3E7-47EC-A27F-04B5164A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FE6A-B3A0-4170-A85B-E111870EFF5C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83F60-812A-D671-A614-8C3AF6A5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0FAD1-8099-BF16-9ECE-DCF94FA0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E68-9F14-4A03-BD7A-DD9168FB1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1E52E-D34A-472A-B383-5DF072CD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B7094-8417-78E2-B1FB-631EC0AA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4EC60-0EC2-F2F0-719E-C733B5611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0FE6A-B3A0-4170-A85B-E111870EFF5C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667B4-E578-BCF3-2A24-F040D1459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12E6-7F7F-7BCE-3403-4FD50C149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A1E68-9F14-4A03-BD7A-DD9168FB1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36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glass jars with plants in them&#10;&#10;Description automatically generated">
            <a:extLst>
              <a:ext uri="{FF2B5EF4-FFF2-40B4-BE49-F238E27FC236}">
                <a16:creationId xmlns:a16="http://schemas.microsoft.com/office/drawing/2014/main" id="{D39F412F-FC34-697A-FEDF-C354E74DC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9" b="742"/>
          <a:stretch/>
        </p:blipFill>
        <p:spPr>
          <a:xfrm>
            <a:off x="-3049" y="10"/>
            <a:ext cx="12191999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58158-3C0E-26BD-CDB1-B0228C1E3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562" y="420208"/>
            <a:ext cx="9603377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6600" b="1" dirty="0">
                <a:solidFill>
                  <a:schemeClr val="bg1"/>
                </a:solidFill>
                <a:highlight>
                  <a:srgbClr val="000000"/>
                </a:highlight>
                <a:latin typeface="Agency FB" panose="020B0503020202020204" pitchFamily="34" charset="0"/>
              </a:rPr>
              <a:t>Plant tissue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B6FB6-1DA6-D094-CE73-E1F81783B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Abadi" panose="020B0604020104020204" pitchFamily="34" charset="0"/>
              </a:rPr>
              <a:t>Present by: Nishita </a:t>
            </a:r>
            <a:r>
              <a:rPr lang="en-IN" b="1" dirty="0" err="1">
                <a:solidFill>
                  <a:srgbClr val="FFFFFF"/>
                </a:solidFill>
                <a:latin typeface="Abadi" panose="020B0604020104020204" pitchFamily="34" charset="0"/>
              </a:rPr>
              <a:t>Kachhadiya</a:t>
            </a:r>
            <a:endParaRPr lang="en-IN" b="1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6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921D-30E6-B711-5129-C0ABF705B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83CE5-18B7-5A5C-93F2-1FAA93886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14" y="1891970"/>
            <a:ext cx="11732646" cy="4813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Title: Identifying Optimal Growth Regulator Combinations in Plant Tissue Culture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Plant tissue culture is a powerful method for propagating plants, preserving endangered species, and producing genetically uniform plants. However, current methods face key challenges: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Contamination during the culture process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Soma clonal variation affecting plantlet consistency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Dependence on growth regulators, with inconsistent outcomes across different species.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Research Gap: </a:t>
            </a:r>
            <a:r>
              <a:rPr lang="en-US" sz="1800" dirty="0"/>
              <a:t>Despite its importance, the precise effects of various </a:t>
            </a:r>
            <a:r>
              <a:rPr lang="en-US" sz="1800" b="1" u="sng" dirty="0"/>
              <a:t>auxin-cytokinin</a:t>
            </a:r>
            <a:r>
              <a:rPr lang="en-US" sz="1800" dirty="0"/>
              <a:t> combinations on contamination control and tissue uniformity remain inadequately explored. Identifying the best combinations can significantly improve plant tissue culture reliability.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Objective: </a:t>
            </a:r>
            <a:r>
              <a:rPr lang="en-US" sz="1800" dirty="0"/>
              <a:t>This study aims to optimize the use of auxins and </a:t>
            </a:r>
            <a:r>
              <a:rPr lang="en-US" sz="1800" dirty="0" err="1"/>
              <a:t>cytokinins</a:t>
            </a:r>
            <a:r>
              <a:rPr lang="en-US" sz="1800" dirty="0"/>
              <a:t> to reduce contamination rates, improve tissue homogeneity, and enhance plantlet growth in tissue cultures, making these techniques more reliable for agriculture, horticulture, and conservation.</a:t>
            </a:r>
          </a:p>
        </p:txBody>
      </p:sp>
    </p:spTree>
    <p:extLst>
      <p:ext uri="{BB962C8B-B14F-4D97-AF65-F5344CB8AC3E}">
        <p14:creationId xmlns:p14="http://schemas.microsoft.com/office/powerpoint/2010/main" val="54069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35BA0-62A2-0B9F-0BB9-E0EFB3019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Aims of the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19958-DCC1-0BFE-0509-447589BEE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885" y="2296426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u="sng" dirty="0"/>
              <a:t>Specific Aims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Evaluate the impact of auxin-cytokinin combinations on contamination rates.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Assess the influence of growth regulators on tissue homogeneity and plantlet growth.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Compare the growth outcomes across multiple plant species.</a:t>
            </a:r>
          </a:p>
        </p:txBody>
      </p:sp>
    </p:spTree>
    <p:extLst>
      <p:ext uri="{BB962C8B-B14F-4D97-AF65-F5344CB8AC3E}">
        <p14:creationId xmlns:p14="http://schemas.microsoft.com/office/powerpoint/2010/main" val="262114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15A23-F638-798A-9943-D636C8E18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704CB-81CA-FB7D-E8B3-3D759AE9C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982" y="2379346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u="sng" dirty="0"/>
              <a:t>Methods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Step 1: </a:t>
            </a:r>
            <a:r>
              <a:rPr lang="en-US" sz="2000" dirty="0"/>
              <a:t>Optimize sterilization techniques to ensure minimal contamination.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Step 2: </a:t>
            </a:r>
            <a:r>
              <a:rPr lang="en-US" sz="2000" dirty="0"/>
              <a:t>Test varying concentrations and combinations of auxins and </a:t>
            </a:r>
            <a:r>
              <a:rPr lang="en-US" sz="2000" dirty="0" err="1"/>
              <a:t>cytokinins</a:t>
            </a:r>
            <a:r>
              <a:rPr lang="en-US" sz="2000" dirty="0"/>
              <a:t> across different species.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Step 3: </a:t>
            </a:r>
            <a:r>
              <a:rPr lang="en-US" sz="2000" dirty="0"/>
              <a:t>Measure plantlet growth rates, contamination levels, and tissue uniformity.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Control Group: </a:t>
            </a:r>
            <a:r>
              <a:rPr lang="en-US" sz="2000" dirty="0"/>
              <a:t>Tissue culture without growth regulators.</a:t>
            </a:r>
          </a:p>
        </p:txBody>
      </p:sp>
    </p:spTree>
    <p:extLst>
      <p:ext uri="{BB962C8B-B14F-4D97-AF65-F5344CB8AC3E}">
        <p14:creationId xmlns:p14="http://schemas.microsoft.com/office/powerpoint/2010/main" val="27120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E3439-516A-DB5A-1F14-740A689FA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 </a:t>
            </a:r>
            <a:r>
              <a:rPr lang="en-IN" sz="4800">
                <a:solidFill>
                  <a:srgbClr val="FFFFFF"/>
                </a:solidFill>
                <a:latin typeface="Abadi" panose="020B0604020104020204" pitchFamily="34" charset="0"/>
              </a:rPr>
              <a:t>Expected Outcomes and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03D32-ADF5-2556-5160-834A915AF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latin typeface="Angsana New" panose="02020603050405020304" pitchFamily="18" charset="-34"/>
                <a:cs typeface="Angsana New" panose="02020603050405020304" pitchFamily="18" charset="-34"/>
              </a:rPr>
              <a:t>Expected Outcomes: </a:t>
            </a: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Reduced contamination and improved plantlet homogeneity.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Identification of the most effective growth regulator combinations for specific plant species.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Enhanced applicability in horticulture, agriculture, and conservation​.</a:t>
            </a:r>
            <a:endParaRPr lang="en-IN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3162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FE47-E7EC-5D94-3C83-E8425AEA9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IN" sz="8000">
                <a:solidFill>
                  <a:schemeClr val="bg1"/>
                </a:solidFill>
                <a:latin typeface="Abadi" panose="020B0604020104020204" pitchFamily="34" charset="0"/>
              </a:rPr>
              <a:t>Conclusion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5C2-8E81-237D-E30E-2C2D62DB7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r>
              <a:rPr lang="en-US" sz="3200">
                <a:latin typeface="Angsana New" panose="02020603050405020304" pitchFamily="18" charset="-34"/>
                <a:cs typeface="Angsana New" panose="02020603050405020304" pitchFamily="18" charset="-34"/>
              </a:rPr>
              <a:t>This study will address critical limitations in plant tissue culture by refining the use of growth regulators, ultimately improving propagation techniques for research and practical applications.</a:t>
            </a:r>
            <a:endParaRPr lang="en-IN" sz="320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7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F3586-90F9-41C0-BB40-251D4FEE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31" y="2367890"/>
            <a:ext cx="9157323" cy="1981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n-US" sz="8800" b="1" kern="1200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8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314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Abadi</vt:lpstr>
      <vt:lpstr>Agency FB</vt:lpstr>
      <vt:lpstr>Algerian</vt:lpstr>
      <vt:lpstr>Angsana New</vt:lpstr>
      <vt:lpstr>Aptos</vt:lpstr>
      <vt:lpstr>Aptos Display</vt:lpstr>
      <vt:lpstr>Arial</vt:lpstr>
      <vt:lpstr>Office Theme</vt:lpstr>
      <vt:lpstr>Plant tissue culture</vt:lpstr>
      <vt:lpstr>Introduction</vt:lpstr>
      <vt:lpstr>Aims of the Study</vt:lpstr>
      <vt:lpstr>Experimental Design</vt:lpstr>
      <vt:lpstr> Expected Outcomes and Impact</vt:lpstr>
      <vt:lpstr>Conclusion</vt:lpstr>
      <vt:lpstr>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virang kachhadia</dc:creator>
  <cp:lastModifiedBy>virang kachhadia</cp:lastModifiedBy>
  <cp:revision>7</cp:revision>
  <dcterms:created xsi:type="dcterms:W3CDTF">2024-10-15T07:40:33Z</dcterms:created>
  <dcterms:modified xsi:type="dcterms:W3CDTF">2024-10-15T12:48:06Z</dcterms:modified>
</cp:coreProperties>
</file>