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8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947" y="781938"/>
            <a:ext cx="107001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1070010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epR5h9QF7PbMwH7G28NNiHOkhgnVxBco?usp=sharing" TargetMode="External"/><Relationship Id="rId2" Type="http://schemas.openxmlformats.org/officeDocument/2006/relationships/hyperlink" Target="https://github.com/rishabhnmishra/Credit_Card_Financial_Dashbo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10700105" cy="635000"/>
          </a:xfrm>
        </p:spPr>
        <p:txBody>
          <a:bodyPr vert="horz" wrap="square" lIns="0" tIns="0" rIns="0" bIns="0" rtlCol="0" anchor="ctr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b="0" i="0" spc="-60" dirty="0"/>
              <a:t>CREDIT</a:t>
            </a:r>
            <a:r>
              <a:rPr lang="en-IN" b="0" i="0" spc="-95" dirty="0"/>
              <a:t> </a:t>
            </a:r>
            <a:r>
              <a:rPr lang="en-IN" b="0" i="0" spc="25" dirty="0"/>
              <a:t>CARD WEEKLY REPORT</a:t>
            </a:r>
            <a:endParaRPr lang="en-IN" b="0" i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588E41-C638-3E9E-4001-9E0FFE387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41" r="-1" b="26030"/>
          <a:stretch/>
        </p:blipFill>
        <p:spPr>
          <a:xfrm>
            <a:off x="745947" y="1472012"/>
            <a:ext cx="10700105" cy="40709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80680" cy="48234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sz="4000" spc="-1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in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this</a:t>
            </a:r>
            <a:r>
              <a:rPr sz="4000" spc="-1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tutorial video</a:t>
            </a:r>
            <a:endParaRPr sz="4000" dirty="0">
              <a:latin typeface="Arial Black"/>
              <a:cs typeface="Arial Black"/>
            </a:endParaRPr>
          </a:p>
          <a:p>
            <a:pPr marL="777875" indent="-744220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 dirty="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4000" spc="-10" dirty="0">
                <a:solidFill>
                  <a:srgbClr val="FFFFFF"/>
                </a:solidFill>
                <a:latin typeface="Calibri"/>
                <a:cs typeface="Calibri"/>
              </a:rPr>
              <a:t>CSV file</a:t>
            </a:r>
            <a:endParaRPr sz="4000" dirty="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processing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 dirty="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 dirty="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344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-3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develop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comprehensive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8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weekly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enabling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monitor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analyze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operations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4210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Download</a:t>
            </a:r>
            <a:r>
              <a:rPr spc="-70" dirty="0"/>
              <a:t> </a:t>
            </a:r>
            <a:r>
              <a:rPr spc="-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802383"/>
            <a:ext cx="8738870" cy="3528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GitHub: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</a:pP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  <a:hlinkClick r:id="rId2"/>
              </a:rPr>
              <a:t>https://github.com/rishabhnmishra/Credit_Card_Financial_Dashboard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Google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Drive: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  <a:hlinkClick r:id="rId3"/>
              </a:rPr>
              <a:t>Click</a:t>
            </a:r>
            <a:r>
              <a:rPr sz="2400" b="1" spc="-50" dirty="0">
                <a:solidFill>
                  <a:srgbClr val="FFC000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  <a:hlinkClick r:id="rId3"/>
              </a:rPr>
              <a:t>Here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28959" y="1662683"/>
            <a:ext cx="1194816" cy="13456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3843" y="4532376"/>
            <a:ext cx="819911" cy="8199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30,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"20-30",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30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40, "30-40",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40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50, "40-50",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50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60, "50-60",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242570" marR="5880735" indent="-230504">
              <a:lnSpc>
                <a:spcPct val="11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35000,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cc_detail'[interest_earned]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8215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cc_detail'[week_num2])-1))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247" y="781938"/>
            <a:ext cx="9996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10" dirty="0"/>
              <a:t> </a:t>
            </a:r>
            <a:r>
              <a:rPr spc="-5" dirty="0"/>
              <a:t>Insights-</a:t>
            </a:r>
            <a:r>
              <a:rPr spc="35" dirty="0"/>
              <a:t> </a:t>
            </a:r>
            <a:r>
              <a:rPr spc="-35" dirty="0"/>
              <a:t>Week</a:t>
            </a:r>
            <a:r>
              <a:rPr spc="10" dirty="0"/>
              <a:t> </a:t>
            </a:r>
            <a:r>
              <a:rPr spc="-5" dirty="0"/>
              <a:t>53</a:t>
            </a:r>
            <a:r>
              <a:rPr spc="10" dirty="0"/>
              <a:t> </a:t>
            </a:r>
            <a:r>
              <a:rPr dirty="0"/>
              <a:t>(31</a:t>
            </a:r>
            <a:r>
              <a:rPr sz="3975" baseline="25157" dirty="0"/>
              <a:t>st	</a:t>
            </a:r>
            <a:r>
              <a:rPr sz="4000" spc="-10" dirty="0"/>
              <a:t>Dec)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745947" y="1508433"/>
            <a:ext cx="10269220" cy="47480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spc="-35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&amp;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Count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 count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 by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transaction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amount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7304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contributing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68F7EC-D009-4994-85A4-973FF9B08AB8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510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Black</vt:lpstr>
      <vt:lpstr>Arial MT</vt:lpstr>
      <vt:lpstr>Calibri</vt:lpstr>
      <vt:lpstr>Office Theme</vt:lpstr>
      <vt:lpstr>CREDIT CARD WEEKLY REPORT</vt:lpstr>
      <vt:lpstr>PowerPoint Presentation</vt:lpstr>
      <vt:lpstr>PowerPoint Presentation</vt:lpstr>
      <vt:lpstr>Download Data</vt:lpstr>
      <vt:lpstr>DAX Queries</vt:lpstr>
      <vt:lpstr>DAX Queries</vt:lpstr>
      <vt:lpstr>Project Insights- Week 53 (31st Dec)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Nshikanta Nayak</cp:lastModifiedBy>
  <cp:revision>1</cp:revision>
  <dcterms:created xsi:type="dcterms:W3CDTF">2024-06-09T18:13:40Z</dcterms:created>
  <dcterms:modified xsi:type="dcterms:W3CDTF">2024-06-09T18:47:38Z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2024-06-09T00:00:00Z</vt:filetime>
  </property>
</Properties>
</file>