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FA4B50E-8129-4722-99E3-A5FE8AA4188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DCD079A-249A-465E-872C-15B0AC18AC2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24-04-2023 20:39:50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1D306C3-3270-4DEA-A9C4-3560EFF1DF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2023-04-24T15:09:54Z</dcterms:created>
  <dcterms:modified xsi:type="dcterms:W3CDTF">2023-04-24T15:09:54Z</dcterms:modified>
</cp:coreProperties>
</file>