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8" r:id="rId7"/>
    <p:sldId id="263" r:id="rId8"/>
    <p:sldId id="269" r:id="rId9"/>
    <p:sldId id="271" r:id="rId10"/>
    <p:sldId id="272" r:id="rId11"/>
    <p:sldId id="265" r:id="rId12"/>
    <p:sldId id="267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9064-FAF7-4227-ACD7-6D471283171D}" v="6860" dt="2019-09-25T19:35:13.718"/>
    <p1510:client id="{2338C001-ACE2-42EA-A341-A7059E83204A}" v="38" dt="2019-09-26T03:01:28.682"/>
    <p1510:client id="{A621AB1C-F05F-4985-B9EC-645D85EB0E96}" v="19" dt="2019-09-26T04:36:02.237"/>
    <p1510:client id="{B9D8BA9F-EF37-4E65-BE6E-C2787A208F5A}" v="3" dt="2019-09-26T03:03:16.161"/>
    <p1510:client id="{CAC8FDDA-5F27-4F60-AA02-DE0FFC1384A3}" v="56" dt="2019-09-26T04:44:04.301"/>
    <p1510:client id="{D77FB888-7249-4C7D-8D92-EA9FA57FE0BD}" v="2079" dt="2021-05-02T08:35:08.616"/>
    <p1510:client id="{DC3BB25A-3E77-4192-8BA8-1AEC441A7C49}" v="345" dt="2019-09-26T05:52:33.476"/>
    <p1510:client id="{EC82DA87-7D8E-4C0A-9FDF-95FB1CCE2914}" v="69" dt="2019-09-26T04:58:22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ka Verma" userId="7b47d6b85ae5254c" providerId="Windows Live" clId="Web-{D77FB888-7249-4C7D-8D92-EA9FA57FE0BD}"/>
    <pc:docChg chg="addSld delSld modSld sldOrd">
      <pc:chgData name="Nishika Verma" userId="7b47d6b85ae5254c" providerId="Windows Live" clId="Web-{D77FB888-7249-4C7D-8D92-EA9FA57FE0BD}" dt="2021-05-02T08:35:08.616" v="1313" actId="20577"/>
      <pc:docMkLst>
        <pc:docMk/>
      </pc:docMkLst>
      <pc:sldChg chg="modSp">
        <pc:chgData name="Nishika Verma" userId="7b47d6b85ae5254c" providerId="Windows Live" clId="Web-{D77FB888-7249-4C7D-8D92-EA9FA57FE0BD}" dt="2021-05-02T08:06:36.281" v="1310" actId="14100"/>
        <pc:sldMkLst>
          <pc:docMk/>
          <pc:sldMk cId="3982621370" sldId="261"/>
        </pc:sldMkLst>
        <pc:spChg chg="mod">
          <ac:chgData name="Nishika Verma" userId="7b47d6b85ae5254c" providerId="Windows Live" clId="Web-{D77FB888-7249-4C7D-8D92-EA9FA57FE0BD}" dt="2021-05-02T08:06:25.359" v="1308" actId="1076"/>
          <ac:spMkLst>
            <pc:docMk/>
            <pc:sldMk cId="3982621370" sldId="261"/>
            <ac:spMk id="2" creationId="{E7A452B8-03DC-4B27-B774-E60A2EE64B06}"/>
          </ac:spMkLst>
        </pc:spChg>
        <pc:spChg chg="mod">
          <ac:chgData name="Nishika Verma" userId="7b47d6b85ae5254c" providerId="Windows Live" clId="Web-{D77FB888-7249-4C7D-8D92-EA9FA57FE0BD}" dt="2021-05-02T08:06:36.281" v="1310" actId="14100"/>
          <ac:spMkLst>
            <pc:docMk/>
            <pc:sldMk cId="3982621370" sldId="261"/>
            <ac:spMk id="3" creationId="{8068C2C1-7A3F-40AF-AD7A-7FD23479ABB9}"/>
          </ac:spMkLst>
        </pc:spChg>
      </pc:sldChg>
      <pc:sldChg chg="addSp delSp modSp">
        <pc:chgData name="Nishika Verma" userId="7b47d6b85ae5254c" providerId="Windows Live" clId="Web-{D77FB888-7249-4C7D-8D92-EA9FA57FE0BD}" dt="2021-05-02T07:09:14.491" v="84" actId="1076"/>
        <pc:sldMkLst>
          <pc:docMk/>
          <pc:sldMk cId="3443341964" sldId="263"/>
        </pc:sldMkLst>
        <pc:spChg chg="add del mod">
          <ac:chgData name="Nishika Verma" userId="7b47d6b85ae5254c" providerId="Windows Live" clId="Web-{D77FB888-7249-4C7D-8D92-EA9FA57FE0BD}" dt="2021-05-02T07:07:59.537" v="67"/>
          <ac:spMkLst>
            <pc:docMk/>
            <pc:sldMk cId="3443341964" sldId="263"/>
            <ac:spMk id="18" creationId="{1982AB84-AA47-4409-AB5E-221402BABC5F}"/>
          </ac:spMkLst>
        </pc:spChg>
        <pc:spChg chg="add mod">
          <ac:chgData name="Nishika Verma" userId="7b47d6b85ae5254c" providerId="Windows Live" clId="Web-{D77FB888-7249-4C7D-8D92-EA9FA57FE0BD}" dt="2021-05-02T07:08:48.741" v="79" actId="1076"/>
          <ac:spMkLst>
            <pc:docMk/>
            <pc:sldMk cId="3443341964" sldId="263"/>
            <ac:spMk id="21" creationId="{E787B674-6931-482A-A27A-25F3BE50A471}"/>
          </ac:spMkLst>
        </pc:spChg>
        <pc:spChg chg="add mod">
          <ac:chgData name="Nishika Verma" userId="7b47d6b85ae5254c" providerId="Windows Live" clId="Web-{D77FB888-7249-4C7D-8D92-EA9FA57FE0BD}" dt="2021-05-02T07:09:14.491" v="84" actId="1076"/>
          <ac:spMkLst>
            <pc:docMk/>
            <pc:sldMk cId="3443341964" sldId="263"/>
            <ac:spMk id="22" creationId="{14A15F3C-62AF-47BD-8D53-67E0BF05D1AD}"/>
          </ac:spMkLst>
        </pc:spChg>
        <pc:spChg chg="del">
          <ac:chgData name="Nishika Verma" userId="7b47d6b85ae5254c" providerId="Windows Live" clId="Web-{D77FB888-7249-4C7D-8D92-EA9FA57FE0BD}" dt="2021-05-02T07:05:02.221" v="32"/>
          <ac:spMkLst>
            <pc:docMk/>
            <pc:sldMk cId="3443341964" sldId="263"/>
            <ac:spMk id="137" creationId="{56918010-AB20-48E8-A4C6-84FA689C1105}"/>
          </ac:spMkLst>
        </pc:spChg>
        <pc:spChg chg="del">
          <ac:chgData name="Nishika Verma" userId="7b47d6b85ae5254c" providerId="Windows Live" clId="Web-{D77FB888-7249-4C7D-8D92-EA9FA57FE0BD}" dt="2021-05-02T07:05:02.221" v="31"/>
          <ac:spMkLst>
            <pc:docMk/>
            <pc:sldMk cId="3443341964" sldId="263"/>
            <ac:spMk id="138" creationId="{F802E91E-65E5-4F7D-A592-3F52CE2584D7}"/>
          </ac:spMkLst>
        </pc:spChg>
        <pc:spChg chg="del">
          <ac:chgData name="Nishika Verma" userId="7b47d6b85ae5254c" providerId="Windows Live" clId="Web-{D77FB888-7249-4C7D-8D92-EA9FA57FE0BD}" dt="2021-05-02T07:05:02.221" v="30"/>
          <ac:spMkLst>
            <pc:docMk/>
            <pc:sldMk cId="3443341964" sldId="263"/>
            <ac:spMk id="147" creationId="{C883176D-AD76-4B1E-BB3B-9BA70F23F45F}"/>
          </ac:spMkLst>
        </pc:spChg>
        <pc:spChg chg="del">
          <ac:chgData name="Nishika Verma" userId="7b47d6b85ae5254c" providerId="Windows Live" clId="Web-{D77FB888-7249-4C7D-8D92-EA9FA57FE0BD}" dt="2021-05-02T07:05:02.221" v="29"/>
          <ac:spMkLst>
            <pc:docMk/>
            <pc:sldMk cId="3443341964" sldId="263"/>
            <ac:spMk id="148" creationId="{7E4C84E9-92D4-4F3F-9C07-36F09B814595}"/>
          </ac:spMkLst>
        </pc:spChg>
        <pc:spChg chg="del">
          <ac:chgData name="Nishika Verma" userId="7b47d6b85ae5254c" providerId="Windows Live" clId="Web-{D77FB888-7249-4C7D-8D92-EA9FA57FE0BD}" dt="2021-05-02T07:05:02.221" v="28"/>
          <ac:spMkLst>
            <pc:docMk/>
            <pc:sldMk cId="3443341964" sldId="263"/>
            <ac:spMk id="151" creationId="{053CE91A-A8A0-4C48-B569-BFFF029FF4B8}"/>
          </ac:spMkLst>
        </pc:spChg>
        <pc:spChg chg="del">
          <ac:chgData name="Nishika Verma" userId="7b47d6b85ae5254c" providerId="Windows Live" clId="Web-{D77FB888-7249-4C7D-8D92-EA9FA57FE0BD}" dt="2021-05-02T07:05:02.221" v="27"/>
          <ac:spMkLst>
            <pc:docMk/>
            <pc:sldMk cId="3443341964" sldId="263"/>
            <ac:spMk id="153" creationId="{9B65106B-E5D1-4A29-93A3-381F607C9E4E}"/>
          </ac:spMkLst>
        </pc:spChg>
        <pc:spChg chg="del">
          <ac:chgData name="Nishika Verma" userId="7b47d6b85ae5254c" providerId="Windows Live" clId="Web-{D77FB888-7249-4C7D-8D92-EA9FA57FE0BD}" dt="2021-05-02T07:05:02.221" v="26"/>
          <ac:spMkLst>
            <pc:docMk/>
            <pc:sldMk cId="3443341964" sldId="263"/>
            <ac:spMk id="154" creationId="{5645B131-FC96-4FDA-AEE5-88159BF322AF}"/>
          </ac:spMkLst>
        </pc:spChg>
        <pc:spChg chg="del">
          <ac:chgData name="Nishika Verma" userId="7b47d6b85ae5254c" providerId="Windows Live" clId="Web-{D77FB888-7249-4C7D-8D92-EA9FA57FE0BD}" dt="2021-05-02T07:05:02.221" v="25"/>
          <ac:spMkLst>
            <pc:docMk/>
            <pc:sldMk cId="3443341964" sldId="263"/>
            <ac:spMk id="155" creationId="{2E4BCE51-F057-4041-9836-9FBC4D46DFCF}"/>
          </ac:spMkLst>
        </pc:spChg>
        <pc:spChg chg="del">
          <ac:chgData name="Nishika Verma" userId="7b47d6b85ae5254c" providerId="Windows Live" clId="Web-{D77FB888-7249-4C7D-8D92-EA9FA57FE0BD}" dt="2021-05-02T07:05:02.221" v="24"/>
          <ac:spMkLst>
            <pc:docMk/>
            <pc:sldMk cId="3443341964" sldId="263"/>
            <ac:spMk id="156" creationId="{C75041C2-D683-4646-A1CC-3DDA91126154}"/>
          </ac:spMkLst>
        </pc:spChg>
        <pc:spChg chg="del">
          <ac:chgData name="Nishika Verma" userId="7b47d6b85ae5254c" providerId="Windows Live" clId="Web-{D77FB888-7249-4C7D-8D92-EA9FA57FE0BD}" dt="2021-05-02T07:04:55.924" v="22"/>
          <ac:spMkLst>
            <pc:docMk/>
            <pc:sldMk cId="3443341964" sldId="263"/>
            <ac:spMk id="183" creationId="{62CEC679-18C6-4E8F-938B-85FFB00E1082}"/>
          </ac:spMkLst>
        </pc:spChg>
        <pc:spChg chg="del">
          <ac:chgData name="Nishika Verma" userId="7b47d6b85ae5254c" providerId="Windows Live" clId="Web-{D77FB888-7249-4C7D-8D92-EA9FA57FE0BD}" dt="2021-05-02T07:04:55.924" v="21"/>
          <ac:spMkLst>
            <pc:docMk/>
            <pc:sldMk cId="3443341964" sldId="263"/>
            <ac:spMk id="194" creationId="{D93E0BD7-8520-4B4B-A847-C83924335AA1}"/>
          </ac:spMkLst>
        </pc:spChg>
        <pc:spChg chg="del">
          <ac:chgData name="Nishika Verma" userId="7b47d6b85ae5254c" providerId="Windows Live" clId="Web-{D77FB888-7249-4C7D-8D92-EA9FA57FE0BD}" dt="2021-05-02T07:04:55.924" v="20"/>
          <ac:spMkLst>
            <pc:docMk/>
            <pc:sldMk cId="3443341964" sldId="263"/>
            <ac:spMk id="200" creationId="{EC2A5087-315C-41A1-8AC6-3B67D088C3DE}"/>
          </ac:spMkLst>
        </pc:spChg>
        <pc:spChg chg="del">
          <ac:chgData name="Nishika Verma" userId="7b47d6b85ae5254c" providerId="Windows Live" clId="Web-{D77FB888-7249-4C7D-8D92-EA9FA57FE0BD}" dt="2021-05-02T07:04:55.924" v="19"/>
          <ac:spMkLst>
            <pc:docMk/>
            <pc:sldMk cId="3443341964" sldId="263"/>
            <ac:spMk id="201" creationId="{4E59A845-C17A-47FA-9CE0-F7D4BCD2173A}"/>
          </ac:spMkLst>
        </pc:spChg>
        <pc:spChg chg="del">
          <ac:chgData name="Nishika Verma" userId="7b47d6b85ae5254c" providerId="Windows Live" clId="Web-{D77FB888-7249-4C7D-8D92-EA9FA57FE0BD}" dt="2021-05-02T07:04:55.924" v="18"/>
          <ac:spMkLst>
            <pc:docMk/>
            <pc:sldMk cId="3443341964" sldId="263"/>
            <ac:spMk id="207" creationId="{FBAC7A5F-A5C0-4263-B57E-876BE77486AB}"/>
          </ac:spMkLst>
        </pc:spChg>
        <pc:spChg chg="del">
          <ac:chgData name="Nishika Verma" userId="7b47d6b85ae5254c" providerId="Windows Live" clId="Web-{D77FB888-7249-4C7D-8D92-EA9FA57FE0BD}" dt="2021-05-02T07:04:55.924" v="17"/>
          <ac:spMkLst>
            <pc:docMk/>
            <pc:sldMk cId="3443341964" sldId="263"/>
            <ac:spMk id="208" creationId="{8E74FA82-D280-453F-9BC5-2C161979835D}"/>
          </ac:spMkLst>
        </pc:spChg>
        <pc:graphicFrameChg chg="del">
          <ac:chgData name="Nishika Verma" userId="7b47d6b85ae5254c" providerId="Windows Live" clId="Web-{D77FB888-7249-4C7D-8D92-EA9FA57FE0BD}" dt="2021-05-02T07:05:02.236" v="34"/>
          <ac:graphicFrameMkLst>
            <pc:docMk/>
            <pc:sldMk cId="3443341964" sldId="263"/>
            <ac:graphicFrameMk id="6" creationId="{2CA4F443-BB24-4FEF-9FF7-03D3049597CA}"/>
          </ac:graphicFrameMkLst>
        </pc:graphicFrameChg>
        <pc:graphicFrameChg chg="del">
          <ac:chgData name="Nishika Verma" userId="7b47d6b85ae5254c" providerId="Windows Live" clId="Web-{D77FB888-7249-4C7D-8D92-EA9FA57FE0BD}" dt="2021-05-02T07:05:02.236" v="33"/>
          <ac:graphicFrameMkLst>
            <pc:docMk/>
            <pc:sldMk cId="3443341964" sldId="263"/>
            <ac:graphicFrameMk id="70" creationId="{5F0B1714-ABD0-4ADD-B65B-B7B648B1915A}"/>
          </ac:graphicFrameMkLst>
        </pc:graphicFrameChg>
        <pc:picChg chg="del">
          <ac:chgData name="Nishika Verma" userId="7b47d6b85ae5254c" providerId="Windows Live" clId="Web-{D77FB888-7249-4C7D-8D92-EA9FA57FE0BD}" dt="2021-05-02T07:05:02.283" v="35"/>
          <ac:picMkLst>
            <pc:docMk/>
            <pc:sldMk cId="3443341964" sldId="263"/>
            <ac:picMk id="4" creationId="{29DF976D-8E96-45DA-BA4F-404B1221AD4A}"/>
          </ac:picMkLst>
        </pc:picChg>
        <pc:picChg chg="add mod ord">
          <ac:chgData name="Nishika Verma" userId="7b47d6b85ae5254c" providerId="Windows Live" clId="Web-{D77FB888-7249-4C7D-8D92-EA9FA57FE0BD}" dt="2021-05-02T07:08:20.318" v="73" actId="1076"/>
          <ac:picMkLst>
            <pc:docMk/>
            <pc:sldMk cId="3443341964" sldId="263"/>
            <ac:picMk id="19" creationId="{8F54B5BE-4406-4225-B4E3-2A7487DDBBB1}"/>
          </ac:picMkLst>
        </pc:picChg>
        <pc:picChg chg="add mod">
          <ac:chgData name="Nishika Verma" userId="7b47d6b85ae5254c" providerId="Windows Live" clId="Web-{D77FB888-7249-4C7D-8D92-EA9FA57FE0BD}" dt="2021-05-02T07:08:16.506" v="72" actId="1076"/>
          <ac:picMkLst>
            <pc:docMk/>
            <pc:sldMk cId="3443341964" sldId="263"/>
            <ac:picMk id="20" creationId="{CC056948-31A7-48CD-82BA-E78EF640D996}"/>
          </ac:picMkLst>
        </pc:picChg>
        <pc:picChg chg="del">
          <ac:chgData name="Nishika Verma" userId="7b47d6b85ae5254c" providerId="Windows Live" clId="Web-{D77FB888-7249-4C7D-8D92-EA9FA57FE0BD}" dt="2021-05-02T07:04:55.924" v="23"/>
          <ac:picMkLst>
            <pc:docMk/>
            <pc:sldMk cId="3443341964" sldId="263"/>
            <ac:picMk id="172" creationId="{388332A2-436E-4EBC-AB82-3F543DABF789}"/>
          </ac:picMkLst>
        </pc:picChg>
      </pc:sldChg>
      <pc:sldChg chg="addSp delSp modSp">
        <pc:chgData name="Nishika Verma" userId="7b47d6b85ae5254c" providerId="Windows Live" clId="Web-{D77FB888-7249-4C7D-8D92-EA9FA57FE0BD}" dt="2021-05-02T07:17:29.705" v="160" actId="1076"/>
        <pc:sldMkLst>
          <pc:docMk/>
          <pc:sldMk cId="141490175" sldId="267"/>
        </pc:sldMkLst>
        <pc:spChg chg="mod">
          <ac:chgData name="Nishika Verma" userId="7b47d6b85ae5254c" providerId="Windows Live" clId="Web-{D77FB888-7249-4C7D-8D92-EA9FA57FE0BD}" dt="2021-05-02T07:15:05.702" v="133" actId="20577"/>
          <ac:spMkLst>
            <pc:docMk/>
            <pc:sldMk cId="141490175" sldId="267"/>
            <ac:spMk id="2" creationId="{DBAE5ED3-9190-4F43-8283-54CAFC2943DF}"/>
          </ac:spMkLst>
        </pc:spChg>
        <pc:spChg chg="add del mod">
          <ac:chgData name="Nishika Verma" userId="7b47d6b85ae5254c" providerId="Windows Live" clId="Web-{D77FB888-7249-4C7D-8D92-EA9FA57FE0BD}" dt="2021-05-02T07:11:28.651" v="96"/>
          <ac:spMkLst>
            <pc:docMk/>
            <pc:sldMk cId="141490175" sldId="267"/>
            <ac:spMk id="30" creationId="{E4642DD5-481E-4E0D-ABE3-62ADC4B407AF}"/>
          </ac:spMkLst>
        </pc:spChg>
        <pc:spChg chg="add mod">
          <ac:chgData name="Nishika Verma" userId="7b47d6b85ae5254c" providerId="Windows Live" clId="Web-{D77FB888-7249-4C7D-8D92-EA9FA57FE0BD}" dt="2021-05-02T07:11:01.509" v="92" actId="1076"/>
          <ac:spMkLst>
            <pc:docMk/>
            <pc:sldMk cId="141490175" sldId="267"/>
            <ac:spMk id="31" creationId="{1F930E5B-4D5A-450B-9B65-B5A4B8AEF5D0}"/>
          </ac:spMkLst>
        </pc:spChg>
        <pc:spChg chg="add mod">
          <ac:chgData name="Nishika Verma" userId="7b47d6b85ae5254c" providerId="Windows Live" clId="Web-{D77FB888-7249-4C7D-8D92-EA9FA57FE0BD}" dt="2021-05-02T07:13:04.324" v="113" actId="1076"/>
          <ac:spMkLst>
            <pc:docMk/>
            <pc:sldMk cId="141490175" sldId="267"/>
            <ac:spMk id="32" creationId="{D9C7B20F-1F25-4542-84EA-B2D13D110C1F}"/>
          </ac:spMkLst>
        </pc:spChg>
        <pc:spChg chg="add mod">
          <ac:chgData name="Nishika Verma" userId="7b47d6b85ae5254c" providerId="Windows Live" clId="Web-{D77FB888-7249-4C7D-8D92-EA9FA57FE0BD}" dt="2021-05-02T07:11:53.604" v="100" actId="1076"/>
          <ac:spMkLst>
            <pc:docMk/>
            <pc:sldMk cId="141490175" sldId="267"/>
            <ac:spMk id="37" creationId="{6A1ABFFF-9C7A-45AF-BD08-8BE2840E42C7}"/>
          </ac:spMkLst>
        </pc:spChg>
        <pc:spChg chg="mod">
          <ac:chgData name="Nishika Verma" userId="7b47d6b85ae5254c" providerId="Windows Live" clId="Web-{D77FB888-7249-4C7D-8D92-EA9FA57FE0BD}" dt="2021-05-02T07:11:57.698" v="101" actId="1076"/>
          <ac:spMkLst>
            <pc:docMk/>
            <pc:sldMk cId="141490175" sldId="267"/>
            <ac:spMk id="38" creationId="{9A22E8EC-D9DC-4347-9677-B425F008E40C}"/>
          </ac:spMkLst>
        </pc:spChg>
        <pc:spChg chg="add del">
          <ac:chgData name="Nishika Verma" userId="7b47d6b85ae5254c" providerId="Windows Live" clId="Web-{D77FB888-7249-4C7D-8D92-EA9FA57FE0BD}" dt="2021-05-02T07:13:13.590" v="115"/>
          <ac:spMkLst>
            <pc:docMk/>
            <pc:sldMk cId="141490175" sldId="267"/>
            <ac:spMk id="39" creationId="{6A1ABFFF-9C7A-45AF-BD08-8BE2840E42C7}"/>
          </ac:spMkLst>
        </pc:spChg>
        <pc:spChg chg="del">
          <ac:chgData name="Nishika Verma" userId="7b47d6b85ae5254c" providerId="Windows Live" clId="Web-{D77FB888-7249-4C7D-8D92-EA9FA57FE0BD}" dt="2021-05-02T07:11:11.244" v="93"/>
          <ac:spMkLst>
            <pc:docMk/>
            <pc:sldMk cId="141490175" sldId="267"/>
            <ac:spMk id="41" creationId="{3D30736D-B05E-41B5-B143-5EA2DFA004AC}"/>
          </ac:spMkLst>
        </pc:spChg>
        <pc:spChg chg="add del mod">
          <ac:chgData name="Nishika Verma" userId="7b47d6b85ae5254c" providerId="Windows Live" clId="Web-{D77FB888-7249-4C7D-8D92-EA9FA57FE0BD}" dt="2021-05-02T07:13:30.700" v="119"/>
          <ac:spMkLst>
            <pc:docMk/>
            <pc:sldMk cId="141490175" sldId="267"/>
            <ac:spMk id="48" creationId="{931C5FF2-F0E3-41CC-9431-037A34724785}"/>
          </ac:spMkLst>
        </pc:spChg>
        <pc:spChg chg="add del mod">
          <ac:chgData name="Nishika Verma" userId="7b47d6b85ae5254c" providerId="Windows Live" clId="Web-{D77FB888-7249-4C7D-8D92-EA9FA57FE0BD}" dt="2021-05-02T07:14:22.623" v="129"/>
          <ac:spMkLst>
            <pc:docMk/>
            <pc:sldMk cId="141490175" sldId="267"/>
            <ac:spMk id="63" creationId="{DD14CCAB-4091-4F97-BC97-83B7BBCA78CE}"/>
          </ac:spMkLst>
        </pc:spChg>
        <pc:spChg chg="add mod">
          <ac:chgData name="Nishika Verma" userId="7b47d6b85ae5254c" providerId="Windows Live" clId="Web-{D77FB888-7249-4C7D-8D92-EA9FA57FE0BD}" dt="2021-05-02T07:14:32.748" v="131"/>
          <ac:spMkLst>
            <pc:docMk/>
            <pc:sldMk cId="141490175" sldId="267"/>
            <ac:spMk id="80" creationId="{27536DF6-950F-4A01-83DA-6CD91521FC23}"/>
          </ac:spMkLst>
        </pc:spChg>
        <pc:spChg chg="add mod">
          <ac:chgData name="Nishika Verma" userId="7b47d6b85ae5254c" providerId="Windows Live" clId="Web-{D77FB888-7249-4C7D-8D92-EA9FA57FE0BD}" dt="2021-05-02T07:16:37.907" v="149"/>
          <ac:spMkLst>
            <pc:docMk/>
            <pc:sldMk cId="141490175" sldId="267"/>
            <ac:spMk id="81" creationId="{EACB1839-0D69-4F22-89A2-CA06DBAF1FC7}"/>
          </ac:spMkLst>
        </pc:spChg>
        <pc:spChg chg="add del">
          <ac:chgData name="Nishika Verma" userId="7b47d6b85ae5254c" providerId="Windows Live" clId="Web-{D77FB888-7249-4C7D-8D92-EA9FA57FE0BD}" dt="2021-05-02T07:16:40.626" v="150"/>
          <ac:spMkLst>
            <pc:docMk/>
            <pc:sldMk cId="141490175" sldId="267"/>
            <ac:spMk id="99" creationId="{4A67F373-45AC-487B-AC9F-525FF26BD185}"/>
          </ac:spMkLst>
        </pc:spChg>
        <pc:spChg chg="add mod">
          <ac:chgData name="Nishika Verma" userId="7b47d6b85ae5254c" providerId="Windows Live" clId="Web-{D77FB888-7249-4C7D-8D92-EA9FA57FE0BD}" dt="2021-05-02T07:17:18.158" v="156"/>
          <ac:spMkLst>
            <pc:docMk/>
            <pc:sldMk cId="141490175" sldId="267"/>
            <ac:spMk id="100" creationId="{A82717CE-B47E-4606-98D8-082287EF22C8}"/>
          </ac:spMkLst>
        </pc:spChg>
        <pc:spChg chg="add mod">
          <ac:chgData name="Nishika Verma" userId="7b47d6b85ae5254c" providerId="Windows Live" clId="Web-{D77FB888-7249-4C7D-8D92-EA9FA57FE0BD}" dt="2021-05-02T07:17:29.705" v="160" actId="1076"/>
          <ac:spMkLst>
            <pc:docMk/>
            <pc:sldMk cId="141490175" sldId="267"/>
            <ac:spMk id="109" creationId="{2AB6563B-058F-47A3-8C3A-8265CD17025E}"/>
          </ac:spMkLst>
        </pc:spChg>
        <pc:graphicFrameChg chg="mod">
          <ac:chgData name="Nishika Verma" userId="7b47d6b85ae5254c" providerId="Windows Live" clId="Web-{D77FB888-7249-4C7D-8D92-EA9FA57FE0BD}" dt="2021-05-02T07:15:51.140" v="142" actId="1076"/>
          <ac:graphicFrameMkLst>
            <pc:docMk/>
            <pc:sldMk cId="141490175" sldId="267"/>
            <ac:graphicFrameMk id="5" creationId="{80C9575F-2AED-4EDB-8642-2D4C724D769B}"/>
          </ac:graphicFrameMkLst>
        </pc:graphicFrameChg>
      </pc:sldChg>
      <pc:sldChg chg="addSp delSp modSp">
        <pc:chgData name="Nishika Verma" userId="7b47d6b85ae5254c" providerId="Windows Live" clId="Web-{D77FB888-7249-4C7D-8D92-EA9FA57FE0BD}" dt="2021-05-02T07:07:41.443" v="66" actId="1076"/>
        <pc:sldMkLst>
          <pc:docMk/>
          <pc:sldMk cId="957330062" sldId="268"/>
        </pc:sldMkLst>
        <pc:spChg chg="mod">
          <ac:chgData name="Nishika Verma" userId="7b47d6b85ae5254c" providerId="Windows Live" clId="Web-{D77FB888-7249-4C7D-8D92-EA9FA57FE0BD}" dt="2021-05-02T07:04:40.705" v="14" actId="1076"/>
          <ac:spMkLst>
            <pc:docMk/>
            <pc:sldMk cId="957330062" sldId="268"/>
            <ac:spMk id="2" creationId="{E1468860-F57E-4564-902A-759047D07DF1}"/>
          </ac:spMkLst>
        </pc:spChg>
        <pc:spChg chg="add del mod">
          <ac:chgData name="Nishika Verma" userId="7b47d6b85ae5254c" providerId="Windows Live" clId="Web-{D77FB888-7249-4C7D-8D92-EA9FA57FE0BD}" dt="2021-05-02T07:05:59.394" v="40"/>
          <ac:spMkLst>
            <pc:docMk/>
            <pc:sldMk cId="957330062" sldId="268"/>
            <ac:spMk id="4" creationId="{49B8F581-EE6C-4535-837A-4CFB1CD28AD6}"/>
          </ac:spMkLst>
        </pc:spChg>
        <pc:spChg chg="add mod">
          <ac:chgData name="Nishika Verma" userId="7b47d6b85ae5254c" providerId="Windows Live" clId="Web-{D77FB888-7249-4C7D-8D92-EA9FA57FE0BD}" dt="2021-05-02T07:07:41.443" v="66" actId="1076"/>
          <ac:spMkLst>
            <pc:docMk/>
            <pc:sldMk cId="957330062" sldId="268"/>
            <ac:spMk id="8" creationId="{B910184F-FD1F-4AA6-A083-C585C867F0DA}"/>
          </ac:spMkLst>
        </pc:spChg>
        <pc:spChg chg="del">
          <ac:chgData name="Nishika Verma" userId="7b47d6b85ae5254c" providerId="Windows Live" clId="Web-{D77FB888-7249-4C7D-8D92-EA9FA57FE0BD}" dt="2021-05-02T07:04:36.548" v="12"/>
          <ac:spMkLst>
            <pc:docMk/>
            <pc:sldMk cId="957330062" sldId="268"/>
            <ac:spMk id="9" creationId="{642E00CB-A0A8-49A4-99B8-46BA93B47716}"/>
          </ac:spMkLst>
        </pc:spChg>
        <pc:spChg chg="add mod">
          <ac:chgData name="Nishika Verma" userId="7b47d6b85ae5254c" providerId="Windows Live" clId="Web-{D77FB888-7249-4C7D-8D92-EA9FA57FE0BD}" dt="2021-05-02T07:07:11.489" v="58" actId="1076"/>
          <ac:spMkLst>
            <pc:docMk/>
            <pc:sldMk cId="957330062" sldId="268"/>
            <ac:spMk id="10" creationId="{F26AA116-53FC-43D5-9C60-EF331DDE68CF}"/>
          </ac:spMkLst>
        </pc:spChg>
        <pc:spChg chg="del">
          <ac:chgData name="Nishika Verma" userId="7b47d6b85ae5254c" providerId="Windows Live" clId="Web-{D77FB888-7249-4C7D-8D92-EA9FA57FE0BD}" dt="2021-05-02T07:04:36.548" v="11"/>
          <ac:spMkLst>
            <pc:docMk/>
            <pc:sldMk cId="957330062" sldId="268"/>
            <ac:spMk id="11" creationId="{C57A6513-E041-40F1-9DF2-342811043BC4}"/>
          </ac:spMkLst>
        </pc:spChg>
        <pc:spChg chg="del">
          <ac:chgData name="Nishika Verma" userId="7b47d6b85ae5254c" providerId="Windows Live" clId="Web-{D77FB888-7249-4C7D-8D92-EA9FA57FE0BD}" dt="2021-05-02T07:04:36.548" v="10"/>
          <ac:spMkLst>
            <pc:docMk/>
            <pc:sldMk cId="957330062" sldId="268"/>
            <ac:spMk id="13" creationId="{E9273CAC-DDF9-45A9-AF7B-00C9F4582AEA}"/>
          </ac:spMkLst>
        </pc:spChg>
        <pc:spChg chg="del">
          <ac:chgData name="Nishika Verma" userId="7b47d6b85ae5254c" providerId="Windows Live" clId="Web-{D77FB888-7249-4C7D-8D92-EA9FA57FE0BD}" dt="2021-05-02T07:04:36.548" v="9"/>
          <ac:spMkLst>
            <pc:docMk/>
            <pc:sldMk cId="957330062" sldId="268"/>
            <ac:spMk id="15" creationId="{1E462E0D-0348-4A31-ADE9-A218B594459B}"/>
          </ac:spMkLst>
        </pc:spChg>
        <pc:spChg chg="del">
          <ac:chgData name="Nishika Verma" userId="7b47d6b85ae5254c" providerId="Windows Live" clId="Web-{D77FB888-7249-4C7D-8D92-EA9FA57FE0BD}" dt="2021-05-02T07:04:36.533" v="8"/>
          <ac:spMkLst>
            <pc:docMk/>
            <pc:sldMk cId="957330062" sldId="268"/>
            <ac:spMk id="17" creationId="{85A1AE6A-F22C-432C-A2E5-87EC4EB8CAEB}"/>
          </ac:spMkLst>
        </pc:spChg>
        <pc:spChg chg="del">
          <ac:chgData name="Nishika Verma" userId="7b47d6b85ae5254c" providerId="Windows Live" clId="Web-{D77FB888-7249-4C7D-8D92-EA9FA57FE0BD}" dt="2021-05-02T07:04:36.533" v="7"/>
          <ac:spMkLst>
            <pc:docMk/>
            <pc:sldMk cId="957330062" sldId="268"/>
            <ac:spMk id="19" creationId="{F8521A6C-FD78-42B2-950B-2209DA314B02}"/>
          </ac:spMkLst>
        </pc:spChg>
        <pc:spChg chg="del">
          <ac:chgData name="Nishika Verma" userId="7b47d6b85ae5254c" providerId="Windows Live" clId="Web-{D77FB888-7249-4C7D-8D92-EA9FA57FE0BD}" dt="2021-05-02T07:04:36.533" v="6"/>
          <ac:spMkLst>
            <pc:docMk/>
            <pc:sldMk cId="957330062" sldId="268"/>
            <ac:spMk id="21" creationId="{559B2CF8-9253-4F42-B5C4-70789F7E7C6C}"/>
          </ac:spMkLst>
        </pc:spChg>
        <pc:spChg chg="del">
          <ac:chgData name="Nishika Verma" userId="7b47d6b85ae5254c" providerId="Windows Live" clId="Web-{D77FB888-7249-4C7D-8D92-EA9FA57FE0BD}" dt="2021-05-02T07:04:36.533" v="5"/>
          <ac:spMkLst>
            <pc:docMk/>
            <pc:sldMk cId="957330062" sldId="268"/>
            <ac:spMk id="23" creationId="{17F8704F-D41C-4D96-B583-C33CA05FFF66}"/>
          </ac:spMkLst>
        </pc:spChg>
        <pc:spChg chg="del">
          <ac:chgData name="Nishika Verma" userId="7b47d6b85ae5254c" providerId="Windows Live" clId="Web-{D77FB888-7249-4C7D-8D92-EA9FA57FE0BD}" dt="2021-05-02T07:04:36.533" v="4"/>
          <ac:spMkLst>
            <pc:docMk/>
            <pc:sldMk cId="957330062" sldId="268"/>
            <ac:spMk id="25" creationId="{87D2E58F-A031-419C-81D3-CF509D18C47D}"/>
          </ac:spMkLst>
        </pc:spChg>
        <pc:spChg chg="del">
          <ac:chgData name="Nishika Verma" userId="7b47d6b85ae5254c" providerId="Windows Live" clId="Web-{D77FB888-7249-4C7D-8D92-EA9FA57FE0BD}" dt="2021-05-02T07:04:36.533" v="3"/>
          <ac:spMkLst>
            <pc:docMk/>
            <pc:sldMk cId="957330062" sldId="268"/>
            <ac:spMk id="27" creationId="{7AB7C1EE-DD3D-4D72-9840-2B96C82EAC4D}"/>
          </ac:spMkLst>
        </pc:spChg>
        <pc:spChg chg="del">
          <ac:chgData name="Nishika Verma" userId="7b47d6b85ae5254c" providerId="Windows Live" clId="Web-{D77FB888-7249-4C7D-8D92-EA9FA57FE0BD}" dt="2021-05-02T07:04:36.533" v="2"/>
          <ac:spMkLst>
            <pc:docMk/>
            <pc:sldMk cId="957330062" sldId="268"/>
            <ac:spMk id="29" creationId="{4FAA266E-711A-4A9D-8E06-0ED7EF501AA5}"/>
          </ac:spMkLst>
        </pc:spChg>
        <pc:spChg chg="del">
          <ac:chgData name="Nishika Verma" userId="7b47d6b85ae5254c" providerId="Windows Live" clId="Web-{D77FB888-7249-4C7D-8D92-EA9FA57FE0BD}" dt="2021-05-02T07:04:36.533" v="1"/>
          <ac:spMkLst>
            <pc:docMk/>
            <pc:sldMk cId="957330062" sldId="268"/>
            <ac:spMk id="41" creationId="{17DF8A35-587C-4320-BFD0-A5CAC80BC972}"/>
          </ac:spMkLst>
        </pc:spChg>
        <pc:graphicFrameChg chg="del">
          <ac:chgData name="Nishika Verma" userId="7b47d6b85ae5254c" providerId="Windows Live" clId="Web-{D77FB888-7249-4C7D-8D92-EA9FA57FE0BD}" dt="2021-05-02T07:04:36.611" v="13"/>
          <ac:graphicFrameMkLst>
            <pc:docMk/>
            <pc:sldMk cId="957330062" sldId="268"/>
            <ac:graphicFrameMk id="43" creationId="{6C85CA40-EBEB-4B15-92C6-E6EC5E988531}"/>
          </ac:graphicFrameMkLst>
        </pc:graphicFrameChg>
        <pc:graphicFrameChg chg="del">
          <ac:chgData name="Nishika Verma" userId="7b47d6b85ae5254c" providerId="Windows Live" clId="Web-{D77FB888-7249-4C7D-8D92-EA9FA57FE0BD}" dt="2021-05-02T07:04:46.455" v="16"/>
          <ac:graphicFrameMkLst>
            <pc:docMk/>
            <pc:sldMk cId="957330062" sldId="268"/>
            <ac:graphicFrameMk id="45" creationId="{25D3A2A1-E4AC-4947-A970-C702AE5496A2}"/>
          </ac:graphicFrameMkLst>
        </pc:graphicFrameChg>
        <pc:graphicFrameChg chg="del">
          <ac:chgData name="Nishika Verma" userId="7b47d6b85ae5254c" providerId="Windows Live" clId="Web-{D77FB888-7249-4C7D-8D92-EA9FA57FE0BD}" dt="2021-05-02T07:04:46.455" v="15"/>
          <ac:graphicFrameMkLst>
            <pc:docMk/>
            <pc:sldMk cId="957330062" sldId="268"/>
            <ac:graphicFrameMk id="47" creationId="{DD9A130B-3923-419B-9035-247D3CFB8570}"/>
          </ac:graphicFrameMkLst>
        </pc:graphicFrameChg>
        <pc:picChg chg="del">
          <ac:chgData name="Nishika Verma" userId="7b47d6b85ae5254c" providerId="Windows Live" clId="Web-{D77FB888-7249-4C7D-8D92-EA9FA57FE0BD}" dt="2021-05-02T07:04:29.923" v="0"/>
          <ac:picMkLst>
            <pc:docMk/>
            <pc:sldMk cId="957330062" sldId="268"/>
            <ac:picMk id="5" creationId="{66AD9191-9B7E-41ED-94CA-35129B1B41E1}"/>
          </ac:picMkLst>
        </pc:picChg>
        <pc:picChg chg="add mod ord">
          <ac:chgData name="Nishika Verma" userId="7b47d6b85ae5254c" providerId="Windows Live" clId="Web-{D77FB888-7249-4C7D-8D92-EA9FA57FE0BD}" dt="2021-05-02T07:06:29.926" v="48" actId="1076"/>
          <ac:picMkLst>
            <pc:docMk/>
            <pc:sldMk cId="957330062" sldId="268"/>
            <ac:picMk id="6" creationId="{549F79B5-096E-469C-B441-9A99D3FAA249}"/>
          </ac:picMkLst>
        </pc:picChg>
        <pc:picChg chg="add mod">
          <ac:chgData name="Nishika Verma" userId="7b47d6b85ae5254c" providerId="Windows Live" clId="Web-{D77FB888-7249-4C7D-8D92-EA9FA57FE0BD}" dt="2021-05-02T07:06:27.222" v="47" actId="1076"/>
          <ac:picMkLst>
            <pc:docMk/>
            <pc:sldMk cId="957330062" sldId="268"/>
            <ac:picMk id="7" creationId="{0A0EB9F3-D85A-46DC-AFF6-2DC87453F14F}"/>
          </ac:picMkLst>
        </pc:picChg>
      </pc:sldChg>
      <pc:sldChg chg="addSp delSp modSp new ord">
        <pc:chgData name="Nishika Verma" userId="7b47d6b85ae5254c" providerId="Windows Live" clId="Web-{D77FB888-7249-4C7D-8D92-EA9FA57FE0BD}" dt="2021-05-02T07:37:03.229" v="672" actId="20577"/>
        <pc:sldMkLst>
          <pc:docMk/>
          <pc:sldMk cId="3990933784" sldId="269"/>
        </pc:sldMkLst>
        <pc:spChg chg="mod">
          <ac:chgData name="Nishika Verma" userId="7b47d6b85ae5254c" providerId="Windows Live" clId="Web-{D77FB888-7249-4C7D-8D92-EA9FA57FE0BD}" dt="2021-05-02T07:25:49.621" v="272" actId="1076"/>
          <ac:spMkLst>
            <pc:docMk/>
            <pc:sldMk cId="3990933784" sldId="269"/>
            <ac:spMk id="2" creationId="{4024F1ED-94C3-4D05-BD5F-2BD00897A4AC}"/>
          </ac:spMkLst>
        </pc:spChg>
        <pc:spChg chg="del">
          <ac:chgData name="Nishika Verma" userId="7b47d6b85ae5254c" providerId="Windows Live" clId="Web-{D77FB888-7249-4C7D-8D92-EA9FA57FE0BD}" dt="2021-05-02T07:20:33.084" v="187"/>
          <ac:spMkLst>
            <pc:docMk/>
            <pc:sldMk cId="3990933784" sldId="269"/>
            <ac:spMk id="3" creationId="{6B0A27C4-0BC8-4AA7-BB33-C83593509244}"/>
          </ac:spMkLst>
        </pc:spChg>
        <pc:spChg chg="add mod">
          <ac:chgData name="Nishika Verma" userId="7b47d6b85ae5254c" providerId="Windows Live" clId="Web-{D77FB888-7249-4C7D-8D92-EA9FA57FE0BD}" dt="2021-05-02T07:26:32.575" v="294" actId="20577"/>
          <ac:spMkLst>
            <pc:docMk/>
            <pc:sldMk cId="3990933784" sldId="269"/>
            <ac:spMk id="4" creationId="{646571D1-2018-4848-B1B6-6F60FB70F71E}"/>
          </ac:spMkLst>
        </pc:spChg>
        <pc:spChg chg="add mod">
          <ac:chgData name="Nishika Verma" userId="7b47d6b85ae5254c" providerId="Windows Live" clId="Web-{D77FB888-7249-4C7D-8D92-EA9FA57FE0BD}" dt="2021-05-02T07:22:29.117" v="229" actId="20577"/>
          <ac:spMkLst>
            <pc:docMk/>
            <pc:sldMk cId="3990933784" sldId="269"/>
            <ac:spMk id="5" creationId="{FA4957BC-E12F-4E69-B4A9-C0CF11FFAA25}"/>
          </ac:spMkLst>
        </pc:spChg>
        <pc:spChg chg="add mod">
          <ac:chgData name="Nishika Verma" userId="7b47d6b85ae5254c" providerId="Windows Live" clId="Web-{D77FB888-7249-4C7D-8D92-EA9FA57FE0BD}" dt="2021-05-02T07:22:38.961" v="235" actId="20577"/>
          <ac:spMkLst>
            <pc:docMk/>
            <pc:sldMk cId="3990933784" sldId="269"/>
            <ac:spMk id="6" creationId="{4029E330-8B19-4FB7-9012-6CBA9114D8C8}"/>
          </ac:spMkLst>
        </pc:spChg>
        <pc:spChg chg="add del">
          <ac:chgData name="Nishika Verma" userId="7b47d6b85ae5254c" providerId="Windows Live" clId="Web-{D77FB888-7249-4C7D-8D92-EA9FA57FE0BD}" dt="2021-05-02T07:21:34.632" v="197"/>
          <ac:spMkLst>
            <pc:docMk/>
            <pc:sldMk cId="3990933784" sldId="269"/>
            <ac:spMk id="7" creationId="{9472646F-0592-4EB6-9235-21AE25E02D46}"/>
          </ac:spMkLst>
        </pc:spChg>
        <pc:spChg chg="add del">
          <ac:chgData name="Nishika Verma" userId="7b47d6b85ae5254c" providerId="Windows Live" clId="Web-{D77FB888-7249-4C7D-8D92-EA9FA57FE0BD}" dt="2021-05-02T07:22:55.712" v="237"/>
          <ac:spMkLst>
            <pc:docMk/>
            <pc:sldMk cId="3990933784" sldId="269"/>
            <ac:spMk id="8" creationId="{6BFE0F6E-DAAE-4585-9643-663CA229F177}"/>
          </ac:spMkLst>
        </pc:spChg>
        <pc:spChg chg="add mod">
          <ac:chgData name="Nishika Verma" userId="7b47d6b85ae5254c" providerId="Windows Live" clId="Web-{D77FB888-7249-4C7D-8D92-EA9FA57FE0BD}" dt="2021-05-02T07:25:10.918" v="267" actId="1076"/>
          <ac:spMkLst>
            <pc:docMk/>
            <pc:sldMk cId="3990933784" sldId="269"/>
            <ac:spMk id="11" creationId="{3135967F-1079-42FE-926E-001E95C9B2F8}"/>
          </ac:spMkLst>
        </pc:spChg>
        <pc:spChg chg="add mod">
          <ac:chgData name="Nishika Verma" userId="7b47d6b85ae5254c" providerId="Windows Live" clId="Web-{D77FB888-7249-4C7D-8D92-EA9FA57FE0BD}" dt="2021-05-02T07:25:31.855" v="271" actId="1076"/>
          <ac:spMkLst>
            <pc:docMk/>
            <pc:sldMk cId="3990933784" sldId="269"/>
            <ac:spMk id="12" creationId="{7C0822EC-7AAD-4F27-9D72-6AEBCB321B16}"/>
          </ac:spMkLst>
        </pc:spChg>
        <pc:spChg chg="add mod">
          <ac:chgData name="Nishika Verma" userId="7b47d6b85ae5254c" providerId="Windows Live" clId="Web-{D77FB888-7249-4C7D-8D92-EA9FA57FE0BD}" dt="2021-05-02T07:37:03.229" v="672" actId="20577"/>
          <ac:spMkLst>
            <pc:docMk/>
            <pc:sldMk cId="3990933784" sldId="269"/>
            <ac:spMk id="13" creationId="{1F376EA7-3C4C-46F8-9B98-B79C11034AD2}"/>
          </ac:spMkLst>
        </pc:spChg>
        <pc:spChg chg="add mod">
          <ac:chgData name="Nishika Verma" userId="7b47d6b85ae5254c" providerId="Windows Live" clId="Web-{D77FB888-7249-4C7D-8D92-EA9FA57FE0BD}" dt="2021-05-02T07:33:28.928" v="561" actId="20577"/>
          <ac:spMkLst>
            <pc:docMk/>
            <pc:sldMk cId="3990933784" sldId="269"/>
            <ac:spMk id="14" creationId="{5DE65B57-CDD8-4BA5-89A6-7D6927BEBADD}"/>
          </ac:spMkLst>
        </pc:spChg>
        <pc:spChg chg="add del mod">
          <ac:chgData name="Nishika Verma" userId="7b47d6b85ae5254c" providerId="Windows Live" clId="Web-{D77FB888-7249-4C7D-8D92-EA9FA57FE0BD}" dt="2021-05-02T07:33:26.193" v="559"/>
          <ac:spMkLst>
            <pc:docMk/>
            <pc:sldMk cId="3990933784" sldId="269"/>
            <ac:spMk id="15" creationId="{923F00D2-771C-4643-9E55-01459EC500BF}"/>
          </ac:spMkLst>
        </pc:spChg>
        <pc:spChg chg="add mod">
          <ac:chgData name="Nishika Verma" userId="7b47d6b85ae5254c" providerId="Windows Live" clId="Web-{D77FB888-7249-4C7D-8D92-EA9FA57FE0BD}" dt="2021-05-02T07:35:02.289" v="624" actId="1076"/>
          <ac:spMkLst>
            <pc:docMk/>
            <pc:sldMk cId="3990933784" sldId="269"/>
            <ac:spMk id="16" creationId="{E1DEF99C-4F08-4763-80F7-3CC3CF831217}"/>
          </ac:spMkLst>
        </pc:spChg>
        <pc:spChg chg="add mod">
          <ac:chgData name="Nishika Verma" userId="7b47d6b85ae5254c" providerId="Windows Live" clId="Web-{D77FB888-7249-4C7D-8D92-EA9FA57FE0BD}" dt="2021-05-02T07:36:29.010" v="664" actId="14100"/>
          <ac:spMkLst>
            <pc:docMk/>
            <pc:sldMk cId="3990933784" sldId="269"/>
            <ac:spMk id="17" creationId="{ED997C9D-4689-4C2D-81B7-146E55CC50B3}"/>
          </ac:spMkLst>
        </pc:spChg>
        <pc:cxnChg chg="add mod">
          <ac:chgData name="Nishika Verma" userId="7b47d6b85ae5254c" providerId="Windows Live" clId="Web-{D77FB888-7249-4C7D-8D92-EA9FA57FE0BD}" dt="2021-05-02T07:24:38.886" v="256"/>
          <ac:cxnSpMkLst>
            <pc:docMk/>
            <pc:sldMk cId="3990933784" sldId="269"/>
            <ac:cxnSpMk id="9" creationId="{9052A02E-A879-4404-A443-652DF55D0C2C}"/>
          </ac:cxnSpMkLst>
        </pc:cxnChg>
        <pc:cxnChg chg="add mod">
          <ac:chgData name="Nishika Verma" userId="7b47d6b85ae5254c" providerId="Windows Live" clId="Web-{D77FB888-7249-4C7D-8D92-EA9FA57FE0BD}" dt="2021-05-02T07:24:24.198" v="254" actId="1076"/>
          <ac:cxnSpMkLst>
            <pc:docMk/>
            <pc:sldMk cId="3990933784" sldId="269"/>
            <ac:cxnSpMk id="10" creationId="{73BAE530-092E-4E03-AFE5-9692EAABE8BD}"/>
          </ac:cxnSpMkLst>
        </pc:cxnChg>
      </pc:sldChg>
      <pc:sldChg chg="addSp delSp modSp new del">
        <pc:chgData name="Nishika Verma" userId="7b47d6b85ae5254c" providerId="Windows Live" clId="Web-{D77FB888-7249-4C7D-8D92-EA9FA57FE0BD}" dt="2021-05-02T07:40:32.093" v="696"/>
        <pc:sldMkLst>
          <pc:docMk/>
          <pc:sldMk cId="2352677196" sldId="270"/>
        </pc:sldMkLst>
        <pc:spChg chg="mod">
          <ac:chgData name="Nishika Verma" userId="7b47d6b85ae5254c" providerId="Windows Live" clId="Web-{D77FB888-7249-4C7D-8D92-EA9FA57FE0BD}" dt="2021-05-02T07:38:18.215" v="692" actId="14100"/>
          <ac:spMkLst>
            <pc:docMk/>
            <pc:sldMk cId="2352677196" sldId="270"/>
            <ac:spMk id="2" creationId="{65749CA5-A893-45ED-9E28-E561DA115D05}"/>
          </ac:spMkLst>
        </pc:spChg>
        <pc:spChg chg="del">
          <ac:chgData name="Nishika Verma" userId="7b47d6b85ae5254c" providerId="Windows Live" clId="Web-{D77FB888-7249-4C7D-8D92-EA9FA57FE0BD}" dt="2021-05-02T07:40:07.842" v="693"/>
          <ac:spMkLst>
            <pc:docMk/>
            <pc:sldMk cId="2352677196" sldId="270"/>
            <ac:spMk id="3" creationId="{70781647-798F-4823-97FB-28B0E64B900C}"/>
          </ac:spMkLst>
        </pc:spChg>
        <pc:spChg chg="add">
          <ac:chgData name="Nishika Verma" userId="7b47d6b85ae5254c" providerId="Windows Live" clId="Web-{D77FB888-7249-4C7D-8D92-EA9FA57FE0BD}" dt="2021-05-02T07:40:17.421" v="694"/>
          <ac:spMkLst>
            <pc:docMk/>
            <pc:sldMk cId="2352677196" sldId="270"/>
            <ac:spMk id="5" creationId="{2FFF99C6-1FBD-4F3D-9200-E9C2094EAA63}"/>
          </ac:spMkLst>
        </pc:spChg>
      </pc:sldChg>
      <pc:sldChg chg="addSp modSp add replId">
        <pc:chgData name="Nishika Verma" userId="7b47d6b85ae5254c" providerId="Windows Live" clId="Web-{D77FB888-7249-4C7D-8D92-EA9FA57FE0BD}" dt="2021-05-02T07:47:52.774" v="935" actId="1076"/>
        <pc:sldMkLst>
          <pc:docMk/>
          <pc:sldMk cId="2147434042" sldId="271"/>
        </pc:sldMkLst>
        <pc:spChg chg="add mod">
          <ac:chgData name="Nishika Verma" userId="7b47d6b85ae5254c" providerId="Windows Live" clId="Web-{D77FB888-7249-4C7D-8D92-EA9FA57FE0BD}" dt="2021-05-02T07:47:42.617" v="933" actId="1076"/>
          <ac:spMkLst>
            <pc:docMk/>
            <pc:sldMk cId="2147434042" sldId="271"/>
            <ac:spMk id="3" creationId="{CCC3D1A4-A480-43BA-984B-E8E77F552100}"/>
          </ac:spMkLst>
        </pc:spChg>
        <pc:spChg chg="mod">
          <ac:chgData name="Nishika Verma" userId="7b47d6b85ae5254c" providerId="Windows Live" clId="Web-{D77FB888-7249-4C7D-8D92-EA9FA57FE0BD}" dt="2021-05-02T07:47:52.774" v="935" actId="1076"/>
          <ac:spMkLst>
            <pc:docMk/>
            <pc:sldMk cId="2147434042" sldId="271"/>
            <ac:spMk id="5" creationId="{2FFF99C6-1FBD-4F3D-9200-E9C2094EAA63}"/>
          </ac:spMkLst>
        </pc:spChg>
        <pc:spChg chg="add mod">
          <ac:chgData name="Nishika Verma" userId="7b47d6b85ae5254c" providerId="Windows Live" clId="Web-{D77FB888-7249-4C7D-8D92-EA9FA57FE0BD}" dt="2021-05-02T07:45:24.380" v="880" actId="14100"/>
          <ac:spMkLst>
            <pc:docMk/>
            <pc:sldMk cId="2147434042" sldId="271"/>
            <ac:spMk id="7" creationId="{A00B41FE-89A4-4CCD-B9DD-4115402C1E49}"/>
          </ac:spMkLst>
        </pc:spChg>
        <pc:spChg chg="add mod">
          <ac:chgData name="Nishika Verma" userId="7b47d6b85ae5254c" providerId="Windows Live" clId="Web-{D77FB888-7249-4C7D-8D92-EA9FA57FE0BD}" dt="2021-05-02T07:43:53.066" v="815" actId="14100"/>
          <ac:spMkLst>
            <pc:docMk/>
            <pc:sldMk cId="2147434042" sldId="271"/>
            <ac:spMk id="9" creationId="{6DBC28F2-0805-4EC9-9E4A-48079B98BC89}"/>
          </ac:spMkLst>
        </pc:spChg>
        <pc:spChg chg="add mod">
          <ac:chgData name="Nishika Verma" userId="7b47d6b85ae5254c" providerId="Windows Live" clId="Web-{D77FB888-7249-4C7D-8D92-EA9FA57FE0BD}" dt="2021-05-02T07:46:21.475" v="915" actId="20577"/>
          <ac:spMkLst>
            <pc:docMk/>
            <pc:sldMk cId="2147434042" sldId="271"/>
            <ac:spMk id="11" creationId="{B1AC36A3-D4E5-46F0-BE86-E6E1ADD45A27}"/>
          </ac:spMkLst>
        </pc:spChg>
        <pc:spChg chg="add mod">
          <ac:chgData name="Nishika Verma" userId="7b47d6b85ae5254c" providerId="Windows Live" clId="Web-{D77FB888-7249-4C7D-8D92-EA9FA57FE0BD}" dt="2021-05-02T07:46:55.585" v="920" actId="1076"/>
          <ac:spMkLst>
            <pc:docMk/>
            <pc:sldMk cId="2147434042" sldId="271"/>
            <ac:spMk id="13" creationId="{ABDA151A-AC77-4DF0-86CD-D448EFD6A953}"/>
          </ac:spMkLst>
        </pc:spChg>
        <pc:spChg chg="add mod">
          <ac:chgData name="Nishika Verma" userId="7b47d6b85ae5254c" providerId="Windows Live" clId="Web-{D77FB888-7249-4C7D-8D92-EA9FA57FE0BD}" dt="2021-05-02T07:47:07.367" v="922" actId="1076"/>
          <ac:spMkLst>
            <pc:docMk/>
            <pc:sldMk cId="2147434042" sldId="271"/>
            <ac:spMk id="14" creationId="{76B72332-EF0D-4D1F-AEBA-891955D855D1}"/>
          </ac:spMkLst>
        </pc:spChg>
        <pc:spChg chg="add mod">
          <ac:chgData name="Nishika Verma" userId="7b47d6b85ae5254c" providerId="Windows Live" clId="Web-{D77FB888-7249-4C7D-8D92-EA9FA57FE0BD}" dt="2021-05-02T07:47:21.445" v="926" actId="1076"/>
          <ac:spMkLst>
            <pc:docMk/>
            <pc:sldMk cId="2147434042" sldId="271"/>
            <ac:spMk id="15" creationId="{52D89EE6-A9D7-42BF-BC11-5840D60563E4}"/>
          </ac:spMkLst>
        </pc:spChg>
        <pc:spChg chg="add mod">
          <ac:chgData name="Nishika Verma" userId="7b47d6b85ae5254c" providerId="Windows Live" clId="Web-{D77FB888-7249-4C7D-8D92-EA9FA57FE0BD}" dt="2021-05-02T07:47:47.430" v="934" actId="1076"/>
          <ac:spMkLst>
            <pc:docMk/>
            <pc:sldMk cId="2147434042" sldId="271"/>
            <ac:spMk id="16" creationId="{5FBAFDDC-0FDD-4745-9257-6D491E61049E}"/>
          </ac:spMkLst>
        </pc:spChg>
      </pc:sldChg>
      <pc:sldChg chg="delSp modSp new">
        <pc:chgData name="Nishika Verma" userId="7b47d6b85ae5254c" providerId="Windows Live" clId="Web-{D77FB888-7249-4C7D-8D92-EA9FA57FE0BD}" dt="2021-05-02T08:35:08.616" v="1313" actId="20577"/>
        <pc:sldMkLst>
          <pc:docMk/>
          <pc:sldMk cId="3448758135" sldId="272"/>
        </pc:sldMkLst>
        <pc:spChg chg="del">
          <ac:chgData name="Nishika Verma" userId="7b47d6b85ae5254c" providerId="Windows Live" clId="Web-{D77FB888-7249-4C7D-8D92-EA9FA57FE0BD}" dt="2021-05-02T07:48:25.540" v="937"/>
          <ac:spMkLst>
            <pc:docMk/>
            <pc:sldMk cId="3448758135" sldId="272"/>
            <ac:spMk id="2" creationId="{35F9CF02-6C70-426F-AE44-DC4240CED574}"/>
          </ac:spMkLst>
        </pc:spChg>
        <pc:spChg chg="mod">
          <ac:chgData name="Nishika Verma" userId="7b47d6b85ae5254c" providerId="Windows Live" clId="Web-{D77FB888-7249-4C7D-8D92-EA9FA57FE0BD}" dt="2021-05-02T08:35:08.616" v="1313" actId="20577"/>
          <ac:spMkLst>
            <pc:docMk/>
            <pc:sldMk cId="3448758135" sldId="272"/>
            <ac:spMk id="3" creationId="{F8236DFD-3AD1-4CAE-82CF-EA54922FD38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6D9CF-B73C-4C2C-8303-4D20953CDD04}" type="doc">
      <dgm:prSet loTypeId="urn:microsoft.com/office/officeart/2005/8/layout/process1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64D869B1-DEE1-4707-8702-5026B191942A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Century Gothic"/>
            </a:rPr>
            <a:t>Insert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Century Gothic"/>
            </a:rPr>
            <a:t> </a:t>
          </a:r>
          <a:r>
            <a:rPr lang="en-US" b="0" i="0" u="none" strike="noStrike" cap="none" baseline="0" noProof="0">
              <a:latin typeface="Century Gothic"/>
            </a:rPr>
            <a:t>number of total students</a:t>
          </a:r>
        </a:p>
      </dgm:t>
    </dgm:pt>
    <dgm:pt modelId="{E7D2D7D4-D40E-4AD0-BDF7-73D649D13C34}" type="parTrans" cxnId="{041C1131-6597-4756-B512-0249F1DC0724}">
      <dgm:prSet/>
      <dgm:spPr/>
    </dgm:pt>
    <dgm:pt modelId="{E19A02B7-F407-4B88-9B5A-D128AC4236CE}" type="sibTrans" cxnId="{041C1131-6597-4756-B512-0249F1DC0724}">
      <dgm:prSet/>
      <dgm:spPr/>
      <dgm:t>
        <a:bodyPr/>
        <a:lstStyle/>
        <a:p>
          <a:endParaRPr lang="en-US"/>
        </a:p>
      </dgm:t>
    </dgm:pt>
    <dgm:pt modelId="{20B3A146-369B-483B-B646-9B0EB787810E}" type="pres">
      <dgm:prSet presAssocID="{72B6D9CF-B73C-4C2C-8303-4D20953CDD04}" presName="Name0" presStyleCnt="0">
        <dgm:presLayoutVars>
          <dgm:dir/>
          <dgm:resizeHandles val="exact"/>
        </dgm:presLayoutVars>
      </dgm:prSet>
      <dgm:spPr/>
    </dgm:pt>
    <dgm:pt modelId="{8F92DA90-53D8-4B6E-8AB3-4A987D1AAB27}" type="pres">
      <dgm:prSet presAssocID="{64D869B1-DEE1-4707-8702-5026B191942A}" presName="node" presStyleLbl="node1" presStyleIdx="0" presStyleCnt="1">
        <dgm:presLayoutVars>
          <dgm:bulletEnabled val="1"/>
        </dgm:presLayoutVars>
      </dgm:prSet>
      <dgm:spPr/>
    </dgm:pt>
  </dgm:ptLst>
  <dgm:cxnLst>
    <dgm:cxn modelId="{E2F1D206-CCFF-4D42-9A30-515A78A29519}" type="presOf" srcId="{64D869B1-DEE1-4707-8702-5026B191942A}" destId="{8F92DA90-53D8-4B6E-8AB3-4A987D1AAB27}" srcOrd="0" destOrd="0" presId="urn:microsoft.com/office/officeart/2005/8/layout/process1"/>
    <dgm:cxn modelId="{268FD12D-5ADD-4DB7-8359-BE256A623CC2}" type="presOf" srcId="{72B6D9CF-B73C-4C2C-8303-4D20953CDD04}" destId="{20B3A146-369B-483B-B646-9B0EB787810E}" srcOrd="0" destOrd="0" presId="urn:microsoft.com/office/officeart/2005/8/layout/process1"/>
    <dgm:cxn modelId="{041C1131-6597-4756-B512-0249F1DC0724}" srcId="{72B6D9CF-B73C-4C2C-8303-4D20953CDD04}" destId="{64D869B1-DEE1-4707-8702-5026B191942A}" srcOrd="0" destOrd="0" parTransId="{E7D2D7D4-D40E-4AD0-BDF7-73D649D13C34}" sibTransId="{E19A02B7-F407-4B88-9B5A-D128AC4236CE}"/>
    <dgm:cxn modelId="{F4659233-9080-4CBA-8A0D-6A175D545108}" type="presParOf" srcId="{20B3A146-369B-483B-B646-9B0EB787810E}" destId="{8F92DA90-53D8-4B6E-8AB3-4A987D1AAB2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2821A-B80B-4A24-B5EF-A7FA5A2318B5}" type="doc">
      <dgm:prSet loTypeId="urn:microsoft.com/office/officeart/2005/8/layout/process1" loCatId="process" qsTypeId="urn:microsoft.com/office/officeart/2005/8/quickstyle/simple1" qsCatId="simple" csTypeId="urn:microsoft.com/office/officeart/2005/8/colors/accent4_5" csCatId="accent4" phldr="1"/>
      <dgm:spPr/>
    </dgm:pt>
    <dgm:pt modelId="{86073B62-1B57-4E03-A2CD-F6F1631D4AED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Take image</a:t>
          </a:r>
          <a:r>
            <a:rPr lang="en-US" b="0" i="0" u="none" strike="noStrike" cap="none" baseline="0" noProof="0">
              <a:solidFill>
                <a:schemeClr val="tx1"/>
              </a:solidFill>
              <a:latin typeface="Century Gothic"/>
            </a:rPr>
            <a:t> &amp;</a:t>
          </a:r>
          <a:r>
            <a:rPr lang="en-US" b="0" i="0" u="none" strike="noStrike" cap="none" baseline="0" noProof="0">
              <a:latin typeface="Century Gothic"/>
            </a:rPr>
            <a:t> increse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Century Gothic"/>
            </a:rPr>
            <a:t> </a:t>
          </a:r>
          <a:r>
            <a:rPr lang="en-US" b="0" i="0" u="none" strike="noStrike" cap="none" baseline="0" noProof="0">
              <a:latin typeface="Century Gothic"/>
            </a:rPr>
            <a:t>image list by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Century Gothic"/>
            </a:rPr>
            <a:t> </a:t>
          </a:r>
          <a:r>
            <a:rPr lang="en-US" b="0" i="0" u="none" strike="noStrike" cap="none" baseline="0" noProof="0">
              <a:solidFill>
                <a:schemeClr val="tx1"/>
              </a:solidFill>
              <a:latin typeface="Century Gothic"/>
            </a:rPr>
            <a:t>1</a:t>
          </a:r>
          <a:endParaRPr lang="en-US">
            <a:solidFill>
              <a:schemeClr val="tx1"/>
            </a:solidFill>
          </a:endParaRPr>
        </a:p>
      </dgm:t>
    </dgm:pt>
    <dgm:pt modelId="{741E1205-1CD4-4E92-9394-E278A56152DC}" type="parTrans" cxnId="{0F83B9FD-41BC-4022-ADE2-92028A597740}">
      <dgm:prSet/>
      <dgm:spPr/>
    </dgm:pt>
    <dgm:pt modelId="{2D21E5A9-5D39-44CF-89EE-E4FA23C218F8}" type="sibTrans" cxnId="{0F83B9FD-41BC-4022-ADE2-92028A597740}">
      <dgm:prSet/>
      <dgm:spPr/>
      <dgm:t>
        <a:bodyPr/>
        <a:lstStyle/>
        <a:p>
          <a:endParaRPr lang="en-US"/>
        </a:p>
      </dgm:t>
    </dgm:pt>
    <dgm:pt modelId="{3F493496-DE67-43C8-B670-34B5DB1DB5EF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Display messag</a:t>
          </a:r>
          <a:endParaRPr lang="en-US"/>
        </a:p>
      </dgm:t>
    </dgm:pt>
    <dgm:pt modelId="{ACF6074B-01C0-44B0-AB3A-0C7E52BD29B8}" type="parTrans" cxnId="{2EDBD246-5870-4FA7-B273-61447B59313B}">
      <dgm:prSet/>
      <dgm:spPr/>
    </dgm:pt>
    <dgm:pt modelId="{8A99BE32-9D12-42A9-83F4-05FADF2BC737}" type="sibTrans" cxnId="{2EDBD246-5870-4FA7-B273-61447B59313B}">
      <dgm:prSet/>
      <dgm:spPr/>
      <dgm:t>
        <a:bodyPr/>
        <a:lstStyle/>
        <a:p>
          <a:endParaRPr lang="en-US"/>
        </a:p>
      </dgm:t>
    </dgm:pt>
    <dgm:pt modelId="{AE010BFB-0F2C-48B2-9614-7BE3239ABB9A}" type="pres">
      <dgm:prSet presAssocID="{B092821A-B80B-4A24-B5EF-A7FA5A2318B5}" presName="Name0" presStyleCnt="0">
        <dgm:presLayoutVars>
          <dgm:dir/>
          <dgm:resizeHandles val="exact"/>
        </dgm:presLayoutVars>
      </dgm:prSet>
      <dgm:spPr/>
    </dgm:pt>
    <dgm:pt modelId="{59A58B88-BB49-4284-8573-36BDC2F1259C}" type="pres">
      <dgm:prSet presAssocID="{86073B62-1B57-4E03-A2CD-F6F1631D4AED}" presName="node" presStyleLbl="node1" presStyleIdx="0" presStyleCnt="2">
        <dgm:presLayoutVars>
          <dgm:bulletEnabled val="1"/>
        </dgm:presLayoutVars>
      </dgm:prSet>
      <dgm:spPr/>
    </dgm:pt>
    <dgm:pt modelId="{732F3A19-5E2B-4808-BF6B-0AA7036B5E04}" type="pres">
      <dgm:prSet presAssocID="{2D21E5A9-5D39-44CF-89EE-E4FA23C218F8}" presName="sibTrans" presStyleLbl="sibTrans2D1" presStyleIdx="0" presStyleCnt="1"/>
      <dgm:spPr/>
    </dgm:pt>
    <dgm:pt modelId="{54E63E55-5B4A-4335-8862-C8F747B90C14}" type="pres">
      <dgm:prSet presAssocID="{2D21E5A9-5D39-44CF-89EE-E4FA23C218F8}" presName="connectorText" presStyleLbl="sibTrans2D1" presStyleIdx="0" presStyleCnt="1"/>
      <dgm:spPr/>
    </dgm:pt>
    <dgm:pt modelId="{090168A9-2380-4BCD-B11C-BC9C525681D2}" type="pres">
      <dgm:prSet presAssocID="{3F493496-DE67-43C8-B670-34B5DB1DB5EF}" presName="node" presStyleLbl="node1" presStyleIdx="1" presStyleCnt="2">
        <dgm:presLayoutVars>
          <dgm:bulletEnabled val="1"/>
        </dgm:presLayoutVars>
      </dgm:prSet>
      <dgm:spPr/>
    </dgm:pt>
  </dgm:ptLst>
  <dgm:cxnLst>
    <dgm:cxn modelId="{5DFDC731-57C1-4F5E-88AF-6AA34854D665}" type="presOf" srcId="{2D21E5A9-5D39-44CF-89EE-E4FA23C218F8}" destId="{54E63E55-5B4A-4335-8862-C8F747B90C14}" srcOrd="1" destOrd="0" presId="urn:microsoft.com/office/officeart/2005/8/layout/process1"/>
    <dgm:cxn modelId="{0E7C8D34-E8A0-4191-990F-CD0C66A3D760}" type="presOf" srcId="{B092821A-B80B-4A24-B5EF-A7FA5A2318B5}" destId="{AE010BFB-0F2C-48B2-9614-7BE3239ABB9A}" srcOrd="0" destOrd="0" presId="urn:microsoft.com/office/officeart/2005/8/layout/process1"/>
    <dgm:cxn modelId="{2EDBD246-5870-4FA7-B273-61447B59313B}" srcId="{B092821A-B80B-4A24-B5EF-A7FA5A2318B5}" destId="{3F493496-DE67-43C8-B670-34B5DB1DB5EF}" srcOrd="1" destOrd="0" parTransId="{ACF6074B-01C0-44B0-AB3A-0C7E52BD29B8}" sibTransId="{8A99BE32-9D12-42A9-83F4-05FADF2BC737}"/>
    <dgm:cxn modelId="{49DA7D4C-12CB-48C5-9DAD-4F74E48B1B06}" type="presOf" srcId="{86073B62-1B57-4E03-A2CD-F6F1631D4AED}" destId="{59A58B88-BB49-4284-8573-36BDC2F1259C}" srcOrd="0" destOrd="0" presId="urn:microsoft.com/office/officeart/2005/8/layout/process1"/>
    <dgm:cxn modelId="{82518670-A242-456F-AAFF-6FE108494D28}" type="presOf" srcId="{3F493496-DE67-43C8-B670-34B5DB1DB5EF}" destId="{090168A9-2380-4BCD-B11C-BC9C525681D2}" srcOrd="0" destOrd="0" presId="urn:microsoft.com/office/officeart/2005/8/layout/process1"/>
    <dgm:cxn modelId="{855F8E7E-13E6-47A0-8960-DFAEC87760DA}" type="presOf" srcId="{2D21E5A9-5D39-44CF-89EE-E4FA23C218F8}" destId="{732F3A19-5E2B-4808-BF6B-0AA7036B5E04}" srcOrd="0" destOrd="0" presId="urn:microsoft.com/office/officeart/2005/8/layout/process1"/>
    <dgm:cxn modelId="{0F83B9FD-41BC-4022-ADE2-92028A597740}" srcId="{B092821A-B80B-4A24-B5EF-A7FA5A2318B5}" destId="{86073B62-1B57-4E03-A2CD-F6F1631D4AED}" srcOrd="0" destOrd="0" parTransId="{741E1205-1CD4-4E92-9394-E278A56152DC}" sibTransId="{2D21E5A9-5D39-44CF-89EE-E4FA23C218F8}"/>
    <dgm:cxn modelId="{27950B83-04A6-49F7-93B9-EACB0A55133D}" type="presParOf" srcId="{AE010BFB-0F2C-48B2-9614-7BE3239ABB9A}" destId="{59A58B88-BB49-4284-8573-36BDC2F1259C}" srcOrd="0" destOrd="0" presId="urn:microsoft.com/office/officeart/2005/8/layout/process1"/>
    <dgm:cxn modelId="{69E23E51-26B1-468C-9A13-E5408946C3F3}" type="presParOf" srcId="{AE010BFB-0F2C-48B2-9614-7BE3239ABB9A}" destId="{732F3A19-5E2B-4808-BF6B-0AA7036B5E04}" srcOrd="1" destOrd="0" presId="urn:microsoft.com/office/officeart/2005/8/layout/process1"/>
    <dgm:cxn modelId="{8E2F0480-C166-45D1-AF74-9657684E61D5}" type="presParOf" srcId="{732F3A19-5E2B-4808-BF6B-0AA7036B5E04}" destId="{54E63E55-5B4A-4335-8862-C8F747B90C14}" srcOrd="0" destOrd="0" presId="urn:microsoft.com/office/officeart/2005/8/layout/process1"/>
    <dgm:cxn modelId="{EEA70FCF-34C1-4BBC-B6DE-4F3BE067CF43}" type="presParOf" srcId="{AE010BFB-0F2C-48B2-9614-7BE3239ABB9A}" destId="{090168A9-2380-4BCD-B11C-BC9C525681D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612154-7D31-49EB-8A04-4CF0E8676B56}" type="doc">
      <dgm:prSet loTypeId="urn:microsoft.com/office/officeart/2005/8/layout/process1" loCatId="process" qsTypeId="urn:microsoft.com/office/officeart/2005/8/quickstyle/simple1" qsCatId="simple" csTypeId="urn:microsoft.com/office/officeart/2005/8/colors/accent4_5" csCatId="accent4" phldr="1"/>
      <dgm:spPr/>
    </dgm:pt>
    <dgm:pt modelId="{7BA96BCB-69C4-4659-A4C1-7B2A9EBCB7E8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Data  stored</a:t>
          </a:r>
          <a:r>
            <a:rPr lang="en-US" b="0" i="0" u="none" strike="noStrike" cap="none" baseline="0" noProof="0">
              <a:latin typeface="Century Gothic"/>
            </a:rPr>
            <a:t>!</a:t>
          </a:r>
          <a:endParaRPr lang="en-US"/>
        </a:p>
      </dgm:t>
    </dgm:pt>
    <dgm:pt modelId="{3E1CE428-7AF8-42EF-9418-EEFDFC76C0CB}" type="parTrans" cxnId="{4EB6F217-26DF-46E0-9DAB-3C918F199950}">
      <dgm:prSet/>
      <dgm:spPr/>
    </dgm:pt>
    <dgm:pt modelId="{CD0FFB61-9CFA-4273-B4FC-9B66F812DC1A}" type="sibTrans" cxnId="{4EB6F217-26DF-46E0-9DAB-3C918F199950}">
      <dgm:prSet/>
      <dgm:spPr/>
      <dgm:t>
        <a:bodyPr/>
        <a:lstStyle/>
        <a:p>
          <a:endParaRPr lang="en-US"/>
        </a:p>
      </dgm:t>
    </dgm:pt>
    <dgm:pt modelId="{3BE71FD5-BE2B-4150-B0C6-B8DDEB167C6C}" type="pres">
      <dgm:prSet presAssocID="{AC612154-7D31-49EB-8A04-4CF0E8676B56}" presName="Name0" presStyleCnt="0">
        <dgm:presLayoutVars>
          <dgm:dir/>
          <dgm:resizeHandles val="exact"/>
        </dgm:presLayoutVars>
      </dgm:prSet>
      <dgm:spPr/>
    </dgm:pt>
    <dgm:pt modelId="{730EDE78-52F1-4CB2-80FA-0F8E86DE81B1}" type="pres">
      <dgm:prSet presAssocID="{7BA96BCB-69C4-4659-A4C1-7B2A9EBCB7E8}" presName="node" presStyleLbl="node1" presStyleIdx="0" presStyleCnt="1">
        <dgm:presLayoutVars>
          <dgm:bulletEnabled val="1"/>
        </dgm:presLayoutVars>
      </dgm:prSet>
      <dgm:spPr/>
    </dgm:pt>
  </dgm:ptLst>
  <dgm:cxnLst>
    <dgm:cxn modelId="{4EB6F217-26DF-46E0-9DAB-3C918F199950}" srcId="{AC612154-7D31-49EB-8A04-4CF0E8676B56}" destId="{7BA96BCB-69C4-4659-A4C1-7B2A9EBCB7E8}" srcOrd="0" destOrd="0" parTransId="{3E1CE428-7AF8-42EF-9418-EEFDFC76C0CB}" sibTransId="{CD0FFB61-9CFA-4273-B4FC-9B66F812DC1A}"/>
    <dgm:cxn modelId="{E014CCA7-0004-4831-90B7-3ACA38801608}" type="presOf" srcId="{7BA96BCB-69C4-4659-A4C1-7B2A9EBCB7E8}" destId="{730EDE78-52F1-4CB2-80FA-0F8E86DE81B1}" srcOrd="0" destOrd="0" presId="urn:microsoft.com/office/officeart/2005/8/layout/process1"/>
    <dgm:cxn modelId="{C12095A8-1D53-4813-B596-770BBFBCE7BB}" type="presOf" srcId="{AC612154-7D31-49EB-8A04-4CF0E8676B56}" destId="{3BE71FD5-BE2B-4150-B0C6-B8DDEB167C6C}" srcOrd="0" destOrd="0" presId="urn:microsoft.com/office/officeart/2005/8/layout/process1"/>
    <dgm:cxn modelId="{5A81031B-2E21-4030-B310-EBA45C25C787}" type="presParOf" srcId="{3BE71FD5-BE2B-4150-B0C6-B8DDEB167C6C}" destId="{730EDE78-52F1-4CB2-80FA-0F8E86DE81B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B6D9CF-B73C-4C2C-8303-4D20953CDD04}" type="doc">
      <dgm:prSet loTypeId="urn:microsoft.com/office/officeart/2005/8/layout/process1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64D869B1-DEE1-4707-8702-5026B191942A}">
      <dgm:prSet phldr="0"/>
      <dgm:spPr/>
      <dgm:t>
        <a:bodyPr/>
        <a:lstStyle/>
        <a:p>
          <a:r>
            <a:rPr lang="en-US" b="0" i="0" u="none" strike="noStrike" cap="none" baseline="0" noProof="0" dirty="0">
              <a:solidFill>
                <a:schemeClr val="tx1"/>
              </a:solidFill>
              <a:latin typeface="Century Gothic"/>
            </a:rPr>
            <a:t>Face detection</a:t>
          </a:r>
        </a:p>
      </dgm:t>
    </dgm:pt>
    <dgm:pt modelId="{E7D2D7D4-D40E-4AD0-BDF7-73D649D13C34}" type="parTrans" cxnId="{041C1131-6597-4756-B512-0249F1DC0724}">
      <dgm:prSet/>
      <dgm:spPr/>
    </dgm:pt>
    <dgm:pt modelId="{E19A02B7-F407-4B88-9B5A-D128AC4236CE}" type="sibTrans" cxnId="{041C1131-6597-4756-B512-0249F1DC0724}">
      <dgm:prSet/>
      <dgm:spPr/>
      <dgm:t>
        <a:bodyPr/>
        <a:lstStyle/>
        <a:p>
          <a:endParaRPr lang="en-US"/>
        </a:p>
      </dgm:t>
    </dgm:pt>
    <dgm:pt modelId="{4CC0DA7B-2C6A-4FBF-9B83-A523C65C75AC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chemeClr val="tx1"/>
              </a:solidFill>
              <a:latin typeface="Century Gothic"/>
            </a:rPr>
            <a:t>Face recognition</a:t>
          </a:r>
        </a:p>
      </dgm:t>
    </dgm:pt>
    <dgm:pt modelId="{353D2A0F-E983-45D7-8A70-B59F0CA37F98}" type="parTrans" cxnId="{5A991BF3-AE08-4501-8D24-23DE1DCCE4B5}">
      <dgm:prSet/>
      <dgm:spPr/>
    </dgm:pt>
    <dgm:pt modelId="{42F78FC6-CFAB-46FB-93C9-66AFC9317D82}" type="sibTrans" cxnId="{5A991BF3-AE08-4501-8D24-23DE1DCCE4B5}">
      <dgm:prSet/>
      <dgm:spPr/>
      <dgm:t>
        <a:bodyPr/>
        <a:lstStyle/>
        <a:p>
          <a:endParaRPr lang="en-US"/>
        </a:p>
      </dgm:t>
    </dgm:pt>
    <dgm:pt modelId="{2EA6427C-3883-412A-8FB1-C13F9C7230C5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Century Gothic"/>
            </a:rPr>
            <a:t>Image acquired</a:t>
          </a:r>
        </a:p>
      </dgm:t>
    </dgm:pt>
    <dgm:pt modelId="{0D9DE727-80C5-4CBE-BB9C-3618BD611CAA}" type="parTrans" cxnId="{06B02874-1ADA-4C8D-ADC6-4C173907C632}">
      <dgm:prSet/>
      <dgm:spPr/>
    </dgm:pt>
    <dgm:pt modelId="{D2309624-11EF-4EE5-B401-894CE8BE3EC2}" type="sibTrans" cxnId="{06B02874-1ADA-4C8D-ADC6-4C173907C632}">
      <dgm:prSet/>
      <dgm:spPr/>
      <dgm:t>
        <a:bodyPr/>
        <a:lstStyle/>
        <a:p>
          <a:endParaRPr lang="en-US"/>
        </a:p>
      </dgm:t>
    </dgm:pt>
    <dgm:pt modelId="{793BC9A5-46AF-4D00-A304-0FC62640B535}">
      <dgm:prSet phldr="0"/>
      <dgm:spPr/>
      <dgm:t>
        <a:bodyPr/>
        <a:lstStyle/>
        <a:p>
          <a:r>
            <a:rPr lang="en-US" b="0" i="0" u="none" strike="noStrike" cap="none" baseline="0" noProof="0" dirty="0">
              <a:latin typeface="Century Gothic"/>
            </a:rPr>
            <a:t>Tracking</a:t>
          </a:r>
        </a:p>
      </dgm:t>
    </dgm:pt>
    <dgm:pt modelId="{59A6DBC1-5CF6-49CC-B643-E3045E9F419C}" type="parTrans" cxnId="{C9F561D4-14D5-4DE4-BB69-986C1D21A91C}">
      <dgm:prSet/>
      <dgm:spPr/>
    </dgm:pt>
    <dgm:pt modelId="{68E028BA-7516-4DEF-89AB-48DD36483414}" type="sibTrans" cxnId="{C9F561D4-14D5-4DE4-BB69-986C1D21A91C}">
      <dgm:prSet/>
      <dgm:spPr/>
    </dgm:pt>
    <dgm:pt modelId="{20B3A146-369B-483B-B646-9B0EB787810E}" type="pres">
      <dgm:prSet presAssocID="{72B6D9CF-B73C-4C2C-8303-4D20953CDD04}" presName="Name0" presStyleCnt="0">
        <dgm:presLayoutVars>
          <dgm:dir/>
          <dgm:resizeHandles val="exact"/>
        </dgm:presLayoutVars>
      </dgm:prSet>
      <dgm:spPr/>
    </dgm:pt>
    <dgm:pt modelId="{B61A102A-540B-469C-9B2C-AF09E46CF8B3}" type="pres">
      <dgm:prSet presAssocID="{2EA6427C-3883-412A-8FB1-C13F9C7230C5}" presName="node" presStyleLbl="node1" presStyleIdx="0" presStyleCnt="4">
        <dgm:presLayoutVars>
          <dgm:bulletEnabled val="1"/>
        </dgm:presLayoutVars>
      </dgm:prSet>
      <dgm:spPr/>
    </dgm:pt>
    <dgm:pt modelId="{64838BC0-E80F-4905-A0FE-FB35DD398CCB}" type="pres">
      <dgm:prSet presAssocID="{D2309624-11EF-4EE5-B401-894CE8BE3EC2}" presName="sibTrans" presStyleLbl="sibTrans2D1" presStyleIdx="0" presStyleCnt="3"/>
      <dgm:spPr/>
    </dgm:pt>
    <dgm:pt modelId="{9D54CDAB-6C08-4C0F-9BEC-029D9F334603}" type="pres">
      <dgm:prSet presAssocID="{D2309624-11EF-4EE5-B401-894CE8BE3EC2}" presName="connectorText" presStyleLbl="sibTrans2D1" presStyleIdx="0" presStyleCnt="3"/>
      <dgm:spPr/>
    </dgm:pt>
    <dgm:pt modelId="{8F92DA90-53D8-4B6E-8AB3-4A987D1AAB27}" type="pres">
      <dgm:prSet presAssocID="{64D869B1-DEE1-4707-8702-5026B191942A}" presName="node" presStyleLbl="node1" presStyleIdx="1" presStyleCnt="4">
        <dgm:presLayoutVars>
          <dgm:bulletEnabled val="1"/>
        </dgm:presLayoutVars>
      </dgm:prSet>
      <dgm:spPr/>
    </dgm:pt>
    <dgm:pt modelId="{95F713FB-5B80-4E98-A151-D8E646027A4D}" type="pres">
      <dgm:prSet presAssocID="{E19A02B7-F407-4B88-9B5A-D128AC4236CE}" presName="sibTrans" presStyleLbl="sibTrans2D1" presStyleIdx="1" presStyleCnt="3"/>
      <dgm:spPr/>
    </dgm:pt>
    <dgm:pt modelId="{0A7E7CE3-79AB-4C7C-8BF2-A60598F58761}" type="pres">
      <dgm:prSet presAssocID="{E19A02B7-F407-4B88-9B5A-D128AC4236CE}" presName="connectorText" presStyleLbl="sibTrans2D1" presStyleIdx="1" presStyleCnt="3"/>
      <dgm:spPr/>
    </dgm:pt>
    <dgm:pt modelId="{83982F01-0E6F-4DF1-8D62-6D655B8AD059}" type="pres">
      <dgm:prSet presAssocID="{4CC0DA7B-2C6A-4FBF-9B83-A523C65C75AC}" presName="node" presStyleLbl="node1" presStyleIdx="2" presStyleCnt="4">
        <dgm:presLayoutVars>
          <dgm:bulletEnabled val="1"/>
        </dgm:presLayoutVars>
      </dgm:prSet>
      <dgm:spPr/>
    </dgm:pt>
    <dgm:pt modelId="{CFEA6A6B-E907-4109-8E56-FF070A6C2F3F}" type="pres">
      <dgm:prSet presAssocID="{42F78FC6-CFAB-46FB-93C9-66AFC9317D82}" presName="sibTrans" presStyleLbl="sibTrans2D1" presStyleIdx="2" presStyleCnt="3"/>
      <dgm:spPr/>
    </dgm:pt>
    <dgm:pt modelId="{8CFE7B45-D7D4-4383-852E-BBD8B309536A}" type="pres">
      <dgm:prSet presAssocID="{42F78FC6-CFAB-46FB-93C9-66AFC9317D82}" presName="connectorText" presStyleLbl="sibTrans2D1" presStyleIdx="2" presStyleCnt="3"/>
      <dgm:spPr/>
    </dgm:pt>
    <dgm:pt modelId="{BF96084E-ADEA-4664-A9EA-8DF3EB2DE8EB}" type="pres">
      <dgm:prSet presAssocID="{793BC9A5-46AF-4D00-A304-0FC62640B535}" presName="node" presStyleLbl="node1" presStyleIdx="3" presStyleCnt="4">
        <dgm:presLayoutVars>
          <dgm:bulletEnabled val="1"/>
        </dgm:presLayoutVars>
      </dgm:prSet>
      <dgm:spPr/>
    </dgm:pt>
  </dgm:ptLst>
  <dgm:cxnLst>
    <dgm:cxn modelId="{3379BA08-C940-4CCC-8259-F4CCA0A84EAE}" type="presOf" srcId="{793BC9A5-46AF-4D00-A304-0FC62640B535}" destId="{BF96084E-ADEA-4664-A9EA-8DF3EB2DE8EB}" srcOrd="0" destOrd="0" presId="urn:microsoft.com/office/officeart/2005/8/layout/process1"/>
    <dgm:cxn modelId="{908B8E0A-3B31-42E4-8E06-061093DC6867}" type="presOf" srcId="{D2309624-11EF-4EE5-B401-894CE8BE3EC2}" destId="{9D54CDAB-6C08-4C0F-9BEC-029D9F334603}" srcOrd="1" destOrd="0" presId="urn:microsoft.com/office/officeart/2005/8/layout/process1"/>
    <dgm:cxn modelId="{268FD12D-5ADD-4DB7-8359-BE256A623CC2}" type="presOf" srcId="{72B6D9CF-B73C-4C2C-8303-4D20953CDD04}" destId="{20B3A146-369B-483B-B646-9B0EB787810E}" srcOrd="0" destOrd="0" presId="urn:microsoft.com/office/officeart/2005/8/layout/process1"/>
    <dgm:cxn modelId="{041C1131-6597-4756-B512-0249F1DC0724}" srcId="{72B6D9CF-B73C-4C2C-8303-4D20953CDD04}" destId="{64D869B1-DEE1-4707-8702-5026B191942A}" srcOrd="1" destOrd="0" parTransId="{E7D2D7D4-D40E-4AD0-BDF7-73D649D13C34}" sibTransId="{E19A02B7-F407-4B88-9B5A-D128AC4236CE}"/>
    <dgm:cxn modelId="{233CA366-3D8F-4CD5-A4A3-D5AF853E3A8D}" type="presOf" srcId="{E19A02B7-F407-4B88-9B5A-D128AC4236CE}" destId="{0A7E7CE3-79AB-4C7C-8BF2-A60598F58761}" srcOrd="1" destOrd="0" presId="urn:microsoft.com/office/officeart/2005/8/layout/process1"/>
    <dgm:cxn modelId="{06B02874-1ADA-4C8D-ADC6-4C173907C632}" srcId="{72B6D9CF-B73C-4C2C-8303-4D20953CDD04}" destId="{2EA6427C-3883-412A-8FB1-C13F9C7230C5}" srcOrd="0" destOrd="0" parTransId="{0D9DE727-80C5-4CBE-BB9C-3618BD611CAA}" sibTransId="{D2309624-11EF-4EE5-B401-894CE8BE3EC2}"/>
    <dgm:cxn modelId="{A21ECE9A-12B5-48DB-95C4-EFEC4475CBB8}" type="presOf" srcId="{E19A02B7-F407-4B88-9B5A-D128AC4236CE}" destId="{95F713FB-5B80-4E98-A151-D8E646027A4D}" srcOrd="0" destOrd="0" presId="urn:microsoft.com/office/officeart/2005/8/layout/process1"/>
    <dgm:cxn modelId="{A2CE47A4-46E9-4CC4-B70E-F3C38624F570}" type="presOf" srcId="{2EA6427C-3883-412A-8FB1-C13F9C7230C5}" destId="{B61A102A-540B-469C-9B2C-AF09E46CF8B3}" srcOrd="0" destOrd="0" presId="urn:microsoft.com/office/officeart/2005/8/layout/process1"/>
    <dgm:cxn modelId="{7B9A42AA-0969-4B5C-BEAF-0EC2B018082B}" type="presOf" srcId="{42F78FC6-CFAB-46FB-93C9-66AFC9317D82}" destId="{8CFE7B45-D7D4-4383-852E-BBD8B309536A}" srcOrd="1" destOrd="0" presId="urn:microsoft.com/office/officeart/2005/8/layout/process1"/>
    <dgm:cxn modelId="{764166BA-C57F-4103-8715-A250A2F762D5}" type="presOf" srcId="{64D869B1-DEE1-4707-8702-5026B191942A}" destId="{8F92DA90-53D8-4B6E-8AB3-4A987D1AAB27}" srcOrd="0" destOrd="0" presId="urn:microsoft.com/office/officeart/2005/8/layout/process1"/>
    <dgm:cxn modelId="{9F8ABBBC-E0E4-45EC-8781-B772007A1BEC}" type="presOf" srcId="{42F78FC6-CFAB-46FB-93C9-66AFC9317D82}" destId="{CFEA6A6B-E907-4109-8E56-FF070A6C2F3F}" srcOrd="0" destOrd="0" presId="urn:microsoft.com/office/officeart/2005/8/layout/process1"/>
    <dgm:cxn modelId="{D0EB50C4-06F6-4A5E-8CC0-35075AD495A4}" type="presOf" srcId="{D2309624-11EF-4EE5-B401-894CE8BE3EC2}" destId="{64838BC0-E80F-4905-A0FE-FB35DD398CCB}" srcOrd="0" destOrd="0" presId="urn:microsoft.com/office/officeart/2005/8/layout/process1"/>
    <dgm:cxn modelId="{C9F561D4-14D5-4DE4-BB69-986C1D21A91C}" srcId="{72B6D9CF-B73C-4C2C-8303-4D20953CDD04}" destId="{793BC9A5-46AF-4D00-A304-0FC62640B535}" srcOrd="3" destOrd="0" parTransId="{59A6DBC1-5CF6-49CC-B643-E3045E9F419C}" sibTransId="{68E028BA-7516-4DEF-89AB-48DD36483414}"/>
    <dgm:cxn modelId="{B1E00CEF-3F56-4A76-940E-C6DB1A365956}" type="presOf" srcId="{4CC0DA7B-2C6A-4FBF-9B83-A523C65C75AC}" destId="{83982F01-0E6F-4DF1-8D62-6D655B8AD059}" srcOrd="0" destOrd="0" presId="urn:microsoft.com/office/officeart/2005/8/layout/process1"/>
    <dgm:cxn modelId="{5A991BF3-AE08-4501-8D24-23DE1DCCE4B5}" srcId="{72B6D9CF-B73C-4C2C-8303-4D20953CDD04}" destId="{4CC0DA7B-2C6A-4FBF-9B83-A523C65C75AC}" srcOrd="2" destOrd="0" parTransId="{353D2A0F-E983-45D7-8A70-B59F0CA37F98}" sibTransId="{42F78FC6-CFAB-46FB-93C9-66AFC9317D82}"/>
    <dgm:cxn modelId="{CA96065F-EDE4-4C96-B0C3-9391FEC788B8}" type="presParOf" srcId="{20B3A146-369B-483B-B646-9B0EB787810E}" destId="{B61A102A-540B-469C-9B2C-AF09E46CF8B3}" srcOrd="0" destOrd="0" presId="urn:microsoft.com/office/officeart/2005/8/layout/process1"/>
    <dgm:cxn modelId="{EA185CB3-FBE9-4AA2-9432-14A1A016B435}" type="presParOf" srcId="{20B3A146-369B-483B-B646-9B0EB787810E}" destId="{64838BC0-E80F-4905-A0FE-FB35DD398CCB}" srcOrd="1" destOrd="0" presId="urn:microsoft.com/office/officeart/2005/8/layout/process1"/>
    <dgm:cxn modelId="{4CFAFD5F-1572-4A66-A70C-57F2E6E62912}" type="presParOf" srcId="{64838BC0-E80F-4905-A0FE-FB35DD398CCB}" destId="{9D54CDAB-6C08-4C0F-9BEC-029D9F334603}" srcOrd="0" destOrd="0" presId="urn:microsoft.com/office/officeart/2005/8/layout/process1"/>
    <dgm:cxn modelId="{91FF2635-0310-4918-822F-6BB32A9FFFCF}" type="presParOf" srcId="{20B3A146-369B-483B-B646-9B0EB787810E}" destId="{8F92DA90-53D8-4B6E-8AB3-4A987D1AAB27}" srcOrd="2" destOrd="0" presId="urn:microsoft.com/office/officeart/2005/8/layout/process1"/>
    <dgm:cxn modelId="{858931ED-4EF4-4B23-B209-46A198B6FAB8}" type="presParOf" srcId="{20B3A146-369B-483B-B646-9B0EB787810E}" destId="{95F713FB-5B80-4E98-A151-D8E646027A4D}" srcOrd="3" destOrd="0" presId="urn:microsoft.com/office/officeart/2005/8/layout/process1"/>
    <dgm:cxn modelId="{21EFFCE1-2C70-478D-80D5-8CFD68A5BC68}" type="presParOf" srcId="{95F713FB-5B80-4E98-A151-D8E646027A4D}" destId="{0A7E7CE3-79AB-4C7C-8BF2-A60598F58761}" srcOrd="0" destOrd="0" presId="urn:microsoft.com/office/officeart/2005/8/layout/process1"/>
    <dgm:cxn modelId="{0A6B8819-5361-4C7E-BA40-BA3F4FA447C4}" type="presParOf" srcId="{20B3A146-369B-483B-B646-9B0EB787810E}" destId="{83982F01-0E6F-4DF1-8D62-6D655B8AD059}" srcOrd="4" destOrd="0" presId="urn:microsoft.com/office/officeart/2005/8/layout/process1"/>
    <dgm:cxn modelId="{4DC78AA7-6043-4475-ACAC-234E314078B6}" type="presParOf" srcId="{20B3A146-369B-483B-B646-9B0EB787810E}" destId="{CFEA6A6B-E907-4109-8E56-FF070A6C2F3F}" srcOrd="5" destOrd="0" presId="urn:microsoft.com/office/officeart/2005/8/layout/process1"/>
    <dgm:cxn modelId="{8FAAF342-257C-48F8-8A80-42E5F467D956}" type="presParOf" srcId="{CFEA6A6B-E907-4109-8E56-FF070A6C2F3F}" destId="{8CFE7B45-D7D4-4383-852E-BBD8B309536A}" srcOrd="0" destOrd="0" presId="urn:microsoft.com/office/officeart/2005/8/layout/process1"/>
    <dgm:cxn modelId="{6B62D878-D476-4DEB-ACD3-7F0ABE01D339}" type="presParOf" srcId="{20B3A146-369B-483B-B646-9B0EB787810E}" destId="{BF96084E-ADEA-4664-A9EA-8DF3EB2DE8E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2DA90-53D8-4B6E-8AB3-4A987D1AAB27}">
      <dsp:nvSpPr>
        <dsp:cNvPr id="0" name=""/>
        <dsp:cNvSpPr/>
      </dsp:nvSpPr>
      <dsp:spPr>
        <a:xfrm>
          <a:off x="928" y="0"/>
          <a:ext cx="1900386" cy="1104631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cap="none" baseline="0" noProof="0">
              <a:latin typeface="Century Gothic"/>
            </a:rPr>
            <a:t>Insert</a:t>
          </a:r>
          <a:r>
            <a:rPr lang="en-US" sz="2000" b="0" i="0" u="none" strike="noStrike" kern="1200" cap="none" baseline="0" noProof="0">
              <a:solidFill>
                <a:srgbClr val="010000"/>
              </a:solidFill>
              <a:latin typeface="Century Gothic"/>
            </a:rPr>
            <a:t> </a:t>
          </a:r>
          <a:r>
            <a:rPr lang="en-US" sz="2000" b="0" i="0" u="none" strike="noStrike" kern="1200" cap="none" baseline="0" noProof="0">
              <a:latin typeface="Century Gothic"/>
            </a:rPr>
            <a:t>number of total students</a:t>
          </a:r>
        </a:p>
      </dsp:txBody>
      <dsp:txXfrm>
        <a:off x="33282" y="32354"/>
        <a:ext cx="1835678" cy="1039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58B88-BB49-4284-8573-36BDC2F1259C}">
      <dsp:nvSpPr>
        <dsp:cNvPr id="0" name=""/>
        <dsp:cNvSpPr/>
      </dsp:nvSpPr>
      <dsp:spPr>
        <a:xfrm>
          <a:off x="864" y="1002318"/>
          <a:ext cx="1844373" cy="1106624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Take image</a:t>
          </a:r>
          <a:r>
            <a:rPr lang="en-US" sz="1800" b="0" i="0" u="none" strike="noStrike" kern="1200" cap="none" baseline="0" noProof="0">
              <a:solidFill>
                <a:schemeClr val="tx1"/>
              </a:solidFill>
              <a:latin typeface="Century Gothic"/>
            </a:rPr>
            <a:t> &amp;</a:t>
          </a:r>
          <a:r>
            <a:rPr lang="en-US" sz="1800" b="0" i="0" u="none" strike="noStrike" kern="1200" cap="none" baseline="0" noProof="0">
              <a:latin typeface="Century Gothic"/>
            </a:rPr>
            <a:t> increse</a:t>
          </a:r>
          <a:r>
            <a:rPr lang="en-US" sz="1800" b="0" i="0" u="none" strike="noStrike" kern="1200" cap="none" baseline="0" noProof="0">
              <a:solidFill>
                <a:srgbClr val="010000"/>
              </a:solidFill>
              <a:latin typeface="Century Gothic"/>
            </a:rPr>
            <a:t> </a:t>
          </a:r>
          <a:r>
            <a:rPr lang="en-US" sz="1800" b="0" i="0" u="none" strike="noStrike" kern="1200" cap="none" baseline="0" noProof="0">
              <a:latin typeface="Century Gothic"/>
            </a:rPr>
            <a:t>image list by</a:t>
          </a:r>
          <a:r>
            <a:rPr lang="en-US" sz="1800" b="0" i="0" u="none" strike="noStrike" kern="1200" cap="none" baseline="0" noProof="0">
              <a:solidFill>
                <a:srgbClr val="010000"/>
              </a:solidFill>
              <a:latin typeface="Century Gothic"/>
            </a:rPr>
            <a:t> </a:t>
          </a:r>
          <a:r>
            <a:rPr lang="en-US" sz="1800" b="0" i="0" u="none" strike="noStrike" kern="1200" cap="none" baseline="0" noProof="0">
              <a:solidFill>
                <a:schemeClr val="tx1"/>
              </a:solidFill>
              <a:latin typeface="Century Gothic"/>
            </a:rPr>
            <a:t>1</a:t>
          </a:r>
          <a:endParaRPr lang="en-US" sz="1800" kern="1200">
            <a:solidFill>
              <a:schemeClr val="tx1"/>
            </a:solidFill>
          </a:endParaRPr>
        </a:p>
      </dsp:txBody>
      <dsp:txXfrm>
        <a:off x="33276" y="1034730"/>
        <a:ext cx="1779549" cy="1041800"/>
      </dsp:txXfrm>
    </dsp:sp>
    <dsp:sp modelId="{732F3A19-5E2B-4808-BF6B-0AA7036B5E04}">
      <dsp:nvSpPr>
        <dsp:cNvPr id="0" name=""/>
        <dsp:cNvSpPr/>
      </dsp:nvSpPr>
      <dsp:spPr>
        <a:xfrm>
          <a:off x="2029676" y="1326928"/>
          <a:ext cx="391007" cy="457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29676" y="1418409"/>
        <a:ext cx="273705" cy="274442"/>
      </dsp:txXfrm>
    </dsp:sp>
    <dsp:sp modelId="{090168A9-2380-4BCD-B11C-BC9C525681D2}">
      <dsp:nvSpPr>
        <dsp:cNvPr id="0" name=""/>
        <dsp:cNvSpPr/>
      </dsp:nvSpPr>
      <dsp:spPr>
        <a:xfrm>
          <a:off x="2582988" y="1002318"/>
          <a:ext cx="1844373" cy="1106624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/>
            </a:rPr>
            <a:t>Display messag</a:t>
          </a:r>
          <a:endParaRPr lang="en-US" sz="1800" kern="1200"/>
        </a:p>
      </dsp:txBody>
      <dsp:txXfrm>
        <a:off x="2615400" y="1034730"/>
        <a:ext cx="1779549" cy="1041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EDE78-52F1-4CB2-80FA-0F8E86DE81B1}">
      <dsp:nvSpPr>
        <dsp:cNvPr id="0" name=""/>
        <dsp:cNvSpPr/>
      </dsp:nvSpPr>
      <dsp:spPr>
        <a:xfrm>
          <a:off x="0" y="208471"/>
          <a:ext cx="1998454" cy="119907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entury Gothic" panose="020B0502020202020204"/>
            </a:rPr>
            <a:t>Data  stored</a:t>
          </a:r>
          <a:r>
            <a:rPr lang="en-US" sz="2100" b="0" i="0" u="none" strike="noStrike" kern="1200" cap="none" baseline="0" noProof="0">
              <a:latin typeface="Century Gothic"/>
            </a:rPr>
            <a:t>!</a:t>
          </a:r>
          <a:endParaRPr lang="en-US" sz="2100" kern="1200"/>
        </a:p>
      </dsp:txBody>
      <dsp:txXfrm>
        <a:off x="35120" y="243591"/>
        <a:ext cx="1928214" cy="11288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A102A-540B-469C-9B2C-AF09E46CF8B3}">
      <dsp:nvSpPr>
        <dsp:cNvPr id="0" name=""/>
        <dsp:cNvSpPr/>
      </dsp:nvSpPr>
      <dsp:spPr>
        <a:xfrm>
          <a:off x="3642" y="1653931"/>
          <a:ext cx="1592673" cy="955604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 dirty="0">
              <a:latin typeface="Century Gothic"/>
            </a:rPr>
            <a:t>Image acquired</a:t>
          </a:r>
        </a:p>
      </dsp:txBody>
      <dsp:txXfrm>
        <a:off x="31631" y="1681920"/>
        <a:ext cx="1536695" cy="899626"/>
      </dsp:txXfrm>
    </dsp:sp>
    <dsp:sp modelId="{64838BC0-E80F-4905-A0FE-FB35DD398CCB}">
      <dsp:nvSpPr>
        <dsp:cNvPr id="0" name=""/>
        <dsp:cNvSpPr/>
      </dsp:nvSpPr>
      <dsp:spPr>
        <a:xfrm>
          <a:off x="1755583" y="1934242"/>
          <a:ext cx="337646" cy="39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55583" y="2013238"/>
        <a:ext cx="236352" cy="236990"/>
      </dsp:txXfrm>
    </dsp:sp>
    <dsp:sp modelId="{8F92DA90-53D8-4B6E-8AB3-4A987D1AAB27}">
      <dsp:nvSpPr>
        <dsp:cNvPr id="0" name=""/>
        <dsp:cNvSpPr/>
      </dsp:nvSpPr>
      <dsp:spPr>
        <a:xfrm>
          <a:off x="2233385" y="1653931"/>
          <a:ext cx="1592673" cy="955604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 dirty="0">
              <a:solidFill>
                <a:schemeClr val="tx1"/>
              </a:solidFill>
              <a:latin typeface="Century Gothic"/>
            </a:rPr>
            <a:t>Face detection</a:t>
          </a:r>
        </a:p>
      </dsp:txBody>
      <dsp:txXfrm>
        <a:off x="2261374" y="1681920"/>
        <a:ext cx="1536695" cy="899626"/>
      </dsp:txXfrm>
    </dsp:sp>
    <dsp:sp modelId="{95F713FB-5B80-4E98-A151-D8E646027A4D}">
      <dsp:nvSpPr>
        <dsp:cNvPr id="0" name=""/>
        <dsp:cNvSpPr/>
      </dsp:nvSpPr>
      <dsp:spPr>
        <a:xfrm>
          <a:off x="3985326" y="1934242"/>
          <a:ext cx="337646" cy="39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104870"/>
            <a:satOff val="-2266"/>
            <a:lumOff val="1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85326" y="2013238"/>
        <a:ext cx="236352" cy="236990"/>
      </dsp:txXfrm>
    </dsp:sp>
    <dsp:sp modelId="{83982F01-0E6F-4DF1-8D62-6D655B8AD059}">
      <dsp:nvSpPr>
        <dsp:cNvPr id="0" name=""/>
        <dsp:cNvSpPr/>
      </dsp:nvSpPr>
      <dsp:spPr>
        <a:xfrm>
          <a:off x="4463128" y="1653931"/>
          <a:ext cx="1592673" cy="955604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 dirty="0">
              <a:solidFill>
                <a:schemeClr val="tx1"/>
              </a:solidFill>
              <a:latin typeface="Century Gothic"/>
            </a:rPr>
            <a:t>Face recognition</a:t>
          </a:r>
        </a:p>
      </dsp:txBody>
      <dsp:txXfrm>
        <a:off x="4491117" y="1681920"/>
        <a:ext cx="1536695" cy="899626"/>
      </dsp:txXfrm>
    </dsp:sp>
    <dsp:sp modelId="{CFEA6A6B-E907-4109-8E56-FF070A6C2F3F}">
      <dsp:nvSpPr>
        <dsp:cNvPr id="0" name=""/>
        <dsp:cNvSpPr/>
      </dsp:nvSpPr>
      <dsp:spPr>
        <a:xfrm>
          <a:off x="6215068" y="1934242"/>
          <a:ext cx="337646" cy="39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209741"/>
            <a:satOff val="-4532"/>
            <a:lumOff val="3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215068" y="2013238"/>
        <a:ext cx="236352" cy="236990"/>
      </dsp:txXfrm>
    </dsp:sp>
    <dsp:sp modelId="{BF96084E-ADEA-4664-A9EA-8DF3EB2DE8EB}">
      <dsp:nvSpPr>
        <dsp:cNvPr id="0" name=""/>
        <dsp:cNvSpPr/>
      </dsp:nvSpPr>
      <dsp:spPr>
        <a:xfrm>
          <a:off x="6692870" y="1653931"/>
          <a:ext cx="1592673" cy="955604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 dirty="0">
              <a:latin typeface="Century Gothic"/>
            </a:rPr>
            <a:t>Tracking</a:t>
          </a:r>
        </a:p>
      </dsp:txBody>
      <dsp:txXfrm>
        <a:off x="6720859" y="1681920"/>
        <a:ext cx="1536695" cy="899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F43B-6BFA-44EE-9BE6-DB399528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98" y="2465549"/>
            <a:ext cx="9404723" cy="2392567"/>
          </a:xfrm>
        </p:spPr>
        <p:txBody>
          <a:bodyPr/>
          <a:lstStyle/>
          <a:p>
            <a:r>
              <a:rPr lang="en-US" b="1">
                <a:solidFill>
                  <a:srgbClr val="A5CDBC"/>
                </a:solidFill>
              </a:rPr>
              <a:t>STUDENT ATTENDANCE SYSTEM AND  LIVE TRACKING </a:t>
            </a:r>
            <a:br>
              <a:rPr lang="en-US" b="1">
                <a:solidFill>
                  <a:srgbClr val="A5CDBC"/>
                </a:solidFill>
              </a:rPr>
            </a:br>
            <a:br>
              <a:rPr lang="en-US" b="1">
                <a:solidFill>
                  <a:srgbClr val="A5CDBC"/>
                </a:solidFill>
              </a:rPr>
            </a:br>
            <a:br>
              <a:rPr lang="en-US" b="1">
                <a:solidFill>
                  <a:srgbClr val="A5CDBC"/>
                </a:solidFill>
              </a:rPr>
            </a:br>
            <a:endParaRPr lang="en-US" b="1">
              <a:solidFill>
                <a:srgbClr val="A5CD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3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6DFD-3AD1-4CAE-82CF-EA54922F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01209"/>
            <a:ext cx="8946541" cy="5747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 b="1" u="sng" dirty="0"/>
              <a:t>Face Detection</a:t>
            </a:r>
            <a:r>
              <a:rPr lang="en-US" dirty="0"/>
              <a:t> :  </a:t>
            </a:r>
            <a:endParaRPr lang="en-US"/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i="1" u="sng" dirty="0">
                <a:ea typeface="+mj-lt"/>
                <a:cs typeface="+mj-lt"/>
              </a:rPr>
              <a:t>HARCASCADE CLASSIFIERS</a:t>
            </a:r>
            <a:r>
              <a:rPr lang="en-US" dirty="0">
                <a:ea typeface="+mj-lt"/>
                <a:cs typeface="+mj-lt"/>
              </a:rPr>
              <a:t> (which internally uses "FEATURE MATCHING algo") is used for face detection.</a:t>
            </a:r>
          </a:p>
          <a:p>
            <a:pPr>
              <a:buFont typeface="Courier New" charset="2"/>
              <a:buChar char="o"/>
            </a:pPr>
            <a:r>
              <a:rPr lang="en-US" dirty="0">
                <a:ea typeface="+mj-lt"/>
                <a:cs typeface="+mj-lt"/>
              </a:rPr>
              <a:t>By passing 'cascade'(series) of 'classifiers' ('predefined features' which are nothing but group of arrays of 'float values' i.e. a matrix, denoting the grey color point  of an image.</a:t>
            </a:r>
          </a:p>
          <a:p>
            <a:pPr>
              <a:buFont typeface="Courier New" charset="2"/>
              <a:buChar char="o"/>
            </a:pPr>
            <a:r>
              <a:rPr lang="en-US" dirty="0">
                <a:ea typeface="+mj-lt"/>
                <a:cs typeface="+mj-lt"/>
              </a:rPr>
              <a:t>As, an image is nothing but  a matrix of floating point numbers.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ea typeface="+mj-lt"/>
                <a:cs typeface="+mj-lt"/>
              </a:rPr>
              <a:t>Face </a:t>
            </a:r>
            <a:r>
              <a:rPr lang="en-US" b="1" u="sng" dirty="0" err="1">
                <a:ea typeface="+mj-lt"/>
                <a:cs typeface="+mj-lt"/>
              </a:rPr>
              <a:t>Recognization</a:t>
            </a:r>
            <a:r>
              <a:rPr lang="en-US" dirty="0">
                <a:ea typeface="+mj-lt"/>
                <a:cs typeface="+mj-lt"/>
              </a:rPr>
              <a:t> :</a:t>
            </a:r>
          </a:p>
          <a:p>
            <a:pPr>
              <a:buClr>
                <a:srgbClr val="8AD0D6"/>
              </a:buClr>
              <a:buFont typeface="Courier New,monospace"/>
              <a:buChar char="o"/>
            </a:pPr>
            <a:r>
              <a:rPr lang="en-US" i="1" u="sng" dirty="0">
                <a:ea typeface="+mj-lt"/>
                <a:cs typeface="+mj-lt"/>
              </a:rPr>
              <a:t>LBPH </a:t>
            </a:r>
            <a:r>
              <a:rPr lang="en-US" i="1" u="sng" err="1">
                <a:ea typeface="+mj-lt"/>
                <a:cs typeface="+mj-lt"/>
              </a:rPr>
              <a:t>recognization</a:t>
            </a:r>
            <a:r>
              <a:rPr lang="en-US" i="1" u="sng" dirty="0">
                <a:ea typeface="+mj-lt"/>
                <a:cs typeface="+mj-lt"/>
              </a:rPr>
              <a:t> algorithm</a:t>
            </a:r>
            <a:r>
              <a:rPr lang="en-US" i="1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is used for facial </a:t>
            </a:r>
            <a:r>
              <a:rPr lang="en-US" err="1">
                <a:ea typeface="+mj-lt"/>
                <a:cs typeface="+mj-lt"/>
              </a:rPr>
              <a:t>recognization</a:t>
            </a:r>
            <a:r>
              <a:rPr lang="en-US" dirty="0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  <a:buFont typeface="Courier New,monospace"/>
              <a:buChar char="o"/>
            </a:pPr>
            <a:r>
              <a:rPr lang="en-US" dirty="0">
                <a:ea typeface="+mj-lt"/>
                <a:cs typeface="+mj-lt"/>
              </a:rPr>
              <a:t>It  compares the input facial image with all facial images existing inside the dataset, with the aim to find the image that best matches that face. </a:t>
            </a:r>
          </a:p>
          <a:p>
            <a:pPr>
              <a:buClr>
                <a:srgbClr val="8AD0D6"/>
              </a:buClr>
              <a:buFont typeface="Courier New,monospace"/>
              <a:buChar char="o"/>
            </a:pPr>
            <a:r>
              <a:rPr lang="en-US" dirty="0">
                <a:ea typeface="+mj-lt"/>
                <a:cs typeface="+mj-lt"/>
              </a:rPr>
              <a:t>It is basically a 1xN comparison.</a:t>
            </a:r>
            <a:endParaRPr lang="en-US" dirty="0"/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5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C5D3-AEF8-4391-B3C1-5552E21F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8568"/>
          </a:xfrm>
        </p:spPr>
        <p:txBody>
          <a:bodyPr/>
          <a:lstStyle/>
          <a:p>
            <a:r>
              <a:rPr lang="en-US" u="sng"/>
              <a:t>FLOW OF DATA : Taking image records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D88C696-AB9E-443C-9D1C-908CF0B3E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60895"/>
              </p:ext>
            </p:extLst>
          </p:nvPr>
        </p:nvGraphicFramePr>
        <p:xfrm>
          <a:off x="643238" y="3102185"/>
          <a:ext cx="1902244" cy="1104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" name="Flowchart: Decision 285">
            <a:extLst>
              <a:ext uri="{FF2B5EF4-FFF2-40B4-BE49-F238E27FC236}">
                <a16:creationId xmlns:a16="http://schemas.microsoft.com/office/drawing/2014/main" id="{31201837-3930-4413-910F-853668DD1B18}"/>
              </a:ext>
            </a:extLst>
          </p:cNvPr>
          <p:cNvSpPr/>
          <p:nvPr/>
        </p:nvSpPr>
        <p:spPr>
          <a:xfrm>
            <a:off x="3424687" y="2791996"/>
            <a:ext cx="2889847" cy="18115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 (Image</a:t>
            </a:r>
          </a:p>
          <a:p>
            <a:pPr algn="ctr"/>
            <a:r>
              <a:rPr lang="en-US"/>
              <a:t>list &lt;= Total students)</a:t>
            </a:r>
          </a:p>
        </p:txBody>
      </p:sp>
      <p:graphicFrame>
        <p:nvGraphicFramePr>
          <p:cNvPr id="290" name="Diagram 290">
            <a:extLst>
              <a:ext uri="{FF2B5EF4-FFF2-40B4-BE49-F238E27FC236}">
                <a16:creationId xmlns:a16="http://schemas.microsoft.com/office/drawing/2014/main" id="{C5BE63D6-9240-4A45-BE50-647882B9D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559037"/>
              </p:ext>
            </p:extLst>
          </p:nvPr>
        </p:nvGraphicFramePr>
        <p:xfrm>
          <a:off x="7088038" y="2132162"/>
          <a:ext cx="4428227" cy="311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44" name="Cylinder 443">
            <a:extLst>
              <a:ext uri="{FF2B5EF4-FFF2-40B4-BE49-F238E27FC236}">
                <a16:creationId xmlns:a16="http://schemas.microsoft.com/office/drawing/2014/main" id="{D49D7979-EA88-4118-A020-1F48F895758E}"/>
              </a:ext>
            </a:extLst>
          </p:cNvPr>
          <p:cNvSpPr/>
          <p:nvPr/>
        </p:nvSpPr>
        <p:spPr>
          <a:xfrm>
            <a:off x="10094883" y="4919119"/>
            <a:ext cx="1150187" cy="1408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set</a:t>
            </a:r>
          </a:p>
        </p:txBody>
      </p:sp>
      <p:graphicFrame>
        <p:nvGraphicFramePr>
          <p:cNvPr id="569" name="Diagram 569">
            <a:extLst>
              <a:ext uri="{FF2B5EF4-FFF2-40B4-BE49-F238E27FC236}">
                <a16:creationId xmlns:a16="http://schemas.microsoft.com/office/drawing/2014/main" id="{80669F49-A2F6-424B-B841-91DF30C1E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808314"/>
              </p:ext>
            </p:extLst>
          </p:nvPr>
        </p:nvGraphicFramePr>
        <p:xfrm>
          <a:off x="3867509" y="5151408"/>
          <a:ext cx="1998454" cy="161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68" name="Arrow: Right 667">
            <a:extLst>
              <a:ext uri="{FF2B5EF4-FFF2-40B4-BE49-F238E27FC236}">
                <a16:creationId xmlns:a16="http://schemas.microsoft.com/office/drawing/2014/main" id="{059775E5-7E31-4F05-82F9-F3E8AAF86223}"/>
              </a:ext>
            </a:extLst>
          </p:cNvPr>
          <p:cNvSpPr/>
          <p:nvPr/>
        </p:nvSpPr>
        <p:spPr>
          <a:xfrm>
            <a:off x="2771760" y="3370894"/>
            <a:ext cx="546340" cy="57509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Arrow: Right 677">
            <a:extLst>
              <a:ext uri="{FF2B5EF4-FFF2-40B4-BE49-F238E27FC236}">
                <a16:creationId xmlns:a16="http://schemas.microsoft.com/office/drawing/2014/main" id="{1E8723CF-72D9-41F1-8479-52546F356698}"/>
              </a:ext>
            </a:extLst>
          </p:cNvPr>
          <p:cNvSpPr/>
          <p:nvPr/>
        </p:nvSpPr>
        <p:spPr>
          <a:xfrm>
            <a:off x="6366100" y="3428403"/>
            <a:ext cx="718868" cy="57509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YES</a:t>
            </a:r>
          </a:p>
        </p:txBody>
      </p:sp>
      <p:sp>
        <p:nvSpPr>
          <p:cNvPr id="679" name="Arrow: Right 678">
            <a:extLst>
              <a:ext uri="{FF2B5EF4-FFF2-40B4-BE49-F238E27FC236}">
                <a16:creationId xmlns:a16="http://schemas.microsoft.com/office/drawing/2014/main" id="{2A179496-C598-41E2-A15C-19918D5F8121}"/>
              </a:ext>
            </a:extLst>
          </p:cNvPr>
          <p:cNvSpPr/>
          <p:nvPr/>
        </p:nvSpPr>
        <p:spPr>
          <a:xfrm rot="5340000">
            <a:off x="4582536" y="4547838"/>
            <a:ext cx="575095" cy="80513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Arrow: Right 679">
            <a:extLst>
              <a:ext uri="{FF2B5EF4-FFF2-40B4-BE49-F238E27FC236}">
                <a16:creationId xmlns:a16="http://schemas.microsoft.com/office/drawing/2014/main" id="{8CAD071E-BDAA-4126-8923-8E8915915148}"/>
              </a:ext>
            </a:extLst>
          </p:cNvPr>
          <p:cNvSpPr/>
          <p:nvPr/>
        </p:nvSpPr>
        <p:spPr>
          <a:xfrm rot="5400000">
            <a:off x="10391759" y="4319799"/>
            <a:ext cx="546340" cy="57509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Arrow: Curved Down 680">
            <a:extLst>
              <a:ext uri="{FF2B5EF4-FFF2-40B4-BE49-F238E27FC236}">
                <a16:creationId xmlns:a16="http://schemas.microsoft.com/office/drawing/2014/main" id="{60E7E254-F134-4F5F-9463-0EBDBC0301B9}"/>
              </a:ext>
            </a:extLst>
          </p:cNvPr>
          <p:cNvSpPr/>
          <p:nvPr/>
        </p:nvSpPr>
        <p:spPr>
          <a:xfrm flipH="1">
            <a:off x="2709499" y="1535644"/>
            <a:ext cx="7950677" cy="1567132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F7712A99-E9E4-4617-BA62-33F272814A81}"/>
              </a:ext>
            </a:extLst>
          </p:cNvPr>
          <p:cNvSpPr txBox="1"/>
          <p:nvPr/>
        </p:nvSpPr>
        <p:spPr>
          <a:xfrm>
            <a:off x="4633643" y="4734284"/>
            <a:ext cx="572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102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5ED3-9190-4F43-8283-54CAFC29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a typeface="+mj-lt"/>
                <a:cs typeface="+mj-lt"/>
              </a:rPr>
              <a:t>FLOW OF DATA : Attendance and Tracking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u="sn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C9575F-2AED-4EDB-8642-2D4C724D76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967668"/>
              </p:ext>
            </p:extLst>
          </p:nvPr>
        </p:nvGraphicFramePr>
        <p:xfrm>
          <a:off x="1363673" y="2007675"/>
          <a:ext cx="8289187" cy="4263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6AFAEFE-CE96-4625-9703-8D3849AEE67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44330" y="6541791"/>
            <a:ext cx="93487" cy="210264"/>
          </a:xfrm>
        </p:spPr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9A22E8EC-D9DC-4347-9677-B425F008E40C}"/>
              </a:ext>
            </a:extLst>
          </p:cNvPr>
          <p:cNvSpPr/>
          <p:nvPr/>
        </p:nvSpPr>
        <p:spPr>
          <a:xfrm>
            <a:off x="9165174" y="1459779"/>
            <a:ext cx="1454727" cy="13023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Attendance </a:t>
            </a:r>
            <a:r>
              <a:rPr lang="en-US" sz="1600" err="1"/>
              <a:t>Updation</a:t>
            </a:r>
            <a:endParaRPr lang="en-US" err="1"/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5EDA6E65-1DD8-422A-9DEF-985EDD6D5E26}"/>
              </a:ext>
            </a:extLst>
          </p:cNvPr>
          <p:cNvSpPr/>
          <p:nvPr/>
        </p:nvSpPr>
        <p:spPr>
          <a:xfrm>
            <a:off x="10307781" y="3430522"/>
            <a:ext cx="1454727" cy="13023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DB</a:t>
            </a:r>
          </a:p>
          <a:p>
            <a:pPr algn="ctr"/>
            <a:r>
              <a:rPr lang="en-US" sz="1600" err="1"/>
              <a:t>Updation</a:t>
            </a:r>
            <a:endParaRPr lang="en-US" err="1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8BDB5A-C5C4-406D-B0DF-FEDA467708D2}"/>
              </a:ext>
            </a:extLst>
          </p:cNvPr>
          <p:cNvSpPr/>
          <p:nvPr/>
        </p:nvSpPr>
        <p:spPr>
          <a:xfrm>
            <a:off x="9749305" y="3948684"/>
            <a:ext cx="443346" cy="387928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B6D71DAA-9A5E-40B8-BC5D-6C3010B581B8}"/>
              </a:ext>
            </a:extLst>
          </p:cNvPr>
          <p:cNvSpPr/>
          <p:nvPr/>
        </p:nvSpPr>
        <p:spPr>
          <a:xfrm flipH="1" flipV="1">
            <a:off x="2231240" y="4669500"/>
            <a:ext cx="4668980" cy="1233054"/>
          </a:xfrm>
          <a:prstGeom prst="curved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91562F3-9E80-4126-835C-72D9328C76B7}"/>
              </a:ext>
            </a:extLst>
          </p:cNvPr>
          <p:cNvSpPr txBox="1"/>
          <p:nvPr/>
        </p:nvSpPr>
        <p:spPr>
          <a:xfrm>
            <a:off x="3730337" y="59470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For each frame</a:t>
            </a:r>
            <a:endParaRPr lang="en-US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1F930E5B-4D5A-450B-9B65-B5A4B8AEF5D0}"/>
              </a:ext>
            </a:extLst>
          </p:cNvPr>
          <p:cNvSpPr/>
          <p:nvPr/>
        </p:nvSpPr>
        <p:spPr>
          <a:xfrm>
            <a:off x="5509404" y="1246518"/>
            <a:ext cx="2357885" cy="19553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6A1ABFFF-9C7A-45AF-BD08-8BE2840E42C7}"/>
              </a:ext>
            </a:extLst>
          </p:cNvPr>
          <p:cNvSpPr txBox="1"/>
          <p:nvPr/>
        </p:nvSpPr>
        <p:spPr>
          <a:xfrm>
            <a:off x="6090249" y="1848929"/>
            <a:ext cx="1420484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EBEBEB"/>
                </a:solidFill>
                <a:latin typeface="Arial"/>
                <a:ea typeface="Arial"/>
                <a:cs typeface="Arial"/>
              </a:rPr>
              <a:t>If (Image is recognized for time ‘t’ sec)</a:t>
            </a:r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9C7B20F-1F25-4542-84EA-B2D13D110C1F}"/>
              </a:ext>
            </a:extLst>
          </p:cNvPr>
          <p:cNvSpPr/>
          <p:nvPr/>
        </p:nvSpPr>
        <p:spPr>
          <a:xfrm>
            <a:off x="8006916" y="2006841"/>
            <a:ext cx="977660" cy="316302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36DF6-950F-4A01-83DA-6CD91521FC2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" name="Arrow: Bent 80">
            <a:extLst>
              <a:ext uri="{FF2B5EF4-FFF2-40B4-BE49-F238E27FC236}">
                <a16:creationId xmlns:a16="http://schemas.microsoft.com/office/drawing/2014/main" id="{EACB1839-0D69-4F22-89A2-CA06DBAF1FC7}"/>
              </a:ext>
            </a:extLst>
          </p:cNvPr>
          <p:cNvSpPr/>
          <p:nvPr/>
        </p:nvSpPr>
        <p:spPr>
          <a:xfrm rot="-16200000" flipV="1">
            <a:off x="4334923" y="2431246"/>
            <a:ext cx="1222075" cy="790754"/>
          </a:xfrm>
          <a:prstGeom prst="ben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2717CE-B47E-4606-98D8-082287EF22C8}"/>
              </a:ext>
            </a:extLst>
          </p:cNvPr>
          <p:cNvSpPr txBox="1"/>
          <p:nvPr/>
        </p:nvSpPr>
        <p:spPr>
          <a:xfrm>
            <a:off x="4422475" y="1777042"/>
            <a:ext cx="9316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FALSE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B6563B-058F-47A3-8C3A-8265CD17025E}"/>
              </a:ext>
            </a:extLst>
          </p:cNvPr>
          <p:cNvSpPr txBox="1"/>
          <p:nvPr/>
        </p:nvSpPr>
        <p:spPr>
          <a:xfrm>
            <a:off x="7959306" y="1705155"/>
            <a:ext cx="8022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CD8D-10E6-48B5-8F50-2128BF52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76F0-4F08-4BB8-8FC7-3F9F8BAB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160957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Since it's an automated attendance &amp; tracking system so it can be used in any institution or professional offices, thus, reducing manual efforts for the same.</a:t>
            </a:r>
            <a:endParaRPr lang="en-US" sz="2400"/>
          </a:p>
          <a:p>
            <a:r>
              <a:rPr lang="en-US" sz="2400">
                <a:ea typeface="+mj-lt"/>
                <a:cs typeface="+mj-lt"/>
              </a:rPr>
              <a:t>As it has a real time tracking system and in coming future we can also add user access to their own tracking, thus, making it helpful for users to monitor and focus on themselves . 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418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26B7-8F13-4388-8571-34D22800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2624-D522-4ECB-A109-69B0542F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7862"/>
            <a:ext cx="8946541" cy="4540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The system will require a high resolution camera, as a device with lower resolution will result in inappropriate and inconsistent results. </a:t>
            </a:r>
            <a:endParaRPr lang="en-US" sz="2400" dirty="0"/>
          </a:p>
          <a:p>
            <a:r>
              <a:rPr lang="en-US" sz="2400" dirty="0"/>
              <a:t>The system will require fast processing speed, minimum 4 GB RAM ,  for fast and accurate facial tracking .</a:t>
            </a:r>
          </a:p>
          <a:p>
            <a:r>
              <a:rPr lang="en-US" sz="2400" dirty="0"/>
              <a:t>For initializing the system, the facial data of every student to be tracked needs to be provided.</a:t>
            </a:r>
          </a:p>
          <a:p>
            <a:r>
              <a:rPr lang="en-US" sz="2400" dirty="0"/>
              <a:t>The system can only accurately recognize those faces whose image data has been provided to the system.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5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7C57-6F97-4785-A3CB-C2D14642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86" y="452718"/>
            <a:ext cx="8944648" cy="1400530"/>
          </a:xfrm>
        </p:spPr>
        <p:txBody>
          <a:bodyPr/>
          <a:lstStyle/>
          <a:p>
            <a:r>
              <a:rPr lang="en-US" u="sng"/>
              <a:t>PROBLEM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9CDC-1B90-4D0D-9FED-FDE718C0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5334"/>
            <a:ext cx="8946541" cy="4713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>
                <a:ea typeface="+mj-lt"/>
                <a:cs typeface="+mj-lt"/>
              </a:rPr>
              <a:t>Daily attendance marking is a common and important activity in institutions which is mainly undertaken manually.</a:t>
            </a:r>
          </a:p>
          <a:p>
            <a:pPr>
              <a:buFont typeface="Wingdings" charset="2"/>
              <a:buChar char="§"/>
            </a:pPr>
            <a:r>
              <a:rPr lang="en-US" sz="2400">
                <a:ea typeface="+mj-lt"/>
                <a:cs typeface="+mj-lt"/>
              </a:rPr>
              <a:t>This Manual Attendance maintaining is difficult process, especially for large group of students.</a:t>
            </a:r>
          </a:p>
          <a:p>
            <a:pPr>
              <a:buFont typeface="Wingdings" charset="2"/>
              <a:buChar char="§"/>
            </a:pPr>
            <a:r>
              <a:rPr lang="en-US" sz="2400"/>
              <a:t>Many times results in inaccuracy, </a:t>
            </a:r>
            <a:r>
              <a:rPr lang="en-US" sz="2400">
                <a:ea typeface="+mj-lt"/>
                <a:cs typeface="+mj-lt"/>
              </a:rPr>
              <a:t>fake attendance, etc.</a:t>
            </a:r>
          </a:p>
          <a:p>
            <a:pPr>
              <a:buFont typeface="Wingdings" charset="2"/>
              <a:buChar char="§"/>
            </a:pPr>
            <a:r>
              <a:rPr lang="en-US" sz="2400"/>
              <a:t>Also, it is a time consuming process that requires manual efforts for </a:t>
            </a:r>
            <a:r>
              <a:rPr lang="en-US" sz="2400">
                <a:ea typeface="+mj-lt"/>
                <a:cs typeface="+mj-lt"/>
              </a:rPr>
              <a:t>monitering and </a:t>
            </a:r>
            <a:r>
              <a:rPr lang="en-US" sz="2400"/>
              <a:t>cross checking for fake attendance and other mistakes.</a:t>
            </a:r>
          </a:p>
        </p:txBody>
      </p:sp>
    </p:spTree>
    <p:extLst>
      <p:ext uri="{BB962C8B-B14F-4D97-AF65-F5344CB8AC3E}">
        <p14:creationId xmlns:p14="http://schemas.microsoft.com/office/powerpoint/2010/main" val="197482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9ECF-095B-42C7-BDC0-C7705EC0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85" y="467095"/>
            <a:ext cx="9260949" cy="1156116"/>
          </a:xfrm>
        </p:spPr>
        <p:txBody>
          <a:bodyPr/>
          <a:lstStyle/>
          <a:p>
            <a:r>
              <a:rPr lang="en-US" u="sng"/>
              <a:t>PROPOSED SOLUTION</a:t>
            </a:r>
            <a:r>
              <a:rPr lang="en-US"/>
              <a:t> </a:t>
            </a:r>
            <a:r>
              <a:rPr lang="en-US" b="1"/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978E-D331-4C3A-84E0-9541B641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5975"/>
            <a:ext cx="8946541" cy="46124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,Sans-Serif" charset="2"/>
              <a:buChar char="§"/>
            </a:pPr>
            <a:r>
              <a:rPr lang="en-US" sz="2400">
                <a:ea typeface="+mj-lt"/>
                <a:cs typeface="+mj-lt"/>
              </a:rPr>
              <a:t>These drawbacks could be overcome by a smart and automated attendance system .</a:t>
            </a:r>
            <a:endParaRPr lang="en-US" sz="2400"/>
          </a:p>
          <a:p>
            <a:pPr>
              <a:buFont typeface="Wingdings,Sans-Serif" charset="2"/>
              <a:buChar char="§"/>
            </a:pPr>
            <a:r>
              <a:rPr lang="en-US" sz="2400">
                <a:ea typeface="+mj-lt"/>
                <a:cs typeface="+mj-lt"/>
              </a:rPr>
              <a:t>A "Student's attendance and live tracking system " based on facial recognition tracks the presence of student; live, and automatically maintains their attendance on the bases of time duration of their presence.</a:t>
            </a:r>
          </a:p>
          <a:p>
            <a:pPr>
              <a:buFont typeface="Wingdings,Sans-Serif" charset="2"/>
              <a:buChar char="§"/>
            </a:pPr>
            <a:r>
              <a:rPr lang="en-US" sz="2400">
                <a:ea typeface="+mj-lt"/>
                <a:cs typeface="+mj-lt"/>
              </a:rPr>
              <a:t> Since, face is a unique identity of person, by using a system based on Face Recognition the issue of fake attendance, inaccuracy and proxies can be solved.</a:t>
            </a:r>
          </a:p>
          <a:p>
            <a:pPr>
              <a:buFont typeface="Wingdings,Sans-Serif" charset="2"/>
              <a:buChar char="§"/>
            </a:pPr>
            <a:r>
              <a:rPr lang="en-US" sz="2400"/>
              <a:t>It also reduces manual efforts of taking attendance and  tracking false </a:t>
            </a:r>
            <a:r>
              <a:rPr lang="en-US" sz="2400">
                <a:ea typeface="+mj-lt"/>
                <a:cs typeface="+mj-lt"/>
              </a:rPr>
              <a:t>attendance and proxies, as it is an automated system which tracks the presence of student and mark their attendance.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073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52B8-03DC-4B27-B774-E60A2EE6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2609"/>
            <a:ext cx="9404723" cy="1400530"/>
          </a:xfrm>
        </p:spPr>
        <p:txBody>
          <a:bodyPr/>
          <a:lstStyle/>
          <a:p>
            <a:r>
              <a:rPr lang="en-US" u="sng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C2C1-7A3F-40AF-AD7A-7FD23479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120743"/>
            <a:ext cx="10901076" cy="5606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system is implemented using </a:t>
            </a:r>
            <a:r>
              <a:rPr lang="en-US" u="sng" dirty="0"/>
              <a:t>Python</a:t>
            </a:r>
            <a:r>
              <a:rPr lang="en-US" dirty="0"/>
              <a:t> Programming Language.</a:t>
            </a:r>
          </a:p>
          <a:p>
            <a:pPr marL="457200" indent="-457200"/>
            <a:r>
              <a:rPr lang="en-US" dirty="0"/>
              <a:t>It makes use of :</a:t>
            </a:r>
          </a:p>
          <a:p>
            <a:pPr marL="857250" lvl="1">
              <a:buFont typeface="Wingdings" charset="2"/>
              <a:buChar char="ü"/>
            </a:pPr>
            <a:r>
              <a:rPr lang="en-US" dirty="0"/>
              <a:t>Face Detection </a:t>
            </a:r>
          </a:p>
          <a:p>
            <a:pPr marL="857250" lvl="1">
              <a:buFont typeface="Wingdings" charset="2"/>
              <a:buChar char="ü"/>
            </a:pPr>
            <a:r>
              <a:rPr lang="en-US" dirty="0"/>
              <a:t>Face Recognition</a:t>
            </a:r>
          </a:p>
          <a:p>
            <a:pPr marL="0" indent="0">
              <a:buNone/>
            </a:pPr>
            <a:r>
              <a:rPr lang="en-US" dirty="0"/>
              <a:t>      with the help of Python's libraries such as </a:t>
            </a:r>
            <a:r>
              <a:rPr lang="en-US" b="1" dirty="0"/>
              <a:t>:</a:t>
            </a:r>
          </a:p>
          <a:p>
            <a:pPr>
              <a:buClr>
                <a:srgbClr val="8AD0D6"/>
              </a:buClr>
            </a:pPr>
            <a:r>
              <a:rPr lang="en-US" b="1" u="sng" dirty="0">
                <a:ea typeface="+mj-lt"/>
                <a:cs typeface="+mj-lt"/>
              </a:rPr>
              <a:t>CV2 </a:t>
            </a:r>
            <a:r>
              <a:rPr lang="en-US" u="sng" dirty="0">
                <a:ea typeface="+mj-lt"/>
                <a:cs typeface="+mj-lt"/>
              </a:rPr>
              <a:t>:</a:t>
            </a:r>
            <a:r>
              <a:rPr lang="en-US" dirty="0">
                <a:ea typeface="+mj-lt"/>
                <a:cs typeface="+mj-lt"/>
              </a:rPr>
              <a:t> An </a:t>
            </a:r>
            <a:r>
              <a:rPr lang="en-US" dirty="0" err="1">
                <a:ea typeface="+mj-lt"/>
                <a:cs typeface="+mj-lt"/>
              </a:rPr>
              <a:t>openCV</a:t>
            </a:r>
            <a:r>
              <a:rPr lang="en-US" dirty="0">
                <a:ea typeface="+mj-lt"/>
                <a:cs typeface="+mj-lt"/>
              </a:rPr>
              <a:t> library for Image processing .</a:t>
            </a:r>
          </a:p>
          <a:p>
            <a:pPr>
              <a:buClr>
                <a:srgbClr val="8AD0D6"/>
              </a:buClr>
            </a:pPr>
            <a:r>
              <a:rPr lang="en-US" b="1" u="sng" dirty="0">
                <a:ea typeface="+mj-lt"/>
                <a:cs typeface="+mj-lt"/>
              </a:rPr>
              <a:t>NUMPY</a:t>
            </a:r>
            <a:r>
              <a:rPr lang="en-US" dirty="0">
                <a:ea typeface="+mj-lt"/>
                <a:cs typeface="+mj-lt"/>
              </a:rPr>
              <a:t> : For computing, processing and performing various  operations on arrays (as an image is an array of pixels values) .</a:t>
            </a:r>
          </a:p>
          <a:p>
            <a:pPr>
              <a:buClr>
                <a:srgbClr val="8AD0D6"/>
              </a:buClr>
            </a:pPr>
            <a:r>
              <a:rPr lang="en-US" b="1" u="sng" dirty="0">
                <a:ea typeface="+mj-lt"/>
                <a:cs typeface="+mj-lt"/>
              </a:rPr>
              <a:t>MATPLOTLIB, PIL</a:t>
            </a:r>
            <a:r>
              <a:rPr lang="en-US" u="sng" dirty="0">
                <a:ea typeface="+mj-lt"/>
                <a:cs typeface="+mj-lt"/>
              </a:rPr>
              <a:t> :</a:t>
            </a:r>
            <a:r>
              <a:rPr lang="en-US" dirty="0">
                <a:ea typeface="+mj-lt"/>
                <a:cs typeface="+mj-lt"/>
              </a:rPr>
              <a:t> for capturing, opening and saving the image  set as a file.</a:t>
            </a:r>
          </a:p>
          <a:p>
            <a:pPr>
              <a:buClr>
                <a:srgbClr val="8AD0D6"/>
              </a:buClr>
            </a:pPr>
            <a:r>
              <a:rPr lang="en-US" b="1" u="sng" dirty="0" err="1">
                <a:ea typeface="+mj-lt"/>
                <a:cs typeface="+mj-lt"/>
              </a:rPr>
              <a:t>Tkinter</a:t>
            </a:r>
            <a:r>
              <a:rPr lang="en-US" b="1" u="sng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: for making the graphical user interface of the application.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u="sng" dirty="0">
                <a:ea typeface="+mj-lt"/>
                <a:cs typeface="+mj-lt"/>
              </a:rPr>
              <a:t>CSV</a:t>
            </a:r>
            <a:r>
              <a:rPr lang="en-US" u="sng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: for storing </a:t>
            </a:r>
            <a:r>
              <a:rPr lang="en-US" dirty="0" err="1">
                <a:ea typeface="+mj-lt"/>
                <a:cs typeface="+mj-lt"/>
              </a:rPr>
              <a:t>attedance</a:t>
            </a:r>
            <a:r>
              <a:rPr lang="en-US" dirty="0">
                <a:ea typeface="+mj-lt"/>
                <a:cs typeface="+mj-lt"/>
              </a:rPr>
              <a:t> data in a CSV file </a:t>
            </a:r>
            <a:r>
              <a:rPr lang="en-US" dirty="0" err="1">
                <a:ea typeface="+mj-lt"/>
                <a:cs typeface="+mj-lt"/>
              </a:rPr>
              <a:t>formate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u="sng" dirty="0">
                <a:ea typeface="+mj-lt"/>
                <a:cs typeface="+mj-lt"/>
              </a:rPr>
              <a:t>OS </a:t>
            </a:r>
            <a:r>
              <a:rPr lang="en-US" dirty="0">
                <a:ea typeface="+mj-lt"/>
                <a:cs typeface="+mj-lt"/>
              </a:rPr>
              <a:t>: for performing operations over system paths 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u="sng" dirty="0"/>
              <a:t>re, datetime </a:t>
            </a:r>
            <a:r>
              <a:rPr lang="en-US" dirty="0"/>
              <a:t> : for other internal computations.</a:t>
            </a:r>
          </a:p>
          <a:p>
            <a:pPr marL="457200" indent="-457200">
              <a:buClr>
                <a:srgbClr val="8AD0D6"/>
              </a:buCl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2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1919-3D1B-438A-9EFF-364B2F9D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MINIMUM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761B-D010-49A6-8279-63762D93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66013"/>
            <a:ext cx="8946541" cy="4382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>
                <a:solidFill>
                  <a:schemeClr val="tx1">
                    <a:lumMod val="95000"/>
                  </a:schemeClr>
                </a:solidFill>
              </a:rPr>
              <a:t>HARDWARE  REQUIRMENTS</a:t>
            </a:r>
          </a:p>
          <a:p>
            <a:r>
              <a:rPr lang="en-US" sz="2400"/>
              <a:t>The system requires a good resolution camera  for accurate capturing and recognition of faces, minimum 10 MP .</a:t>
            </a:r>
          </a:p>
          <a:p>
            <a:r>
              <a:rPr lang="en-US" sz="2400"/>
              <a:t>Minimum 4 GB RAM and  1.6 GHz processor for installing and running  software.</a:t>
            </a:r>
          </a:p>
          <a:p>
            <a:pPr marL="0" indent="0">
              <a:buNone/>
            </a:pPr>
            <a:r>
              <a:rPr lang="en-US" sz="2400" b="1" u="sng"/>
              <a:t>SOFTWARE </a:t>
            </a:r>
            <a:r>
              <a:rPr lang="en-US" sz="2400" b="1" u="sng">
                <a:solidFill>
                  <a:schemeClr val="tx1">
                    <a:lumMod val="95000"/>
                  </a:schemeClr>
                </a:solidFill>
                <a:ea typeface="+mj-lt"/>
                <a:cs typeface="+mj-lt"/>
              </a:rPr>
              <a:t>REQUIRMENTS</a:t>
            </a:r>
            <a:endParaRPr lang="en-US" sz="2400" b="1" u="sng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/>
              <a:t>Python Virtual Machine (PVM) installed on PC for running the software .</a:t>
            </a:r>
            <a:endParaRPr lang="en-US" sz="2400" b="1" u="sng"/>
          </a:p>
          <a:p>
            <a:pPr marL="0" indent="0">
              <a:buNone/>
            </a:pPr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41556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8860-F57E-4564-902A-759047D0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638" y="244900"/>
            <a:ext cx="9404723" cy="1400530"/>
          </a:xfrm>
        </p:spPr>
        <p:txBody>
          <a:bodyPr/>
          <a:lstStyle/>
          <a:p>
            <a:r>
              <a:rPr lang="en-US" u="sng" dirty="0">
                <a:ea typeface="+mj-lt"/>
                <a:cs typeface="+mj-lt"/>
              </a:rPr>
              <a:t>SCREENSHOT</a:t>
            </a:r>
            <a:endParaRPr lang="en-US" dirty="0"/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49F79B5-096E-469C-B441-9A99D3FAA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42" y="1313148"/>
            <a:ext cx="5905500" cy="3343275"/>
          </a:xfrm>
        </p:spPr>
      </p:pic>
      <p:pic>
        <p:nvPicPr>
          <p:cNvPr id="7" name="Picture 7" descr="A picture containing text, indoor, person, screenshot&#10;&#10;Description automatically generated">
            <a:extLst>
              <a:ext uri="{FF2B5EF4-FFF2-40B4-BE49-F238E27FC236}">
                <a16:creationId xmlns:a16="http://schemas.microsoft.com/office/drawing/2014/main" id="{0A0EB9F3-D85A-46DC-AFF6-2DC87453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58" y="988533"/>
            <a:ext cx="5006556" cy="3802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10184F-FD1F-4AA6-A083-C585C867F0DA}"/>
              </a:ext>
            </a:extLst>
          </p:cNvPr>
          <p:cNvSpPr txBox="1"/>
          <p:nvPr/>
        </p:nvSpPr>
        <p:spPr>
          <a:xfrm>
            <a:off x="2050211" y="5155721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EBEBEB"/>
                </a:solidFill>
                <a:latin typeface="Arial"/>
                <a:cs typeface="Arial"/>
              </a:rPr>
              <a:t>MAIN WINDOW</a:t>
            </a:r>
            <a:endParaRPr lang="en-US" sz="2500">
              <a:solidFill>
                <a:srgbClr val="FFFFFF"/>
              </a:solidFill>
              <a:latin typeface="Century Gothic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AA116-53FC-43D5-9C60-EF331DDE68CF}"/>
              </a:ext>
            </a:extLst>
          </p:cNvPr>
          <p:cNvSpPr txBox="1"/>
          <p:nvPr/>
        </p:nvSpPr>
        <p:spPr>
          <a:xfrm>
            <a:off x="5917723" y="5184475"/>
            <a:ext cx="6452556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b="1">
                <a:solidFill>
                  <a:srgbClr val="EBEBEB"/>
                </a:solidFill>
                <a:latin typeface="Arial"/>
                <a:cs typeface="Arial"/>
              </a:rPr>
              <a:t>TRACKING  AND IMAGE RECOGNIZATONA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798A-8846-4804-9598-F2424FAF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 SCREENSHOT</a:t>
            </a:r>
          </a:p>
        </p:txBody>
      </p:sp>
      <p:pic>
        <p:nvPicPr>
          <p:cNvPr id="19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8F54B5BE-4406-4225-B4E3-2A7487DDB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5773" y="1470450"/>
            <a:ext cx="5886450" cy="4181475"/>
          </a:xfrm>
        </p:spPr>
      </p:pic>
      <p:pic>
        <p:nvPicPr>
          <p:cNvPr id="20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CC056948-31A7-48CD-82BA-E78EF640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5" y="1448699"/>
            <a:ext cx="5362575" cy="4248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87B674-6931-482A-A27A-25F3BE50A471}"/>
              </a:ext>
            </a:extLst>
          </p:cNvPr>
          <p:cNvSpPr txBox="1"/>
          <p:nvPr/>
        </p:nvSpPr>
        <p:spPr>
          <a:xfrm>
            <a:off x="7341080" y="5860211"/>
            <a:ext cx="4425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EBEBEB"/>
                </a:solidFill>
                <a:latin typeface="Arial"/>
                <a:cs typeface="Arial"/>
              </a:rPr>
              <a:t>ATTENDANCE MARKING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A15F3C-62AF-47BD-8D53-67E0BF05D1AD}"/>
              </a:ext>
            </a:extLst>
          </p:cNvPr>
          <p:cNvSpPr txBox="1"/>
          <p:nvPr/>
        </p:nvSpPr>
        <p:spPr>
          <a:xfrm>
            <a:off x="1043796" y="5860211"/>
            <a:ext cx="4310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EBEBEB"/>
                </a:solidFill>
                <a:latin typeface="Arial"/>
                <a:cs typeface="Arial"/>
              </a:rPr>
              <a:t>INSERTING TRAINING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4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F1ED-94C3-4D05-BD5F-2BD00897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47" y="355736"/>
            <a:ext cx="9404723" cy="846349"/>
          </a:xfrm>
        </p:spPr>
        <p:txBody>
          <a:bodyPr/>
          <a:lstStyle/>
          <a:p>
            <a:r>
              <a:rPr lang="en-US" u="sng" dirty="0"/>
              <a:t>SYSTEM FLOW CONTROL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571D1-2018-4848-B1B6-6F60FB70F71E}"/>
              </a:ext>
            </a:extLst>
          </p:cNvPr>
          <p:cNvSpPr/>
          <p:nvPr/>
        </p:nvSpPr>
        <p:spPr>
          <a:xfrm>
            <a:off x="4572001" y="1461656"/>
            <a:ext cx="2078181" cy="113607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4957BC-E12F-4E69-B4A9-C0CF11FFAA25}"/>
              </a:ext>
            </a:extLst>
          </p:cNvPr>
          <p:cNvSpPr/>
          <p:nvPr/>
        </p:nvSpPr>
        <p:spPr>
          <a:xfrm>
            <a:off x="4572001" y="3359728"/>
            <a:ext cx="2078181" cy="113607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controller.py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9E330-8B19-4FB7-9012-6CBA9114D8C8}"/>
              </a:ext>
            </a:extLst>
          </p:cNvPr>
          <p:cNvSpPr/>
          <p:nvPr/>
        </p:nvSpPr>
        <p:spPr>
          <a:xfrm>
            <a:off x="4572001" y="5146964"/>
            <a:ext cx="2078181" cy="113607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views.py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52A02E-A879-4404-A443-652DF55D0C2C}"/>
              </a:ext>
            </a:extLst>
          </p:cNvPr>
          <p:cNvCxnSpPr/>
          <p:nvPr/>
        </p:nvCxnSpPr>
        <p:spPr>
          <a:xfrm>
            <a:off x="5610225" y="2652279"/>
            <a:ext cx="1" cy="6511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BAE530-092E-4E03-AFE5-9692EAABE8BD}"/>
              </a:ext>
            </a:extLst>
          </p:cNvPr>
          <p:cNvCxnSpPr>
            <a:cxnSpLocks/>
          </p:cNvCxnSpPr>
          <p:nvPr/>
        </p:nvCxnSpPr>
        <p:spPr>
          <a:xfrm>
            <a:off x="5610225" y="4494934"/>
            <a:ext cx="1" cy="6511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35967F-1079-42FE-926E-001E95C9B2F8}"/>
              </a:ext>
            </a:extLst>
          </p:cNvPr>
          <p:cNvSpPr txBox="1"/>
          <p:nvPr/>
        </p:nvSpPr>
        <p:spPr>
          <a:xfrm>
            <a:off x="5683827" y="2857499"/>
            <a:ext cx="1496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Imported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822EC-7AAD-4F27-9D72-6AEBCB321B16}"/>
              </a:ext>
            </a:extLst>
          </p:cNvPr>
          <p:cNvSpPr txBox="1"/>
          <p:nvPr/>
        </p:nvSpPr>
        <p:spPr>
          <a:xfrm>
            <a:off x="5735782" y="4655127"/>
            <a:ext cx="1565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Imported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76EA7-3C4C-46F8-9B98-B79C11034AD2}"/>
              </a:ext>
            </a:extLst>
          </p:cNvPr>
          <p:cNvSpPr txBox="1"/>
          <p:nvPr/>
        </p:nvSpPr>
        <p:spPr>
          <a:xfrm>
            <a:off x="6948920" y="1531792"/>
            <a:ext cx="39485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model.py </a:t>
            </a:r>
            <a:r>
              <a:rPr lang="en-US" sz="1500" dirty="0"/>
              <a:t>:  It manages all the </a:t>
            </a:r>
            <a:r>
              <a:rPr lang="en-US" sz="1500" dirty="0" err="1"/>
              <a:t>updations</a:t>
            </a:r>
            <a:r>
              <a:rPr lang="en-US" sz="1500" dirty="0"/>
              <a:t> and </a:t>
            </a:r>
            <a:r>
              <a:rPr lang="en-US" sz="1500" dirty="0" err="1"/>
              <a:t>maintainance</a:t>
            </a:r>
            <a:r>
              <a:rPr lang="en-US" sz="1500" dirty="0"/>
              <a:t> (attendance marking, </a:t>
            </a:r>
            <a:r>
              <a:rPr lang="en-US" sz="1500" dirty="0" err="1"/>
              <a:t>attendanec</a:t>
            </a:r>
            <a:r>
              <a:rPr lang="en-US" sz="1500" dirty="0"/>
              <a:t> file creation, etc.) of CSV files.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65B57-CDD8-4BA5-89A6-7D6927BEBADD}"/>
              </a:ext>
            </a:extLst>
          </p:cNvPr>
          <p:cNvSpPr txBox="1"/>
          <p:nvPr/>
        </p:nvSpPr>
        <p:spPr>
          <a:xfrm>
            <a:off x="7065818" y="3228109"/>
            <a:ext cx="47659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rgbClr val="0D0D0D"/>
                </a:solidFill>
              </a:rPr>
              <a:t>controller.py </a:t>
            </a:r>
            <a:r>
              <a:rPr lang="en-US" sz="1500" dirty="0">
                <a:solidFill>
                  <a:srgbClr val="FFFFFF"/>
                </a:solidFill>
              </a:rPr>
              <a:t>:  It takes all the event</a:t>
            </a:r>
            <a:r>
              <a:rPr lang="en-US" sz="1500" dirty="0"/>
              <a:t> requests from "views.py" , process it, and sends the response back .</a:t>
            </a:r>
            <a:endParaRPr lang="en-US" dirty="0"/>
          </a:p>
          <a:p>
            <a:r>
              <a:rPr lang="en-US" sz="1500" dirty="0"/>
              <a:t>Also forwards the requests to model.py, if required, accepts &amp; transfers the  response back to views.py 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EF99C-4F08-4763-80F7-3CC3CF831217}"/>
              </a:ext>
            </a:extLst>
          </p:cNvPr>
          <p:cNvSpPr txBox="1"/>
          <p:nvPr/>
        </p:nvSpPr>
        <p:spPr>
          <a:xfrm>
            <a:off x="7065818" y="5486400"/>
            <a:ext cx="494607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rgbClr val="0D0D0D"/>
                </a:solidFill>
              </a:rPr>
              <a:t>views.py </a:t>
            </a:r>
            <a:r>
              <a:rPr lang="en-US" sz="1500" dirty="0"/>
              <a:t>: Contains all the GUI (Front end) of app. Takes all the requests.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97C9D-4689-4C2D-81B7-146E55CC50B3}"/>
              </a:ext>
            </a:extLst>
          </p:cNvPr>
          <p:cNvSpPr txBox="1"/>
          <p:nvPr/>
        </p:nvSpPr>
        <p:spPr>
          <a:xfrm>
            <a:off x="760268" y="1466850"/>
            <a:ext cx="34774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system is built upon MVC design 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9093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9CA5-A893-45ED-9E28-E561DA11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203"/>
          </a:xfrm>
        </p:spPr>
        <p:txBody>
          <a:bodyPr/>
          <a:lstStyle/>
          <a:p>
            <a:r>
              <a:rPr lang="en-US" u="sng" dirty="0"/>
              <a:t>ALGORITHM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FF99C6-1FBD-4F3D-9200-E9C2094EAA63}"/>
              </a:ext>
            </a:extLst>
          </p:cNvPr>
          <p:cNvSpPr/>
          <p:nvPr/>
        </p:nvSpPr>
        <p:spPr>
          <a:xfrm>
            <a:off x="4114801" y="1794167"/>
            <a:ext cx="3144980" cy="126076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2. Capturing  face samples and storing it.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C3D1A4-A480-43BA-984B-E8E77F552100}"/>
              </a:ext>
            </a:extLst>
          </p:cNvPr>
          <p:cNvSpPr/>
          <p:nvPr/>
        </p:nvSpPr>
        <p:spPr>
          <a:xfrm>
            <a:off x="4059383" y="4218711"/>
            <a:ext cx="3103417" cy="131618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5.  Attendance marking (csv file </a:t>
            </a:r>
            <a:r>
              <a:rPr lang="en-US" dirty="0" err="1"/>
              <a:t>updation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0B41FE-89A4-4CCD-B9DD-4115402C1E49}"/>
              </a:ext>
            </a:extLst>
          </p:cNvPr>
          <p:cNvSpPr/>
          <p:nvPr/>
        </p:nvSpPr>
        <p:spPr>
          <a:xfrm>
            <a:off x="8354292" y="4218712"/>
            <a:ext cx="3214254" cy="126076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4.  Face detection 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Face </a:t>
            </a:r>
            <a:r>
              <a:rPr lang="en-US" dirty="0" err="1"/>
              <a:t>recognization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BC28F2-0805-4EC9-9E4A-48079B98BC89}"/>
              </a:ext>
            </a:extLst>
          </p:cNvPr>
          <p:cNvSpPr/>
          <p:nvPr/>
        </p:nvSpPr>
        <p:spPr>
          <a:xfrm>
            <a:off x="8354293" y="1752602"/>
            <a:ext cx="3214253" cy="126076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3.  Creating and training face detection "model"  (.</a:t>
            </a:r>
            <a:r>
              <a:rPr lang="en-US" dirty="0" err="1"/>
              <a:t>yml</a:t>
            </a:r>
            <a:r>
              <a:rPr lang="en-US" dirty="0"/>
              <a:t> file)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AC36A3-D4E5-46F0-BE86-E6E1ADD45A27}"/>
              </a:ext>
            </a:extLst>
          </p:cNvPr>
          <p:cNvSpPr/>
          <p:nvPr/>
        </p:nvSpPr>
        <p:spPr>
          <a:xfrm>
            <a:off x="290947" y="1752602"/>
            <a:ext cx="2895599" cy="126076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1. Object(face) tracking on the video</a:t>
            </a:r>
          </a:p>
          <a:p>
            <a:pPr algn="ctr"/>
            <a:r>
              <a:rPr lang="en-US" dirty="0"/>
              <a:t>(face detection +tracking)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DA151A-AC77-4DF0-86CD-D448EFD6A953}"/>
              </a:ext>
            </a:extLst>
          </p:cNvPr>
          <p:cNvSpPr/>
          <p:nvPr/>
        </p:nvSpPr>
        <p:spPr>
          <a:xfrm>
            <a:off x="3145832" y="2207112"/>
            <a:ext cx="1058958" cy="35342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B72332-EF0D-4D1F-AEBA-891955D855D1}"/>
              </a:ext>
            </a:extLst>
          </p:cNvPr>
          <p:cNvSpPr/>
          <p:nvPr/>
        </p:nvSpPr>
        <p:spPr>
          <a:xfrm>
            <a:off x="7302195" y="2248675"/>
            <a:ext cx="1058958" cy="35342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2D89EE6-A9D7-42BF-BC11-5840D60563E4}"/>
              </a:ext>
            </a:extLst>
          </p:cNvPr>
          <p:cNvSpPr/>
          <p:nvPr/>
        </p:nvSpPr>
        <p:spPr>
          <a:xfrm rot="5400000">
            <a:off x="9602050" y="3467875"/>
            <a:ext cx="1058958" cy="35342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BAFDDC-0FDD-4745-9257-6D491E61049E}"/>
              </a:ext>
            </a:extLst>
          </p:cNvPr>
          <p:cNvSpPr/>
          <p:nvPr/>
        </p:nvSpPr>
        <p:spPr>
          <a:xfrm flipH="1">
            <a:off x="7169664" y="4700930"/>
            <a:ext cx="1130060" cy="35342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4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STUDENT ATTENDANCE SYSTEM AND  LIVE TRACKING    </vt:lpstr>
      <vt:lpstr>PROBLEM :</vt:lpstr>
      <vt:lpstr>PROPOSED SOLUTION :</vt:lpstr>
      <vt:lpstr>TECHNOLOGY USED</vt:lpstr>
      <vt:lpstr>MINIMUM REQUIRMENTS</vt:lpstr>
      <vt:lpstr>SCREENSHOT</vt:lpstr>
      <vt:lpstr> SCREENSHOT</vt:lpstr>
      <vt:lpstr>SYSTEM FLOW CONTROL</vt:lpstr>
      <vt:lpstr>ALGORITHM</vt:lpstr>
      <vt:lpstr>PowerPoint Presentation</vt:lpstr>
      <vt:lpstr>FLOW OF DATA : Taking image records</vt:lpstr>
      <vt:lpstr>FLOW OF DATA : Attendance and Tracking </vt:lpstr>
      <vt:lpstr>FUTURE SCOPE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607</cp:revision>
  <dcterms:created xsi:type="dcterms:W3CDTF">2014-09-12T17:24:29Z</dcterms:created>
  <dcterms:modified xsi:type="dcterms:W3CDTF">2021-05-02T08:35:12Z</dcterms:modified>
</cp:coreProperties>
</file>