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517d2389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517d2389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4e24476d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4e24476d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4e24476d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4e24476d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4e24476d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74e24476d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517d238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517d238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517d238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517d238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4e24476d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4e24476d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t3049c-fall22-henderson.github.io/final-project-KennethOtero/" TargetMode="External"/><Relationship Id="rId4" Type="http://schemas.openxmlformats.org/officeDocument/2006/relationships/hyperlink" Target="https://github.com/it3049c-fall22-henderson/final-project-KennethOter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phaser.io/examples/v3/category/games/snak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Project:</a:t>
            </a:r>
            <a:endParaRPr/>
          </a:p>
          <a:p>
            <a:pPr indent="0" lvl="0" marL="0" rtl="0" algn="l">
              <a:spcBef>
                <a:spcPts val="0"/>
              </a:spcBef>
              <a:spcAft>
                <a:spcPts val="0"/>
              </a:spcAft>
              <a:buNone/>
            </a:pPr>
            <a:r>
              <a:rPr lang="en"/>
              <a:t>Snake</a:t>
            </a:r>
            <a:endParaRPr/>
          </a:p>
        </p:txBody>
      </p:sp>
      <p:sp>
        <p:nvSpPr>
          <p:cNvPr id="135" name="Google Shape;135;p13"/>
          <p:cNvSpPr txBox="1"/>
          <p:nvPr>
            <p:ph idx="1" type="subTitle"/>
          </p:nvPr>
        </p:nvSpPr>
        <p:spPr>
          <a:xfrm>
            <a:off x="4209575" y="3693850"/>
            <a:ext cx="4345200" cy="7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Created By: Isaiah Dicristoforo, </a:t>
            </a:r>
            <a:r>
              <a:rPr lang="en"/>
              <a:t>Johnathan Juilfs, Rachel Lindquist, Gabby McClimans, and Kenneth Otero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Kenneth Otero - 	Team Lead</a:t>
            </a:r>
            <a:endParaRPr/>
          </a:p>
          <a:p>
            <a:pPr indent="-311150" lvl="0" marL="457200" rtl="0" algn="l">
              <a:spcBef>
                <a:spcPts val="0"/>
              </a:spcBef>
              <a:spcAft>
                <a:spcPts val="0"/>
              </a:spcAft>
              <a:buSzPts val="1300"/>
              <a:buChar char="●"/>
            </a:pPr>
            <a:r>
              <a:rPr lang="en"/>
              <a:t>Isaiah Dicristoforo - Lead Developer</a:t>
            </a:r>
            <a:endParaRPr/>
          </a:p>
          <a:p>
            <a:pPr indent="-311150" lvl="0" marL="457200" rtl="0" algn="l">
              <a:spcBef>
                <a:spcPts val="0"/>
              </a:spcBef>
              <a:spcAft>
                <a:spcPts val="0"/>
              </a:spcAft>
              <a:buSzPts val="1300"/>
              <a:buChar char="●"/>
            </a:pPr>
            <a:r>
              <a:rPr lang="en"/>
              <a:t>Rachel Lindquist - Asset Designer</a:t>
            </a:r>
            <a:endParaRPr/>
          </a:p>
          <a:p>
            <a:pPr indent="-311150" lvl="0" marL="457200" rtl="0" algn="l">
              <a:spcBef>
                <a:spcPts val="0"/>
              </a:spcBef>
              <a:spcAft>
                <a:spcPts val="0"/>
              </a:spcAft>
              <a:buSzPts val="1300"/>
              <a:buChar char="●"/>
            </a:pPr>
            <a:r>
              <a:rPr lang="en"/>
              <a:t>Gabby McClimans - Developer</a:t>
            </a:r>
            <a:endParaRPr/>
          </a:p>
          <a:p>
            <a:pPr indent="-311150" lvl="0" marL="457200" rtl="0" algn="l">
              <a:spcBef>
                <a:spcPts val="0"/>
              </a:spcBef>
              <a:spcAft>
                <a:spcPts val="0"/>
              </a:spcAft>
              <a:buSzPts val="1300"/>
              <a:buChar char="●"/>
            </a:pPr>
            <a:r>
              <a:rPr lang="en"/>
              <a:t>Johnathan Juilfs - Developer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Idea</a:t>
            </a:r>
            <a:endParaRPr/>
          </a:p>
        </p:txBody>
      </p:sp>
      <p:sp>
        <p:nvSpPr>
          <p:cNvPr id="147" name="Google Shape;147;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team sought to create a version of Snake for our final project. When first loading in, the player is prompted for their username, then they are able to access the game, this is needed to track their high scores. The player can control the snake using their keyboard’s arrow keys to eat food placed randomly within the world. The objective is to eat as much food as possible without colliding with the edges of the game or the snake body itself.</a:t>
            </a:r>
            <a:endParaRPr/>
          </a:p>
        </p:txBody>
      </p:sp>
      <p:pic>
        <p:nvPicPr>
          <p:cNvPr id="148" name="Google Shape;148;p15"/>
          <p:cNvPicPr preferRelativeResize="0"/>
          <p:nvPr/>
        </p:nvPicPr>
        <p:blipFill>
          <a:blip r:embed="rId3">
            <a:alphaModFix/>
          </a:blip>
          <a:stretch>
            <a:fillRect/>
          </a:stretch>
        </p:blipFill>
        <p:spPr>
          <a:xfrm>
            <a:off x="5054525" y="1567550"/>
            <a:ext cx="3750376" cy="2662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Process</a:t>
            </a:r>
            <a:endParaRPr/>
          </a:p>
        </p:txBody>
      </p:sp>
      <p:sp>
        <p:nvSpPr>
          <p:cNvPr id="154" name="Google Shape;154;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team used Microsoft Teams to maintain communication with one another and discuss potential game features and delegate tasks to each other. We also used a shared repository on GitHub to collaborate on the project, create branches, and merge any big changes into our game. The game is also hosted via GitHub pages, making it easy to see our main build in action.</a:t>
            </a:r>
            <a:endParaRPr/>
          </a:p>
        </p:txBody>
      </p:sp>
      <p:pic>
        <p:nvPicPr>
          <p:cNvPr id="155" name="Google Shape;155;p16"/>
          <p:cNvPicPr preferRelativeResize="0"/>
          <p:nvPr/>
        </p:nvPicPr>
        <p:blipFill>
          <a:blip r:embed="rId3">
            <a:alphaModFix/>
          </a:blip>
          <a:stretch>
            <a:fillRect/>
          </a:stretch>
        </p:blipFill>
        <p:spPr>
          <a:xfrm>
            <a:off x="4933225" y="1567557"/>
            <a:ext cx="3403200" cy="28623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a:t>
            </a:r>
            <a:endParaRPr/>
          </a:p>
        </p:txBody>
      </p:sp>
      <p:sp>
        <p:nvSpPr>
          <p:cNvPr id="161" name="Google Shape;161;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game was built using the Phaser 3, a free game engine useful for creating web based games. We also utilized two different Web APIs, Geoapify and Weatherbit. We gather the longitude and latitude coordinates from the player and change the background color of the </a:t>
            </a:r>
            <a:r>
              <a:rPr lang="en"/>
              <a:t>page depending on their city. We also use their coordinates to determine the player’s current weather forecast, and update the color of the game title if a certain condition is met (e.g., raining = blue title).</a:t>
            </a:r>
            <a:endParaRPr/>
          </a:p>
        </p:txBody>
      </p:sp>
      <p:pic>
        <p:nvPicPr>
          <p:cNvPr id="162" name="Google Shape;162;p17"/>
          <p:cNvPicPr preferRelativeResize="0"/>
          <p:nvPr/>
        </p:nvPicPr>
        <p:blipFill>
          <a:blip r:embed="rId3">
            <a:alphaModFix/>
          </a:blip>
          <a:stretch>
            <a:fillRect/>
          </a:stretch>
        </p:blipFill>
        <p:spPr>
          <a:xfrm>
            <a:off x="5023626" y="1567550"/>
            <a:ext cx="3222400" cy="27579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Cont.</a:t>
            </a:r>
            <a:endParaRPr/>
          </a:p>
        </p:txBody>
      </p:sp>
      <p:sp>
        <p:nvSpPr>
          <p:cNvPr id="168" name="Google Shape;168;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displaying our scores, we have decided to use local storage, which will then confirm that the high score was then saved. To show them in order, we are using an array.sort function to assist the sorting.  Updating scores uses array.splice to insert the new score into the correct area and also forces the array length to be 10 using JSON.stringify.</a:t>
            </a:r>
            <a:endParaRPr/>
          </a:p>
        </p:txBody>
      </p:sp>
      <p:sp>
        <p:nvSpPr>
          <p:cNvPr id="169" name="Google Shape;169;p18"/>
          <p:cNvSpPr txBox="1"/>
          <p:nvPr>
            <p:ph idx="2" type="body"/>
          </p:nvPr>
        </p:nvSpPr>
        <p:spPr>
          <a:xfrm>
            <a:off x="4933225" y="1567550"/>
            <a:ext cx="3403200" cy="108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the asset creation, Aseprite, a 2d pixel art tool, was used.</a:t>
            </a:r>
            <a:endParaRPr/>
          </a:p>
        </p:txBody>
      </p:sp>
      <p:pic>
        <p:nvPicPr>
          <p:cNvPr id="170" name="Google Shape;170;p18"/>
          <p:cNvPicPr preferRelativeResize="0"/>
          <p:nvPr/>
        </p:nvPicPr>
        <p:blipFill>
          <a:blip r:embed="rId3">
            <a:alphaModFix/>
          </a:blip>
          <a:stretch>
            <a:fillRect/>
          </a:stretch>
        </p:blipFill>
        <p:spPr>
          <a:xfrm>
            <a:off x="4933225" y="2571738"/>
            <a:ext cx="3403200" cy="15906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link: </a:t>
            </a:r>
            <a:r>
              <a:rPr lang="en" sz="1100" u="sng">
                <a:solidFill>
                  <a:schemeClr val="hlink"/>
                </a:solidFill>
                <a:latin typeface="Arial"/>
                <a:ea typeface="Arial"/>
                <a:cs typeface="Arial"/>
                <a:sym typeface="Arial"/>
                <a:hlinkClick r:id="rId3"/>
              </a:rPr>
              <a:t>Snake Game</a:t>
            </a:r>
            <a:endParaRPr/>
          </a:p>
          <a:p>
            <a:pPr indent="0" lvl="0" marL="0" rtl="0" algn="l">
              <a:spcBef>
                <a:spcPts val="1200"/>
              </a:spcBef>
              <a:spcAft>
                <a:spcPts val="1200"/>
              </a:spcAft>
              <a:buNone/>
            </a:pPr>
            <a:r>
              <a:rPr lang="en"/>
              <a:t>Repository link: </a:t>
            </a:r>
            <a:r>
              <a:rPr lang="en" sz="1100" u="sng">
                <a:solidFill>
                  <a:schemeClr val="hlink"/>
                </a:solidFill>
                <a:latin typeface="Arial"/>
                <a:ea typeface="Arial"/>
                <a:cs typeface="Arial"/>
                <a:sym typeface="Arial"/>
                <a:hlinkClick r:id="rId4"/>
              </a:rPr>
              <a:t>GitHub Repo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 Used</a:t>
            </a:r>
            <a:endParaRPr/>
          </a:p>
        </p:txBody>
      </p:sp>
      <p:sp>
        <p:nvSpPr>
          <p:cNvPr id="182" name="Google Shape;182;p2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team referenced another example of a snake game made in Phaser in order to elongate our snake body upon scoring. It mainly involved keeping track of a group of snake assets, their coordinates, and moving them after a set amount of time.</a:t>
            </a:r>
            <a:endParaRPr/>
          </a:p>
        </p:txBody>
      </p:sp>
      <p:sp>
        <p:nvSpPr>
          <p:cNvPr id="183" name="Google Shape;183;p20"/>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Snake creation: </a:t>
            </a:r>
            <a:r>
              <a:rPr lang="en" sz="1100" u="sng">
                <a:solidFill>
                  <a:schemeClr val="hlink"/>
                </a:solidFill>
                <a:latin typeface="Arial"/>
                <a:ea typeface="Arial"/>
                <a:cs typeface="Arial"/>
                <a:sym typeface="Arial"/>
                <a:hlinkClick r:id="rId3"/>
              </a:rPr>
              <a:t>Phaser - Examples - games - Snake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