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82" r:id="rId2"/>
    <p:sldId id="277" r:id="rId3"/>
    <p:sldId id="283" r:id="rId4"/>
    <p:sldId id="278" r:id="rId5"/>
    <p:sldId id="281" r:id="rId6"/>
    <p:sldId id="284" r:id="rId7"/>
    <p:sldId id="285" r:id="rId8"/>
    <p:sldId id="279" r:id="rId9"/>
    <p:sldId id="272" r:id="rId10"/>
    <p:sldId id="274" r:id="rId11"/>
    <p:sldId id="286" r:id="rId12"/>
    <p:sldId id="275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AA3A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77321" autoAdjust="0"/>
  </p:normalViewPr>
  <p:slideViewPr>
    <p:cSldViewPr snapToGrid="0" snapToObjects="1">
      <p:cViewPr varScale="1">
        <p:scale>
          <a:sx n="94" d="100"/>
          <a:sy n="94" d="100"/>
        </p:scale>
        <p:origin x="1430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82491-46FC-4147-AB1C-C4129E607B0B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87451-92CC-4E1A-8A68-AE0428D8FF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4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a). The </a:t>
            </a:r>
            <a:r>
              <a:rPr lang="en-US" altLang="zh-CN" sz="1200" dirty="0" err="1"/>
              <a:t>urls</a:t>
            </a:r>
            <a:r>
              <a:rPr lang="en-US" altLang="zh-CN" sz="1200" dirty="0"/>
              <a:t> to crawl are stored in </a:t>
            </a:r>
            <a:r>
              <a:rPr lang="en-US" altLang="zh-CN" sz="1200" b="1" dirty="0"/>
              <a:t>queue </a:t>
            </a:r>
          </a:p>
          <a:p>
            <a:r>
              <a:rPr lang="en-US" altLang="zh-CN" sz="1200" dirty="0"/>
              <a:t>b). The crawled </a:t>
            </a:r>
            <a:r>
              <a:rPr lang="en-US" altLang="zh-CN" sz="1200" dirty="0" err="1"/>
              <a:t>urls</a:t>
            </a:r>
            <a:r>
              <a:rPr lang="en-US" altLang="zh-CN" sz="1200" dirty="0"/>
              <a:t> are stored in </a:t>
            </a:r>
            <a:r>
              <a:rPr lang="en-US" altLang="zh-CN" sz="1200" b="1" dirty="0"/>
              <a:t>Crawled</a:t>
            </a:r>
          </a:p>
          <a:p>
            <a:r>
              <a:rPr lang="en-US" altLang="zh-CN" sz="1200" dirty="0"/>
              <a:t>c). For crawled </a:t>
            </a:r>
            <a:r>
              <a:rPr lang="en-US" altLang="zh-CN" sz="1200" dirty="0" err="1"/>
              <a:t>urls</a:t>
            </a:r>
            <a:r>
              <a:rPr lang="en-US" altLang="zh-CN" sz="1200" dirty="0"/>
              <a:t>, the page source is </a:t>
            </a:r>
          </a:p>
          <a:p>
            <a:r>
              <a:rPr lang="en-US" altLang="zh-CN" sz="1200" dirty="0"/>
              <a:t>downloaded and </a:t>
            </a:r>
            <a:r>
              <a:rPr lang="en-US" altLang="zh-CN" sz="1200" dirty="0" err="1"/>
              <a:t>url</a:t>
            </a:r>
            <a:r>
              <a:rPr lang="en-US" altLang="zh-CN" sz="1200" dirty="0"/>
              <a:t> is stored in </a:t>
            </a:r>
            <a:r>
              <a:rPr lang="en-US" altLang="zh-CN" sz="1200" b="1" dirty="0" err="1"/>
              <a:t>DownLoad</a:t>
            </a:r>
            <a:endParaRPr lang="en-US" altLang="zh-CN" sz="1200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Crawled </a:t>
            </a:r>
            <a:r>
              <a:rPr lang="en-US" altLang="zh-CN" sz="1200" b="1" dirty="0"/>
              <a:t>1029</a:t>
            </a:r>
            <a:r>
              <a:rPr lang="en-US" altLang="zh-CN" sz="1200" dirty="0"/>
              <a:t> web pages, and feed using </a:t>
            </a:r>
            <a:r>
              <a:rPr lang="en-US" altLang="zh-CN" sz="1200" b="1" dirty="0"/>
              <a:t>401 </a:t>
            </a:r>
            <a:r>
              <a:rPr lang="en-US" altLang="zh-CN" sz="1200" dirty="0"/>
              <a:t>valid web pages to the search engine.  </a:t>
            </a:r>
            <a:endParaRPr lang="zh-CN" alt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87451-92CC-4E1A-8A68-AE0428D8FFA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01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87451-92CC-4E1A-8A68-AE0428D8FFA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8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87451-92CC-4E1A-8A68-AE0428D8FFA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14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5DA26C-6296-45F2-A41A-A004AE7AAA1B}" type="datetime1">
              <a:rPr lang="en-US" altLang="en-US" smtClean="0"/>
              <a:pPr/>
              <a:t>5/2/2018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71CFE-E619-429F-BE3E-F1E0B9A2C6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3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6C7F31-3331-4EF5-A98A-6A2D6951A566}" type="datetime1">
              <a:rPr lang="en-US" altLang="en-US" smtClean="0"/>
              <a:pPr/>
              <a:t>5/2/2018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51801-1D50-465A-83E4-1093F59038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41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9D5D9E-86F3-4132-ACE9-D3165718988E}" type="datetime1">
              <a:rPr lang="en-US" altLang="en-US" smtClean="0"/>
              <a:pPr/>
              <a:t>5/2/2018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76570-5AFE-4EA8-AC69-C94FC7E0C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0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7EE19-83F1-4D0B-9490-F1C09769603B}" type="datetime1">
              <a:rPr lang="en-US" altLang="en-US" smtClean="0"/>
              <a:pPr/>
              <a:t>5/2/2018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C5824-29FD-4FC1-BF42-98732F32A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8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7DAE30-8349-4899-8CED-ACD368A56C08}" type="datetime1">
              <a:rPr lang="en-US" altLang="en-US" smtClean="0"/>
              <a:pPr/>
              <a:t>5/2/2018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8A05D-2533-420A-A885-D880A86E6F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28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B7FF74-EA04-4E3D-A856-EB70BCFF3C51}" type="datetime1">
              <a:rPr lang="en-US" altLang="en-US" smtClean="0"/>
              <a:pPr/>
              <a:t>5/2/2018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099E0-400D-4C1C-BEB7-801C2E9E1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05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13B5E2-B6E8-41ED-B289-E945BEF46E2E}" type="datetime1">
              <a:rPr lang="en-US" altLang="en-US" smtClean="0"/>
              <a:pPr/>
              <a:t>5/2/2018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7B0BB-5282-4269-949D-3E969D5F4B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3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B4DE3D-3717-416D-B3E9-F7C6684BA783}" type="datetime1">
              <a:rPr lang="en-US" altLang="en-US" smtClean="0"/>
              <a:pPr/>
              <a:t>5/2/2018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1C605-74D7-4A29-A839-B755C400E4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02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EA93CF-4A71-4FE3-9069-625B60A77BD7}" type="datetime1">
              <a:rPr lang="en-US" altLang="en-US" smtClean="0"/>
              <a:pPr/>
              <a:t>5/2/2018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BE4DA-C95E-411E-92F8-A414F2881C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30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235A95-85F7-4689-9670-1D851BEB325F}" type="datetime1">
              <a:rPr lang="en-US" altLang="en-US" smtClean="0"/>
              <a:pPr/>
              <a:t>5/2/2018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4BFA4-ED49-4BCE-B3CF-4A42B6ACBC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19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0635C-ECE0-4F67-833D-EAA5CA3C2081}" type="datetime1">
              <a:rPr lang="en-US" altLang="en-US" smtClean="0"/>
              <a:pPr/>
              <a:t>5/2/2018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E1C50-2E70-4B42-B0FB-1DD93CB3F6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06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0555A72-B638-4377-BE69-53818133E494}" type="datetime1">
              <a:rPr lang="en-US" altLang="en-US" smtClean="0"/>
              <a:pPr/>
              <a:t>5/2/2018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565D7E7-B32E-45DA-A524-CE1E8DAC99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9306"/>
            <a:ext cx="7772400" cy="1476007"/>
          </a:xfrm>
        </p:spPr>
        <p:txBody>
          <a:bodyPr/>
          <a:lstStyle/>
          <a:p>
            <a:r>
              <a:rPr lang="en-US" dirty="0"/>
              <a:t>EECS 767 - 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28664"/>
            <a:ext cx="6400800" cy="311013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Web Search Engine</a:t>
            </a:r>
          </a:p>
          <a:p>
            <a:pPr algn="r"/>
            <a:r>
              <a:rPr lang="en-US" sz="2400" dirty="0"/>
              <a:t> </a:t>
            </a:r>
          </a:p>
          <a:p>
            <a:pPr algn="r"/>
            <a:r>
              <a:rPr lang="en-US" sz="2400" b="1" dirty="0"/>
              <a:t>Data Devils -  </a:t>
            </a:r>
          </a:p>
          <a:p>
            <a:pPr algn="r"/>
            <a:r>
              <a:rPr lang="en-US" sz="2400" dirty="0"/>
              <a:t>Nishil Parmar</a:t>
            </a:r>
          </a:p>
          <a:p>
            <a:pPr algn="r"/>
            <a:r>
              <a:rPr lang="en-US" sz="2400" dirty="0"/>
              <a:t>Shruti Goel</a:t>
            </a:r>
          </a:p>
          <a:p>
            <a:pPr algn="r"/>
            <a:r>
              <a:rPr lang="en-US" sz="2400" b="1" dirty="0"/>
              <a:t>Guided by </a:t>
            </a:r>
            <a:r>
              <a:rPr lang="en-US" sz="2400" dirty="0"/>
              <a:t>-</a:t>
            </a:r>
          </a:p>
          <a:p>
            <a:pPr algn="r"/>
            <a:r>
              <a:rPr lang="en-US" sz="2400" dirty="0"/>
              <a:t>Dr. Bo Luo</a:t>
            </a:r>
          </a:p>
          <a:p>
            <a:pPr algn="r"/>
            <a:r>
              <a:rPr lang="en-US" sz="2400" dirty="0"/>
              <a:t>May 2, 2018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74FBF22-7C18-466F-98E3-495247A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08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6C4B47-B9D0-4D40-AD11-E53E5C88A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42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39AB6CA-A6AD-44B6-8604-7929ABDB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749"/>
          </a:xfrm>
        </p:spPr>
        <p:txBody>
          <a:bodyPr/>
          <a:lstStyle/>
          <a:p>
            <a:pPr algn="l"/>
            <a:r>
              <a:rPr lang="en-US" dirty="0"/>
              <a:t>                        Demo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B7A444-AF7F-484B-AE24-C47401B05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1187437"/>
            <a:ext cx="9144000" cy="49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6C4B47-B9D0-4D40-AD11-E53E5C88A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16DE5E6-4E39-451B-A585-8B463C405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99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34126F-EF6E-4C2A-9A6D-60A8BB9A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02381-D7DE-447E-9076-F908E31B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r>
              <a:rPr lang="en-US" altLang="zh-CN" dirty="0"/>
              <a:t>Web Crawler</a:t>
            </a:r>
            <a:endParaRPr lang="en-US" dirty="0"/>
          </a:p>
          <a:p>
            <a:r>
              <a:rPr lang="en-US" altLang="zh-CN" dirty="0"/>
              <a:t>Preprocessing &amp; Tokenization</a:t>
            </a:r>
            <a:endParaRPr lang="en-US" dirty="0"/>
          </a:p>
          <a:p>
            <a:r>
              <a:rPr lang="en-US" altLang="zh-CN" dirty="0"/>
              <a:t>Inverted Index &amp; </a:t>
            </a:r>
            <a:r>
              <a:rPr lang="en-US" dirty="0"/>
              <a:t>Vector Space Model</a:t>
            </a:r>
            <a:endParaRPr lang="zh-CN" altLang="en-US" dirty="0"/>
          </a:p>
          <a:p>
            <a:r>
              <a:rPr lang="en-US" dirty="0"/>
              <a:t>Demo</a:t>
            </a:r>
          </a:p>
          <a:p>
            <a:r>
              <a:rPr lang="en-US" dirty="0"/>
              <a:t>Q &amp; A</a:t>
            </a:r>
          </a:p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496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Engine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58B4BC-2699-4818-81C7-364BE9538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091" y="1600200"/>
            <a:ext cx="4391817" cy="4525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9CC04A-997E-4D7E-A4C4-D44BC351720B}"/>
              </a:ext>
            </a:extLst>
          </p:cNvPr>
          <p:cNvSpPr txBox="1"/>
          <p:nvPr/>
        </p:nvSpPr>
        <p:spPr>
          <a:xfrm>
            <a:off x="530678" y="6204857"/>
            <a:ext cx="86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Programming Language used: Python 3.6.5</a:t>
            </a:r>
          </a:p>
        </p:txBody>
      </p:sp>
    </p:spTree>
    <p:extLst>
      <p:ext uri="{BB962C8B-B14F-4D97-AF65-F5344CB8AC3E}">
        <p14:creationId xmlns:p14="http://schemas.microsoft.com/office/powerpoint/2010/main" val="59418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7BD45C3-EC45-41E9-9938-04E404F0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Crawler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936CB-92B8-4FCE-89B9-D0F0A901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4379"/>
            <a:ext cx="8229600" cy="4514100"/>
          </a:xfrm>
        </p:spPr>
        <p:txBody>
          <a:bodyPr/>
          <a:lstStyle/>
          <a:p>
            <a:r>
              <a:rPr lang="en-US" altLang="zh-CN" sz="1800" dirty="0"/>
              <a:t>Seed = ‘https://techcrunch.com/’</a:t>
            </a:r>
          </a:p>
          <a:p>
            <a:r>
              <a:rPr lang="en-US" altLang="zh-CN" sz="1800" dirty="0"/>
              <a:t>Crawler Features: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dirty="0"/>
              <a:t>Multi-threaded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dirty="0"/>
              <a:t>Polite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dirty="0"/>
              <a:t>Scalable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dirty="0"/>
              <a:t>Domain restricted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dirty="0"/>
              <a:t>URLs are normalized to absolute URLs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CACACBA6-3405-4D77-8539-3974001F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32308" y="3155911"/>
            <a:ext cx="4011692" cy="2939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8E4063-6D2E-467B-B78A-E124E1E51613}"/>
              </a:ext>
            </a:extLst>
          </p:cNvPr>
          <p:cNvSpPr txBox="1"/>
          <p:nvPr/>
        </p:nvSpPr>
        <p:spPr>
          <a:xfrm>
            <a:off x="0" y="5808502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source: EECS767 IR Course Documents</a:t>
            </a:r>
          </a:p>
        </p:txBody>
      </p:sp>
    </p:spTree>
    <p:extLst>
      <p:ext uri="{BB962C8B-B14F-4D97-AF65-F5344CB8AC3E}">
        <p14:creationId xmlns:p14="http://schemas.microsoft.com/office/powerpoint/2010/main" val="21732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8193"/>
            <a:ext cx="9144000" cy="74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8509FD7-DB39-40F5-B395-37B6A90D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&amp; Tokenization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99B710-908E-4788-AD08-DE7BCC1DE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cs typeface="+mn-cs"/>
              </a:rPr>
              <a:t>Preprocessing and Tokenization for each Document:</a:t>
            </a:r>
          </a:p>
          <a:p>
            <a:pPr lvl="1">
              <a:lnSpc>
                <a:spcPct val="90000"/>
              </a:lnSpc>
              <a:buFont typeface="+mj-lt"/>
              <a:buAutoNum type="alphaLcPeriod"/>
            </a:pPr>
            <a:r>
              <a:rPr lang="en-US" altLang="zh-CN" sz="2400" dirty="0"/>
              <a:t>Remove the HTML tags</a:t>
            </a:r>
          </a:p>
          <a:p>
            <a:pPr lvl="1">
              <a:lnSpc>
                <a:spcPct val="90000"/>
              </a:lnSpc>
              <a:buFont typeface="+mj-lt"/>
              <a:buAutoNum type="alphaLcPeriod"/>
            </a:pPr>
            <a:r>
              <a:rPr lang="en-US" altLang="zh-CN" sz="2400" dirty="0"/>
              <a:t>Excluding punctuations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special</a:t>
            </a:r>
            <a:r>
              <a:rPr lang="zh-CN" altLang="en-US" sz="2400" dirty="0"/>
              <a:t> </a:t>
            </a:r>
            <a:r>
              <a:rPr lang="en-US" altLang="zh-CN" sz="2400" dirty="0"/>
              <a:t>characters</a:t>
            </a:r>
          </a:p>
          <a:p>
            <a:pPr lvl="1">
              <a:lnSpc>
                <a:spcPct val="90000"/>
              </a:lnSpc>
              <a:buFont typeface="+mj-lt"/>
              <a:buAutoNum type="alphaLcPeriod"/>
            </a:pPr>
            <a:r>
              <a:rPr lang="en-US" altLang="zh-CN" sz="2400" dirty="0"/>
              <a:t>Convert into lower case  </a:t>
            </a:r>
          </a:p>
          <a:p>
            <a:pPr lvl="1">
              <a:lnSpc>
                <a:spcPct val="90000"/>
              </a:lnSpc>
              <a:buFont typeface="+mj-lt"/>
              <a:buAutoNum type="alphaLcPeriod"/>
            </a:pPr>
            <a:r>
              <a:rPr lang="en-US" altLang="zh-CN" sz="2400" dirty="0"/>
              <a:t>Using NLTK package to:</a:t>
            </a:r>
          </a:p>
          <a:p>
            <a:pPr marL="1200150" lvl="2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Stop Words</a:t>
            </a:r>
          </a:p>
          <a:p>
            <a:pPr marL="1200150" lvl="2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zh-CN" dirty="0"/>
              <a:t>Potter Stemmer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cs typeface="+mn-cs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cs typeface="+mn-cs"/>
              </a:rPr>
              <a:t>Preprocessing for Query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zh-CN" sz="2400" dirty="0"/>
              <a:t>Handled in same way as documents</a:t>
            </a:r>
          </a:p>
        </p:txBody>
      </p:sp>
    </p:spTree>
    <p:extLst>
      <p:ext uri="{BB962C8B-B14F-4D97-AF65-F5344CB8AC3E}">
        <p14:creationId xmlns:p14="http://schemas.microsoft.com/office/powerpoint/2010/main" val="14893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BC46FE-62B9-4B50-A9A1-E10D3325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FD51-FB09-402F-A4A8-5D1991507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DS used Dictionary of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Pickle serializes index DS into byte stream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Index can be loaded back into memory easily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index = {term0:[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tf</a:t>
            </a:r>
            <a:r>
              <a:rPr lang="en-US" dirty="0"/>
              <a:t>(all), </a:t>
            </a:r>
            <a:r>
              <a:rPr lang="en-US" dirty="0" err="1"/>
              <a:t>posting_list</a:t>
            </a:r>
            <a:r>
              <a:rPr lang="en-US" dirty="0"/>
              <a:t>],...}</a:t>
            </a:r>
          </a:p>
          <a:p>
            <a:pPr marL="57150" indent="0">
              <a:buNone/>
            </a:pPr>
            <a:r>
              <a:rPr lang="en-US" dirty="0" err="1"/>
              <a:t>posting_list</a:t>
            </a:r>
            <a:r>
              <a:rPr lang="en-US" dirty="0"/>
              <a:t> = {‘file1’: [[positons1],</a:t>
            </a:r>
            <a:r>
              <a:rPr lang="en-US" dirty="0" err="1"/>
              <a:t>tf</a:t>
            </a:r>
            <a:r>
              <a:rPr lang="en-US" dirty="0"/>
              <a:t>],...}</a:t>
            </a:r>
          </a:p>
        </p:txBody>
      </p:sp>
    </p:spTree>
    <p:extLst>
      <p:ext uri="{BB962C8B-B14F-4D97-AF65-F5344CB8AC3E}">
        <p14:creationId xmlns:p14="http://schemas.microsoft.com/office/powerpoint/2010/main" val="19400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BC46FE-62B9-4B50-A9A1-E10D3325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FD51-FB09-402F-A4A8-5D1991507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TF-IDF normalized vector</a:t>
            </a:r>
          </a:p>
          <a:p>
            <a:r>
              <a:rPr lang="en-US" dirty="0"/>
              <a:t>Normalized Query vector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Cosine Similarity</a:t>
            </a:r>
          </a:p>
          <a:p>
            <a:endParaRPr lang="en-US" dirty="0"/>
          </a:p>
        </p:txBody>
      </p:sp>
      <p:pic>
        <p:nvPicPr>
          <p:cNvPr id="7" name="图片 3" descr="Macintosh HD:Users:chenxi:Desktop:Screen Shot 2016-03-27 at 8.38.17 PM.png">
            <a:extLst>
              <a:ext uri="{FF2B5EF4-FFF2-40B4-BE49-F238E27FC236}">
                <a16:creationId xmlns:a16="http://schemas.microsoft.com/office/drawing/2014/main" id="{98FA2E58-5AF8-486F-8D64-7DA77156FC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314" y="2871641"/>
            <a:ext cx="4000500" cy="77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Macintosh HD:Users:chenxi:Desktop:Screen Shot 2016-03-27 at 8.39.33 PM.png">
            <a:extLst>
              <a:ext uri="{FF2B5EF4-FFF2-40B4-BE49-F238E27FC236}">
                <a16:creationId xmlns:a16="http://schemas.microsoft.com/office/drawing/2014/main" id="{94DFD031-9179-4396-A101-615D1710C00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7" b="13069"/>
          <a:stretch>
            <a:fillRect/>
          </a:stretch>
        </p:blipFill>
        <p:spPr bwMode="auto">
          <a:xfrm>
            <a:off x="1254421" y="4643312"/>
            <a:ext cx="4914900" cy="1173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07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2A88AC1-3CE1-4271-827E-EC31C4BF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836B76-2AD4-4E4B-9AFA-102743D4B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06386"/>
            <a:ext cx="8229600" cy="4525963"/>
          </a:xfrm>
        </p:spPr>
        <p:txBody>
          <a:bodyPr/>
          <a:lstStyle/>
          <a:p>
            <a:r>
              <a:rPr lang="en-US" dirty="0"/>
              <a:t>Documents crawled: 2934</a:t>
            </a:r>
          </a:p>
          <a:p>
            <a:r>
              <a:rPr lang="en-US" dirty="0"/>
              <a:t>Dictionary Size: 23k words</a:t>
            </a:r>
          </a:p>
          <a:p>
            <a:r>
              <a:rPr lang="en-US" dirty="0"/>
              <a:t>Index size: 16 MB</a:t>
            </a:r>
          </a:p>
          <a:p>
            <a:r>
              <a:rPr lang="en-US" dirty="0"/>
              <a:t>Document Vectors: 15 MB</a:t>
            </a:r>
          </a:p>
          <a:p>
            <a:r>
              <a:rPr lang="en-US" dirty="0"/>
              <a:t>Time to build vectors and Index: 17 Mins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62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2A88AC1-3CE1-4271-827E-EC31C4BF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Modifications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836B76-2AD4-4E4B-9AFA-102743D4B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 Proximity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Positions already available in the Index!</a:t>
            </a:r>
          </a:p>
          <a:p>
            <a:r>
              <a:rPr lang="en-US" dirty="0"/>
              <a:t>Web Interface – In progress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Using Django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5003897"/>
      </p:ext>
    </p:extLst>
  </p:cSld>
  <p:clrMapOvr>
    <a:masterClrMapping/>
  </p:clrMapOvr>
</p:sld>
</file>

<file path=ppt/theme/theme1.xml><?xml version="1.0" encoding="utf-8"?>
<a:theme xmlns:a="http://schemas.openxmlformats.org/drawingml/2006/main" name="fulltemplate_cu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kuline_distinction</Template>
  <TotalTime>776</TotalTime>
  <Words>303</Words>
  <Application>Microsoft Office PowerPoint</Application>
  <PresentationFormat>On-screen Show (4:3)</PresentationFormat>
  <Paragraphs>81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宋体</vt:lpstr>
      <vt:lpstr>Arial</vt:lpstr>
      <vt:lpstr>Calibri</vt:lpstr>
      <vt:lpstr>Wingdings</vt:lpstr>
      <vt:lpstr>fulltemplate_curve</vt:lpstr>
      <vt:lpstr>EECS 767 - Information Retrieval</vt:lpstr>
      <vt:lpstr>Contents</vt:lpstr>
      <vt:lpstr>Search Engine Architecture</vt:lpstr>
      <vt:lpstr>Web Crawler</vt:lpstr>
      <vt:lpstr>Preprocessing &amp; Tokenization</vt:lpstr>
      <vt:lpstr>Indexing</vt:lpstr>
      <vt:lpstr>Vector Space Model</vt:lpstr>
      <vt:lpstr>Statistics</vt:lpstr>
      <vt:lpstr>Future Modifications</vt:lpstr>
      <vt:lpstr>Demo</vt:lpstr>
      <vt:lpstr>                        Demo</vt:lpstr>
      <vt:lpstr>Questions ?</vt:lpstr>
    </vt:vector>
  </TitlesOfParts>
  <Company>University of Kansas - 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Nishil Parmar</dc:creator>
  <cp:lastModifiedBy>Nishil Parmar</cp:lastModifiedBy>
  <cp:revision>222</cp:revision>
  <dcterms:created xsi:type="dcterms:W3CDTF">2016-04-30T11:09:58Z</dcterms:created>
  <dcterms:modified xsi:type="dcterms:W3CDTF">2018-05-02T22:15:23Z</dcterms:modified>
</cp:coreProperties>
</file>