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5" r:id="rId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ヒラギノ角ゴ ProN W3"/>
      </a:defRPr>
    </a:lvl1pPr>
    <a:lvl2pPr indent="228600" algn="ctr" defTabSz="584200">
      <a:defRPr sz="3600">
        <a:latin typeface="+mn-lt"/>
        <a:ea typeface="+mn-ea"/>
        <a:cs typeface="+mn-cs"/>
        <a:sym typeface="ヒラギノ角ゴ ProN W3"/>
      </a:defRPr>
    </a:lvl2pPr>
    <a:lvl3pPr indent="457200" algn="ctr" defTabSz="584200">
      <a:defRPr sz="3600">
        <a:latin typeface="+mn-lt"/>
        <a:ea typeface="+mn-ea"/>
        <a:cs typeface="+mn-cs"/>
        <a:sym typeface="ヒラギノ角ゴ ProN W3"/>
      </a:defRPr>
    </a:lvl3pPr>
    <a:lvl4pPr indent="685800" algn="ctr" defTabSz="584200">
      <a:defRPr sz="3600">
        <a:latin typeface="+mn-lt"/>
        <a:ea typeface="+mn-ea"/>
        <a:cs typeface="+mn-cs"/>
        <a:sym typeface="ヒラギノ角ゴ ProN W3"/>
      </a:defRPr>
    </a:lvl4pPr>
    <a:lvl5pPr indent="914400" algn="ctr" defTabSz="584200">
      <a:defRPr sz="3600">
        <a:latin typeface="+mn-lt"/>
        <a:ea typeface="+mn-ea"/>
        <a:cs typeface="+mn-cs"/>
        <a:sym typeface="ヒラギノ角ゴ ProN W3"/>
      </a:defRPr>
    </a:lvl5pPr>
    <a:lvl6pPr indent="1143000" algn="ctr" defTabSz="584200">
      <a:defRPr sz="3600">
        <a:latin typeface="+mn-lt"/>
        <a:ea typeface="+mn-ea"/>
        <a:cs typeface="+mn-cs"/>
        <a:sym typeface="ヒラギノ角ゴ ProN W3"/>
      </a:defRPr>
    </a:lvl6pPr>
    <a:lvl7pPr indent="1371600" algn="ctr" defTabSz="584200">
      <a:defRPr sz="3600">
        <a:latin typeface="+mn-lt"/>
        <a:ea typeface="+mn-ea"/>
        <a:cs typeface="+mn-cs"/>
        <a:sym typeface="ヒラギノ角ゴ ProN W3"/>
      </a:defRPr>
    </a:lvl7pPr>
    <a:lvl8pPr indent="1600200" algn="ctr" defTabSz="584200">
      <a:defRPr sz="3600">
        <a:latin typeface="+mn-lt"/>
        <a:ea typeface="+mn-ea"/>
        <a:cs typeface="+mn-cs"/>
        <a:sym typeface="ヒラギノ角ゴ ProN W3"/>
      </a:defRPr>
    </a:lvl8pPr>
    <a:lvl9pPr indent="1828800" algn="ctr" defTabSz="584200">
      <a:defRPr sz="3600">
        <a:latin typeface="+mn-lt"/>
        <a:ea typeface="+mn-ea"/>
        <a:cs typeface="+mn-cs"/>
        <a:sym typeface="ヒラギノ角ゴ ProN W3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1BBFB9"/>
    <a:srgbClr val="0A4643"/>
    <a:srgbClr val="33CCCC"/>
    <a:srgbClr val="155454"/>
    <a:srgbClr val="006666"/>
    <a:srgbClr val="008080"/>
    <a:srgbClr val="00CC99"/>
    <a:srgbClr val="33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637" y="8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269901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78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タイトルテキスト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本文レベル1</a:t>
            </a:r>
          </a:p>
          <a:p>
            <a:pPr lvl="1">
              <a:defRPr sz="1800"/>
            </a:pPr>
            <a:r>
              <a:rPr sz="2800"/>
              <a:t>本文レベル2</a:t>
            </a:r>
          </a:p>
          <a:p>
            <a:pPr lvl="2">
              <a:defRPr sz="1800"/>
            </a:pPr>
            <a:r>
              <a:rPr sz="2800"/>
              <a:t>本文レベル3</a:t>
            </a:r>
          </a:p>
          <a:p>
            <a:pPr lvl="3">
              <a:defRPr sz="1800"/>
            </a:pPr>
            <a:r>
              <a:rPr sz="2800"/>
              <a:t>本文レベル4</a:t>
            </a:r>
          </a:p>
          <a:p>
            <a:pPr lvl="4">
              <a:defRPr sz="1800"/>
            </a:pPr>
            <a:r>
              <a:rPr sz="28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 sz="8000"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 sz="8000"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 sz="8000"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 sz="8000"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 sz="8000"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 sz="8000"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 sz="8000"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 sz="8000">
          <a:latin typeface="+mn-lt"/>
          <a:ea typeface="+mn-ea"/>
          <a:cs typeface="+mn-cs"/>
          <a:sym typeface="ヒラギノ角ゴ ProN W3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37" y="2511186"/>
            <a:ext cx="7144424" cy="4689814"/>
          </a:xfrm>
          <a:prstGeom prst="rect">
            <a:avLst/>
          </a:prstGeom>
        </p:spPr>
      </p:pic>
      <p:pic>
        <p:nvPicPr>
          <p:cNvPr id="16" name="Picture 3" descr="C:\Users\Kakeru Someya\Desktop\イベント\Unityインターハイ2015\メインビジュアル\ビジュアル素材\btn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4" y="438149"/>
            <a:ext cx="88106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403045" y="723899"/>
            <a:ext cx="5124450" cy="82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ja-JP" altLang="en-US" sz="4000" b="1" spc="6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</a:t>
            </a:r>
            <a:r>
              <a:rPr lang="ja-JP" altLang="en-US" sz="4000" b="1" spc="6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説明（パッド操作）</a:t>
            </a:r>
            <a:endParaRPr lang="zh-TW" altLang="en-US" sz="4000" b="1" spc="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5" name="四角形吹き出し 44"/>
          <p:cNvSpPr/>
          <p:nvPr/>
        </p:nvSpPr>
        <p:spPr>
          <a:xfrm>
            <a:off x="10243929" y="2304220"/>
            <a:ext cx="2650435" cy="1855304"/>
          </a:xfrm>
          <a:prstGeom prst="wedgeRectCallout">
            <a:avLst>
              <a:gd name="adj1" fmla="val -95777"/>
              <a:gd name="adj2" fmla="val 37111"/>
            </a:avLst>
          </a:prstGeom>
          <a:solidFill>
            <a:srgbClr val="1BBFB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algn="l" rtl="0" latinLnBrk="1" hangingPunct="0"/>
            <a:r>
              <a:rPr kumimoji="1" lang="en-US" altLang="ja-JP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【Y</a:t>
            </a:r>
            <a:r>
              <a:rPr kumimoji="1" lang="ja-JP" altLang="en-US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ボタン</a:t>
            </a:r>
            <a:r>
              <a:rPr kumimoji="1" lang="en-US" altLang="ja-JP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】</a:t>
            </a:r>
          </a:p>
          <a:p>
            <a:pPr algn="l" rtl="0" latinLnBrk="1" hangingPunct="0"/>
            <a:r>
              <a:rPr kumimoji="1" lang="ja-JP" altLang="en-US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噛みつく</a:t>
            </a:r>
            <a:endParaRPr kumimoji="1" lang="en-US" altLang="ja-JP" sz="4000" b="1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6" name="四角形吹き出し 45"/>
          <p:cNvSpPr/>
          <p:nvPr/>
        </p:nvSpPr>
        <p:spPr>
          <a:xfrm>
            <a:off x="2090734" y="7201001"/>
            <a:ext cx="5427811" cy="1333401"/>
          </a:xfrm>
          <a:prstGeom prst="wedgeRectCallout">
            <a:avLst>
              <a:gd name="adj1" fmla="val 21195"/>
              <a:gd name="adj2" fmla="val -196659"/>
            </a:avLst>
          </a:prstGeom>
          <a:solidFill>
            <a:srgbClr val="1BBFB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algn="l" rtl="0" latinLnBrk="1" hangingPunct="0"/>
            <a:r>
              <a:rPr kumimoji="1" lang="en-US" altLang="ja-JP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kumimoji="1" lang="en-US" altLang="ja-JP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</a:t>
            </a:r>
            <a:r>
              <a:rPr kumimoji="1" lang="ja-JP" altLang="en-US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ステック</a:t>
            </a:r>
            <a:r>
              <a:rPr kumimoji="1" lang="en-US" altLang="ja-JP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左右</a:t>
            </a:r>
            <a:r>
              <a:rPr kumimoji="1" lang="en-US" altLang="ja-JP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)】</a:t>
            </a:r>
          </a:p>
          <a:p>
            <a:pPr algn="l" rtl="0" latinLnBrk="1" hangingPunct="0"/>
            <a:r>
              <a:rPr kumimoji="1" lang="ja-JP" altLang="en-US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左右</a:t>
            </a:r>
            <a:r>
              <a:rPr kumimoji="1" lang="ja-JP" altLang="en-US" sz="40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に移動</a:t>
            </a:r>
            <a:endParaRPr kumimoji="1" lang="en-US" altLang="ja-JP" sz="4000" b="1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09252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none" lIns="50800" tIns="50800" rIns="50800" bIns="50800" numCol="1" spcCol="38100" rtlCol="0" anchor="ctr">
        <a:noAutofit/>
      </a:bodyPr>
      <a:lstStyle>
        <a:defPPr rtl="0" latinLnBrk="1" hangingPunct="0">
          <a:defRPr sz="2400" b="1" dirty="0">
            <a:solidFill>
              <a:schemeClr val="bg1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20</Words>
  <Application>Microsoft Office PowerPoint</Application>
  <PresentationFormat>ユーザー設定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Helvetica Neue</vt:lpstr>
      <vt:lpstr>HGP創英角ｺﾞｼｯｸUB</vt:lpstr>
      <vt:lpstr>ヒラギノ角ゴ ProN W3</vt:lpstr>
      <vt:lpstr>White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Kakeru Someya</dc:creator>
  <cp:lastModifiedBy>syuuto</cp:lastModifiedBy>
  <cp:revision>52</cp:revision>
  <dcterms:modified xsi:type="dcterms:W3CDTF">2020-11-18T02:08:36Z</dcterms:modified>
</cp:coreProperties>
</file>