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FFF1E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FFF1E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FFF1E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"/>
            <a:ext cx="18287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82689" y="2176481"/>
            <a:ext cx="8322621" cy="1200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rgbClr val="FFF1E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jp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42050" y="1136334"/>
            <a:ext cx="2150110" cy="1578610"/>
            <a:chOff x="1442050" y="1136334"/>
            <a:chExt cx="2150110" cy="1578610"/>
          </a:xfrm>
        </p:grpSpPr>
        <p:sp>
          <p:nvSpPr>
            <p:cNvPr id="3" name="object 3"/>
            <p:cNvSpPr/>
            <p:nvPr/>
          </p:nvSpPr>
          <p:spPr>
            <a:xfrm>
              <a:off x="1451686" y="1136344"/>
              <a:ext cx="2140585" cy="1568450"/>
            </a:xfrm>
            <a:custGeom>
              <a:avLst/>
              <a:gdLst/>
              <a:ahLst/>
              <a:cxnLst/>
              <a:rect l="l" t="t" r="r" b="b"/>
              <a:pathLst>
                <a:path w="2140585" h="1568450">
                  <a:moveTo>
                    <a:pt x="2140013" y="115849"/>
                  </a:moveTo>
                  <a:lnTo>
                    <a:pt x="1103985" y="115849"/>
                  </a:lnTo>
                  <a:lnTo>
                    <a:pt x="1097927" y="97751"/>
                  </a:lnTo>
                  <a:lnTo>
                    <a:pt x="1075867" y="57924"/>
                  </a:lnTo>
                  <a:lnTo>
                    <a:pt x="1031976" y="18097"/>
                  </a:lnTo>
                  <a:lnTo>
                    <a:pt x="960424" y="0"/>
                  </a:lnTo>
                  <a:lnTo>
                    <a:pt x="244513" y="0"/>
                  </a:lnTo>
                  <a:lnTo>
                    <a:pt x="198196" y="9144"/>
                  </a:lnTo>
                  <a:lnTo>
                    <a:pt x="160616" y="34036"/>
                  </a:lnTo>
                  <a:lnTo>
                    <a:pt x="135394" y="70878"/>
                  </a:lnTo>
                  <a:lnTo>
                    <a:pt x="126187" y="115849"/>
                  </a:lnTo>
                  <a:lnTo>
                    <a:pt x="0" y="1568424"/>
                  </a:lnTo>
                  <a:lnTo>
                    <a:pt x="2013953" y="1568424"/>
                  </a:lnTo>
                  <a:lnTo>
                    <a:pt x="2140013" y="115849"/>
                  </a:lnTo>
                  <a:close/>
                </a:path>
              </a:pathLst>
            </a:custGeom>
            <a:solidFill>
              <a:srgbClr val="1B1A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51686" y="1188490"/>
              <a:ext cx="2014220" cy="1516380"/>
            </a:xfrm>
            <a:custGeom>
              <a:avLst/>
              <a:gdLst/>
              <a:ahLst/>
              <a:cxnLst/>
              <a:rect l="l" t="t" r="r" b="b"/>
              <a:pathLst>
                <a:path w="2014220" h="1516380">
                  <a:moveTo>
                    <a:pt x="2013953" y="115862"/>
                  </a:moveTo>
                  <a:lnTo>
                    <a:pt x="975906" y="115862"/>
                  </a:lnTo>
                  <a:lnTo>
                    <a:pt x="969835" y="97751"/>
                  </a:lnTo>
                  <a:lnTo>
                    <a:pt x="947775" y="57937"/>
                  </a:lnTo>
                  <a:lnTo>
                    <a:pt x="903884" y="18110"/>
                  </a:lnTo>
                  <a:lnTo>
                    <a:pt x="832332" y="0"/>
                  </a:lnTo>
                  <a:lnTo>
                    <a:pt x="116420" y="0"/>
                  </a:lnTo>
                  <a:lnTo>
                    <a:pt x="71208" y="9144"/>
                  </a:lnTo>
                  <a:lnTo>
                    <a:pt x="34188" y="34048"/>
                  </a:lnTo>
                  <a:lnTo>
                    <a:pt x="9182" y="70878"/>
                  </a:lnTo>
                  <a:lnTo>
                    <a:pt x="0" y="115862"/>
                  </a:lnTo>
                  <a:lnTo>
                    <a:pt x="0" y="1516278"/>
                  </a:lnTo>
                  <a:lnTo>
                    <a:pt x="2013953" y="1516278"/>
                  </a:lnTo>
                  <a:lnTo>
                    <a:pt x="2013953" y="115862"/>
                  </a:lnTo>
                  <a:close/>
                </a:path>
              </a:pathLst>
            </a:custGeom>
            <a:solidFill>
              <a:srgbClr val="F4CC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2047" y="1178851"/>
              <a:ext cx="2033270" cy="1536065"/>
            </a:xfrm>
            <a:custGeom>
              <a:avLst/>
              <a:gdLst/>
              <a:ahLst/>
              <a:cxnLst/>
              <a:rect l="l" t="t" r="r" b="b"/>
              <a:pathLst>
                <a:path w="2033270" h="1536064">
                  <a:moveTo>
                    <a:pt x="2033092" y="119659"/>
                  </a:moveTo>
                  <a:lnTo>
                    <a:pt x="2029294" y="115849"/>
                  </a:lnTo>
                  <a:lnTo>
                    <a:pt x="2013826" y="115849"/>
                  </a:lnTo>
                  <a:lnTo>
                    <a:pt x="2013826" y="135140"/>
                  </a:lnTo>
                  <a:lnTo>
                    <a:pt x="2013826" y="1516278"/>
                  </a:lnTo>
                  <a:lnTo>
                    <a:pt x="19405" y="1516278"/>
                  </a:lnTo>
                  <a:lnTo>
                    <a:pt x="19405" y="125501"/>
                  </a:lnTo>
                  <a:lnTo>
                    <a:pt x="27876" y="84493"/>
                  </a:lnTo>
                  <a:lnTo>
                    <a:pt x="50901" y="50698"/>
                  </a:lnTo>
                  <a:lnTo>
                    <a:pt x="84836" y="27749"/>
                  </a:lnTo>
                  <a:lnTo>
                    <a:pt x="126060" y="19291"/>
                  </a:lnTo>
                  <a:lnTo>
                    <a:pt x="841971" y="19291"/>
                  </a:lnTo>
                  <a:lnTo>
                    <a:pt x="907681" y="35623"/>
                  </a:lnTo>
                  <a:lnTo>
                    <a:pt x="948270" y="71869"/>
                  </a:lnTo>
                  <a:lnTo>
                    <a:pt x="969187" y="108851"/>
                  </a:lnTo>
                  <a:lnTo>
                    <a:pt x="975906" y="127406"/>
                  </a:lnTo>
                  <a:lnTo>
                    <a:pt x="977798" y="131330"/>
                  </a:lnTo>
                  <a:lnTo>
                    <a:pt x="981608" y="135140"/>
                  </a:lnTo>
                  <a:lnTo>
                    <a:pt x="2013826" y="135140"/>
                  </a:lnTo>
                  <a:lnTo>
                    <a:pt x="2013826" y="115849"/>
                  </a:lnTo>
                  <a:lnTo>
                    <a:pt x="993279" y="115849"/>
                  </a:lnTo>
                  <a:lnTo>
                    <a:pt x="983894" y="93421"/>
                  </a:lnTo>
                  <a:lnTo>
                    <a:pt x="966025" y="63398"/>
                  </a:lnTo>
                  <a:lnTo>
                    <a:pt x="937717" y="32994"/>
                  </a:lnTo>
                  <a:lnTo>
                    <a:pt x="914006" y="19291"/>
                  </a:lnTo>
                  <a:lnTo>
                    <a:pt x="897013" y="9448"/>
                  </a:lnTo>
                  <a:lnTo>
                    <a:pt x="841971" y="0"/>
                  </a:lnTo>
                  <a:lnTo>
                    <a:pt x="126060" y="0"/>
                  </a:lnTo>
                  <a:lnTo>
                    <a:pt x="76936" y="9829"/>
                  </a:lnTo>
                  <a:lnTo>
                    <a:pt x="36868" y="36677"/>
                  </a:lnTo>
                  <a:lnTo>
                    <a:pt x="9880" y="76555"/>
                  </a:lnTo>
                  <a:lnTo>
                    <a:pt x="0" y="125501"/>
                  </a:lnTo>
                  <a:lnTo>
                    <a:pt x="0" y="1531759"/>
                  </a:lnTo>
                  <a:lnTo>
                    <a:pt x="3797" y="1535569"/>
                  </a:lnTo>
                  <a:lnTo>
                    <a:pt x="2029167" y="1535569"/>
                  </a:lnTo>
                  <a:lnTo>
                    <a:pt x="2033092" y="1531759"/>
                  </a:lnTo>
                  <a:lnTo>
                    <a:pt x="2033092" y="1516278"/>
                  </a:lnTo>
                  <a:lnTo>
                    <a:pt x="2033092" y="119659"/>
                  </a:lnTo>
                  <a:close/>
                </a:path>
              </a:pathLst>
            </a:custGeom>
            <a:solidFill>
              <a:srgbClr val="1B1A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442050" y="3327979"/>
            <a:ext cx="2150110" cy="1578610"/>
            <a:chOff x="1442050" y="3327979"/>
            <a:chExt cx="2150110" cy="1578610"/>
          </a:xfrm>
        </p:grpSpPr>
        <p:sp>
          <p:nvSpPr>
            <p:cNvPr id="7" name="object 7"/>
            <p:cNvSpPr/>
            <p:nvPr/>
          </p:nvSpPr>
          <p:spPr>
            <a:xfrm>
              <a:off x="1451686" y="3327983"/>
              <a:ext cx="2140585" cy="1568450"/>
            </a:xfrm>
            <a:custGeom>
              <a:avLst/>
              <a:gdLst/>
              <a:ahLst/>
              <a:cxnLst/>
              <a:rect l="l" t="t" r="r" b="b"/>
              <a:pathLst>
                <a:path w="2140585" h="1568450">
                  <a:moveTo>
                    <a:pt x="2140013" y="115862"/>
                  </a:moveTo>
                  <a:lnTo>
                    <a:pt x="1103985" y="115862"/>
                  </a:lnTo>
                  <a:lnTo>
                    <a:pt x="1097927" y="97751"/>
                  </a:lnTo>
                  <a:lnTo>
                    <a:pt x="1075867" y="57924"/>
                  </a:lnTo>
                  <a:lnTo>
                    <a:pt x="1031976" y="18110"/>
                  </a:lnTo>
                  <a:lnTo>
                    <a:pt x="960424" y="0"/>
                  </a:lnTo>
                  <a:lnTo>
                    <a:pt x="244513" y="0"/>
                  </a:lnTo>
                  <a:lnTo>
                    <a:pt x="198196" y="9144"/>
                  </a:lnTo>
                  <a:lnTo>
                    <a:pt x="160616" y="34036"/>
                  </a:lnTo>
                  <a:lnTo>
                    <a:pt x="135394" y="70878"/>
                  </a:lnTo>
                  <a:lnTo>
                    <a:pt x="126187" y="115862"/>
                  </a:lnTo>
                  <a:lnTo>
                    <a:pt x="0" y="1568437"/>
                  </a:lnTo>
                  <a:lnTo>
                    <a:pt x="2013953" y="1568437"/>
                  </a:lnTo>
                  <a:lnTo>
                    <a:pt x="2140013" y="115862"/>
                  </a:lnTo>
                  <a:close/>
                </a:path>
              </a:pathLst>
            </a:custGeom>
            <a:solidFill>
              <a:srgbClr val="1B1A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51686" y="3380142"/>
              <a:ext cx="2014220" cy="1516380"/>
            </a:xfrm>
            <a:custGeom>
              <a:avLst/>
              <a:gdLst/>
              <a:ahLst/>
              <a:cxnLst/>
              <a:rect l="l" t="t" r="r" b="b"/>
              <a:pathLst>
                <a:path w="2014220" h="1516379">
                  <a:moveTo>
                    <a:pt x="2013953" y="115849"/>
                  </a:moveTo>
                  <a:lnTo>
                    <a:pt x="975906" y="115849"/>
                  </a:lnTo>
                  <a:lnTo>
                    <a:pt x="969835" y="97751"/>
                  </a:lnTo>
                  <a:lnTo>
                    <a:pt x="947775" y="57924"/>
                  </a:lnTo>
                  <a:lnTo>
                    <a:pt x="903884" y="18097"/>
                  </a:lnTo>
                  <a:lnTo>
                    <a:pt x="832332" y="0"/>
                  </a:lnTo>
                  <a:lnTo>
                    <a:pt x="116420" y="0"/>
                  </a:lnTo>
                  <a:lnTo>
                    <a:pt x="71208" y="9144"/>
                  </a:lnTo>
                  <a:lnTo>
                    <a:pt x="34188" y="34036"/>
                  </a:lnTo>
                  <a:lnTo>
                    <a:pt x="9182" y="70878"/>
                  </a:lnTo>
                  <a:lnTo>
                    <a:pt x="0" y="115849"/>
                  </a:lnTo>
                  <a:lnTo>
                    <a:pt x="0" y="1516278"/>
                  </a:lnTo>
                  <a:lnTo>
                    <a:pt x="2013953" y="1516278"/>
                  </a:lnTo>
                  <a:lnTo>
                    <a:pt x="2013953" y="115849"/>
                  </a:lnTo>
                  <a:close/>
                </a:path>
              </a:pathLst>
            </a:custGeom>
            <a:solidFill>
              <a:srgbClr val="F4CC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42047" y="3370490"/>
              <a:ext cx="2033270" cy="1536065"/>
            </a:xfrm>
            <a:custGeom>
              <a:avLst/>
              <a:gdLst/>
              <a:ahLst/>
              <a:cxnLst/>
              <a:rect l="l" t="t" r="r" b="b"/>
              <a:pathLst>
                <a:path w="2033270" h="1536064">
                  <a:moveTo>
                    <a:pt x="2033092" y="119672"/>
                  </a:moveTo>
                  <a:lnTo>
                    <a:pt x="2029294" y="115862"/>
                  </a:lnTo>
                  <a:lnTo>
                    <a:pt x="2013826" y="115862"/>
                  </a:lnTo>
                  <a:lnTo>
                    <a:pt x="2013826" y="135153"/>
                  </a:lnTo>
                  <a:lnTo>
                    <a:pt x="2013826" y="1516291"/>
                  </a:lnTo>
                  <a:lnTo>
                    <a:pt x="19405" y="1516291"/>
                  </a:lnTo>
                  <a:lnTo>
                    <a:pt x="19405" y="125501"/>
                  </a:lnTo>
                  <a:lnTo>
                    <a:pt x="27876" y="84493"/>
                  </a:lnTo>
                  <a:lnTo>
                    <a:pt x="50901" y="50698"/>
                  </a:lnTo>
                  <a:lnTo>
                    <a:pt x="84836" y="27749"/>
                  </a:lnTo>
                  <a:lnTo>
                    <a:pt x="126060" y="19291"/>
                  </a:lnTo>
                  <a:lnTo>
                    <a:pt x="841971" y="19291"/>
                  </a:lnTo>
                  <a:lnTo>
                    <a:pt x="907681" y="35636"/>
                  </a:lnTo>
                  <a:lnTo>
                    <a:pt x="948270" y="71882"/>
                  </a:lnTo>
                  <a:lnTo>
                    <a:pt x="969187" y="108851"/>
                  </a:lnTo>
                  <a:lnTo>
                    <a:pt x="975906" y="127406"/>
                  </a:lnTo>
                  <a:lnTo>
                    <a:pt x="977798" y="131343"/>
                  </a:lnTo>
                  <a:lnTo>
                    <a:pt x="981608" y="135153"/>
                  </a:lnTo>
                  <a:lnTo>
                    <a:pt x="2013826" y="135153"/>
                  </a:lnTo>
                  <a:lnTo>
                    <a:pt x="2013826" y="115862"/>
                  </a:lnTo>
                  <a:lnTo>
                    <a:pt x="993279" y="115862"/>
                  </a:lnTo>
                  <a:lnTo>
                    <a:pt x="983894" y="93433"/>
                  </a:lnTo>
                  <a:lnTo>
                    <a:pt x="966025" y="63398"/>
                  </a:lnTo>
                  <a:lnTo>
                    <a:pt x="937717" y="33007"/>
                  </a:lnTo>
                  <a:lnTo>
                    <a:pt x="914006" y="19291"/>
                  </a:lnTo>
                  <a:lnTo>
                    <a:pt x="897013" y="9461"/>
                  </a:lnTo>
                  <a:lnTo>
                    <a:pt x="841971" y="0"/>
                  </a:lnTo>
                  <a:lnTo>
                    <a:pt x="126060" y="0"/>
                  </a:lnTo>
                  <a:lnTo>
                    <a:pt x="76936" y="9829"/>
                  </a:lnTo>
                  <a:lnTo>
                    <a:pt x="36868" y="36677"/>
                  </a:lnTo>
                  <a:lnTo>
                    <a:pt x="9880" y="76555"/>
                  </a:lnTo>
                  <a:lnTo>
                    <a:pt x="0" y="125501"/>
                  </a:lnTo>
                  <a:lnTo>
                    <a:pt x="0" y="1531772"/>
                  </a:lnTo>
                  <a:lnTo>
                    <a:pt x="3797" y="1535569"/>
                  </a:lnTo>
                  <a:lnTo>
                    <a:pt x="2029167" y="1535569"/>
                  </a:lnTo>
                  <a:lnTo>
                    <a:pt x="2033092" y="1531772"/>
                  </a:lnTo>
                  <a:lnTo>
                    <a:pt x="2033092" y="1516291"/>
                  </a:lnTo>
                  <a:lnTo>
                    <a:pt x="2033092" y="119672"/>
                  </a:lnTo>
                  <a:close/>
                </a:path>
              </a:pathLst>
            </a:custGeom>
            <a:solidFill>
              <a:srgbClr val="1B1A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5850470" y="2722472"/>
            <a:ext cx="12437745" cy="7562850"/>
            <a:chOff x="5850470" y="2722472"/>
            <a:chExt cx="12437745" cy="7562850"/>
          </a:xfrm>
        </p:grpSpPr>
        <p:sp>
          <p:nvSpPr>
            <p:cNvPr id="15" name="object 15"/>
            <p:cNvSpPr/>
            <p:nvPr/>
          </p:nvSpPr>
          <p:spPr>
            <a:xfrm>
              <a:off x="5850458" y="2722472"/>
              <a:ext cx="8899525" cy="2025650"/>
            </a:xfrm>
            <a:custGeom>
              <a:avLst/>
              <a:gdLst/>
              <a:ahLst/>
              <a:cxnLst/>
              <a:rect l="l" t="t" r="r" b="b"/>
              <a:pathLst>
                <a:path w="8899525" h="2025650">
                  <a:moveTo>
                    <a:pt x="8899004" y="0"/>
                  </a:moveTo>
                  <a:lnTo>
                    <a:pt x="0" y="0"/>
                  </a:lnTo>
                  <a:lnTo>
                    <a:pt x="0" y="1850986"/>
                  </a:lnTo>
                  <a:lnTo>
                    <a:pt x="0" y="2025218"/>
                  </a:lnTo>
                  <a:lnTo>
                    <a:pt x="1020457" y="2025218"/>
                  </a:lnTo>
                  <a:lnTo>
                    <a:pt x="1020457" y="1850986"/>
                  </a:lnTo>
                  <a:lnTo>
                    <a:pt x="8899004" y="1850986"/>
                  </a:lnTo>
                  <a:lnTo>
                    <a:pt x="8899004" y="0"/>
                  </a:lnTo>
                  <a:close/>
                </a:path>
              </a:pathLst>
            </a:custGeom>
            <a:solidFill>
              <a:srgbClr val="F4CC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870921" y="4573448"/>
              <a:ext cx="8864600" cy="1847850"/>
            </a:xfrm>
            <a:custGeom>
              <a:avLst/>
              <a:gdLst/>
              <a:ahLst/>
              <a:cxnLst/>
              <a:rect l="l" t="t" r="r" b="b"/>
              <a:pathLst>
                <a:path w="8864600" h="1847850">
                  <a:moveTo>
                    <a:pt x="8864319" y="1847417"/>
                  </a:moveTo>
                  <a:lnTo>
                    <a:pt x="0" y="1847417"/>
                  </a:lnTo>
                  <a:lnTo>
                    <a:pt x="0" y="0"/>
                  </a:lnTo>
                  <a:lnTo>
                    <a:pt x="8864319" y="0"/>
                  </a:lnTo>
                  <a:lnTo>
                    <a:pt x="8864319" y="1847417"/>
                  </a:lnTo>
                  <a:close/>
                </a:path>
              </a:pathLst>
            </a:custGeom>
            <a:solidFill>
              <a:srgbClr val="CC73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3999" y="5579601"/>
              <a:ext cx="9143999" cy="4705350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-20064" y="4986342"/>
            <a:ext cx="5956300" cy="5321935"/>
            <a:chOff x="-20064" y="4986342"/>
            <a:chExt cx="5956300" cy="5321935"/>
          </a:xfrm>
        </p:grpSpPr>
        <p:sp>
          <p:nvSpPr>
            <p:cNvPr id="19" name="object 19"/>
            <p:cNvSpPr/>
            <p:nvPr/>
          </p:nvSpPr>
          <p:spPr>
            <a:xfrm>
              <a:off x="0" y="8488845"/>
              <a:ext cx="2355850" cy="1798320"/>
            </a:xfrm>
            <a:custGeom>
              <a:avLst/>
              <a:gdLst/>
              <a:ahLst/>
              <a:cxnLst/>
              <a:rect l="l" t="t" r="r" b="b"/>
              <a:pathLst>
                <a:path w="2355850" h="1798320">
                  <a:moveTo>
                    <a:pt x="2355304" y="1798154"/>
                  </a:moveTo>
                  <a:lnTo>
                    <a:pt x="587476" y="148983"/>
                  </a:lnTo>
                  <a:lnTo>
                    <a:pt x="485787" y="54127"/>
                  </a:lnTo>
                  <a:lnTo>
                    <a:pt x="445820" y="24853"/>
                  </a:lnTo>
                  <a:lnTo>
                    <a:pt x="402221" y="6794"/>
                  </a:lnTo>
                  <a:lnTo>
                    <a:pt x="357365" y="0"/>
                  </a:lnTo>
                  <a:lnTo>
                    <a:pt x="313601" y="4521"/>
                  </a:lnTo>
                  <a:lnTo>
                    <a:pt x="273278" y="20434"/>
                  </a:lnTo>
                  <a:lnTo>
                    <a:pt x="238747" y="47777"/>
                  </a:lnTo>
                  <a:lnTo>
                    <a:pt x="0" y="303885"/>
                  </a:lnTo>
                  <a:lnTo>
                    <a:pt x="0" y="566343"/>
                  </a:lnTo>
                  <a:lnTo>
                    <a:pt x="389051" y="148983"/>
                  </a:lnTo>
                  <a:lnTo>
                    <a:pt x="2156891" y="1798154"/>
                  </a:lnTo>
                  <a:lnTo>
                    <a:pt x="2355304" y="1798154"/>
                  </a:lnTo>
                  <a:close/>
                </a:path>
              </a:pathLst>
            </a:custGeom>
            <a:solidFill>
              <a:srgbClr val="3636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0064" y="4986342"/>
              <a:ext cx="5956183" cy="5321400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6178109" y="2963595"/>
            <a:ext cx="8081645" cy="161607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1313815">
              <a:lnSpc>
                <a:spcPts val="6230"/>
              </a:lnSpc>
              <a:spcBef>
                <a:spcPts val="260"/>
              </a:spcBef>
            </a:pPr>
            <a:r>
              <a:rPr sz="5250" spc="-195" dirty="0">
                <a:solidFill>
                  <a:srgbClr val="1B1A1D"/>
                </a:solidFill>
                <a:latin typeface="Verdana"/>
                <a:cs typeface="Verdana"/>
              </a:rPr>
              <a:t>S</a:t>
            </a:r>
            <a:r>
              <a:rPr sz="5250" spc="-285" dirty="0">
                <a:solidFill>
                  <a:srgbClr val="1B1A1D"/>
                </a:solidFill>
                <a:latin typeface="Verdana"/>
                <a:cs typeface="Verdana"/>
              </a:rPr>
              <a:t>O</a:t>
            </a:r>
            <a:r>
              <a:rPr sz="5250" spc="-135" dirty="0">
                <a:solidFill>
                  <a:srgbClr val="1B1A1D"/>
                </a:solidFill>
                <a:latin typeface="Verdana"/>
                <a:cs typeface="Verdana"/>
              </a:rPr>
              <a:t>I</a:t>
            </a:r>
            <a:r>
              <a:rPr sz="5250" spc="-365" dirty="0">
                <a:solidFill>
                  <a:srgbClr val="1B1A1D"/>
                </a:solidFill>
                <a:latin typeface="Verdana"/>
                <a:cs typeface="Verdana"/>
              </a:rPr>
              <a:t>L</a:t>
            </a:r>
            <a:r>
              <a:rPr sz="5250" spc="-434" dirty="0">
                <a:solidFill>
                  <a:srgbClr val="1B1A1D"/>
                </a:solidFill>
                <a:latin typeface="Verdana"/>
                <a:cs typeface="Verdana"/>
              </a:rPr>
              <a:t> </a:t>
            </a:r>
            <a:r>
              <a:rPr sz="5250" spc="120" dirty="0">
                <a:solidFill>
                  <a:srgbClr val="1B1A1D"/>
                </a:solidFill>
                <a:latin typeface="Verdana"/>
                <a:cs typeface="Verdana"/>
              </a:rPr>
              <a:t>A</a:t>
            </a:r>
            <a:r>
              <a:rPr sz="5250" spc="-235" dirty="0">
                <a:solidFill>
                  <a:srgbClr val="1B1A1D"/>
                </a:solidFill>
                <a:latin typeface="Verdana"/>
                <a:cs typeface="Verdana"/>
              </a:rPr>
              <a:t>N</a:t>
            </a:r>
            <a:r>
              <a:rPr sz="5250" spc="120" dirty="0">
                <a:solidFill>
                  <a:srgbClr val="1B1A1D"/>
                </a:solidFill>
                <a:latin typeface="Verdana"/>
                <a:cs typeface="Verdana"/>
              </a:rPr>
              <a:t>A</a:t>
            </a:r>
            <a:r>
              <a:rPr sz="5250" spc="-370" dirty="0">
                <a:solidFill>
                  <a:srgbClr val="1B1A1D"/>
                </a:solidFill>
                <a:latin typeface="Verdana"/>
                <a:cs typeface="Verdana"/>
              </a:rPr>
              <a:t>L</a:t>
            </a:r>
            <a:r>
              <a:rPr sz="5250" spc="-10" dirty="0">
                <a:solidFill>
                  <a:srgbClr val="1B1A1D"/>
                </a:solidFill>
                <a:latin typeface="Verdana"/>
                <a:cs typeface="Verdana"/>
              </a:rPr>
              <a:t>Y</a:t>
            </a:r>
            <a:r>
              <a:rPr sz="5250" spc="-195" dirty="0">
                <a:solidFill>
                  <a:srgbClr val="1B1A1D"/>
                </a:solidFill>
                <a:latin typeface="Verdana"/>
                <a:cs typeface="Verdana"/>
              </a:rPr>
              <a:t>S</a:t>
            </a:r>
            <a:r>
              <a:rPr sz="5250" spc="-135" dirty="0">
                <a:solidFill>
                  <a:srgbClr val="1B1A1D"/>
                </a:solidFill>
                <a:latin typeface="Verdana"/>
                <a:cs typeface="Verdana"/>
              </a:rPr>
              <a:t>I</a:t>
            </a:r>
            <a:r>
              <a:rPr sz="5250" spc="-125" dirty="0">
                <a:solidFill>
                  <a:srgbClr val="1B1A1D"/>
                </a:solidFill>
                <a:latin typeface="Verdana"/>
                <a:cs typeface="Verdana"/>
              </a:rPr>
              <a:t>S  </a:t>
            </a:r>
            <a:r>
              <a:rPr sz="5250" spc="315" dirty="0">
                <a:solidFill>
                  <a:srgbClr val="1B1A1D"/>
                </a:solidFill>
                <a:latin typeface="Verdana"/>
                <a:cs typeface="Verdana"/>
              </a:rPr>
              <a:t>M</a:t>
            </a:r>
            <a:r>
              <a:rPr sz="5250" spc="-285" dirty="0">
                <a:solidFill>
                  <a:srgbClr val="1B1A1D"/>
                </a:solidFill>
                <a:latin typeface="Verdana"/>
                <a:cs typeface="Verdana"/>
              </a:rPr>
              <a:t>O</a:t>
            </a:r>
            <a:r>
              <a:rPr sz="5250" spc="-235" dirty="0">
                <a:solidFill>
                  <a:srgbClr val="1B1A1D"/>
                </a:solidFill>
                <a:latin typeface="Verdana"/>
                <a:cs typeface="Verdana"/>
              </a:rPr>
              <a:t>N</a:t>
            </a:r>
            <a:r>
              <a:rPr sz="5250" spc="-135" dirty="0">
                <a:solidFill>
                  <a:srgbClr val="1B1A1D"/>
                </a:solidFill>
                <a:latin typeface="Verdana"/>
                <a:cs typeface="Verdana"/>
              </a:rPr>
              <a:t>I</a:t>
            </a:r>
            <a:r>
              <a:rPr sz="5250" spc="-35" dirty="0">
                <a:solidFill>
                  <a:srgbClr val="1B1A1D"/>
                </a:solidFill>
                <a:latin typeface="Verdana"/>
                <a:cs typeface="Verdana"/>
              </a:rPr>
              <a:t>T</a:t>
            </a:r>
            <a:r>
              <a:rPr sz="5250" spc="-285" dirty="0">
                <a:solidFill>
                  <a:srgbClr val="1B1A1D"/>
                </a:solidFill>
                <a:latin typeface="Verdana"/>
                <a:cs typeface="Verdana"/>
              </a:rPr>
              <a:t>O</a:t>
            </a:r>
            <a:r>
              <a:rPr sz="5250" spc="-480" dirty="0">
                <a:solidFill>
                  <a:srgbClr val="1B1A1D"/>
                </a:solidFill>
                <a:latin typeface="Verdana"/>
                <a:cs typeface="Verdana"/>
              </a:rPr>
              <a:t>R</a:t>
            </a:r>
            <a:r>
              <a:rPr sz="5250" spc="-135" dirty="0">
                <a:solidFill>
                  <a:srgbClr val="1B1A1D"/>
                </a:solidFill>
                <a:latin typeface="Verdana"/>
                <a:cs typeface="Verdana"/>
              </a:rPr>
              <a:t>I</a:t>
            </a:r>
            <a:r>
              <a:rPr sz="5250" spc="-235" dirty="0">
                <a:solidFill>
                  <a:srgbClr val="1B1A1D"/>
                </a:solidFill>
                <a:latin typeface="Verdana"/>
                <a:cs typeface="Verdana"/>
              </a:rPr>
              <a:t>N</a:t>
            </a:r>
            <a:r>
              <a:rPr sz="5250" spc="-85" dirty="0">
                <a:solidFill>
                  <a:srgbClr val="1B1A1D"/>
                </a:solidFill>
                <a:latin typeface="Verdana"/>
                <a:cs typeface="Verdana"/>
              </a:rPr>
              <a:t>G</a:t>
            </a:r>
            <a:r>
              <a:rPr sz="5250" spc="-434" dirty="0">
                <a:solidFill>
                  <a:srgbClr val="1B1A1D"/>
                </a:solidFill>
                <a:latin typeface="Verdana"/>
                <a:cs typeface="Verdana"/>
              </a:rPr>
              <a:t> </a:t>
            </a:r>
            <a:r>
              <a:rPr sz="5250" spc="-195" dirty="0">
                <a:solidFill>
                  <a:srgbClr val="1B1A1D"/>
                </a:solidFill>
                <a:latin typeface="Verdana"/>
                <a:cs typeface="Verdana"/>
              </a:rPr>
              <a:t>S</a:t>
            </a:r>
            <a:r>
              <a:rPr sz="5250" spc="-10" dirty="0">
                <a:solidFill>
                  <a:srgbClr val="1B1A1D"/>
                </a:solidFill>
                <a:latin typeface="Verdana"/>
                <a:cs typeface="Verdana"/>
              </a:rPr>
              <a:t>Y</a:t>
            </a:r>
            <a:r>
              <a:rPr sz="5250" spc="-195" dirty="0">
                <a:solidFill>
                  <a:srgbClr val="1B1A1D"/>
                </a:solidFill>
                <a:latin typeface="Verdana"/>
                <a:cs typeface="Verdana"/>
              </a:rPr>
              <a:t>S</a:t>
            </a:r>
            <a:r>
              <a:rPr sz="5250" spc="-35" dirty="0">
                <a:solidFill>
                  <a:srgbClr val="1B1A1D"/>
                </a:solidFill>
                <a:latin typeface="Verdana"/>
                <a:cs typeface="Verdana"/>
              </a:rPr>
              <a:t>T</a:t>
            </a:r>
            <a:r>
              <a:rPr sz="5250" spc="-260" dirty="0">
                <a:solidFill>
                  <a:srgbClr val="1B1A1D"/>
                </a:solidFill>
                <a:latin typeface="Verdana"/>
                <a:cs typeface="Verdana"/>
              </a:rPr>
              <a:t>E</a:t>
            </a:r>
            <a:r>
              <a:rPr sz="5250" spc="320" dirty="0">
                <a:solidFill>
                  <a:srgbClr val="1B1A1D"/>
                </a:solidFill>
                <a:latin typeface="Verdana"/>
                <a:cs typeface="Verdana"/>
              </a:rPr>
              <a:t>M</a:t>
            </a:r>
            <a:endParaRPr sz="525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226353" y="4715722"/>
            <a:ext cx="8128000" cy="161861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indent="549275">
              <a:lnSpc>
                <a:spcPts val="6230"/>
              </a:lnSpc>
              <a:spcBef>
                <a:spcPts val="280"/>
              </a:spcBef>
            </a:pPr>
            <a:r>
              <a:rPr sz="5250" b="1" spc="70" dirty="0">
                <a:solidFill>
                  <a:srgbClr val="FFF1E3"/>
                </a:solidFill>
                <a:latin typeface="Verdana"/>
                <a:cs typeface="Verdana"/>
              </a:rPr>
              <a:t>W</a:t>
            </a:r>
            <a:r>
              <a:rPr sz="5250" b="1" spc="-125" dirty="0">
                <a:solidFill>
                  <a:srgbClr val="FFF1E3"/>
                </a:solidFill>
                <a:latin typeface="Verdana"/>
                <a:cs typeface="Verdana"/>
              </a:rPr>
              <a:t>I</a:t>
            </a:r>
            <a:r>
              <a:rPr sz="5250" b="1" spc="-20" dirty="0">
                <a:solidFill>
                  <a:srgbClr val="FFF1E3"/>
                </a:solidFill>
                <a:latin typeface="Verdana"/>
                <a:cs typeface="Verdana"/>
              </a:rPr>
              <a:t>T</a:t>
            </a:r>
            <a:r>
              <a:rPr sz="5250" b="1" spc="-440" dirty="0">
                <a:solidFill>
                  <a:srgbClr val="FFF1E3"/>
                </a:solidFill>
                <a:latin typeface="Verdana"/>
                <a:cs typeface="Verdana"/>
              </a:rPr>
              <a:t>H</a:t>
            </a:r>
            <a:r>
              <a:rPr sz="5250" b="1" spc="-430" dirty="0">
                <a:solidFill>
                  <a:srgbClr val="FFF1E3"/>
                </a:solidFill>
                <a:latin typeface="Verdana"/>
                <a:cs typeface="Verdana"/>
              </a:rPr>
              <a:t> </a:t>
            </a:r>
            <a:r>
              <a:rPr sz="5250" b="1" spc="-125" dirty="0">
                <a:solidFill>
                  <a:srgbClr val="FFF1E3"/>
                </a:solidFill>
                <a:latin typeface="Verdana"/>
                <a:cs typeface="Verdana"/>
              </a:rPr>
              <a:t>I</a:t>
            </a:r>
            <a:r>
              <a:rPr sz="5250" b="1" spc="-220" dirty="0">
                <a:solidFill>
                  <a:srgbClr val="FFF1E3"/>
                </a:solidFill>
                <a:latin typeface="Verdana"/>
                <a:cs typeface="Verdana"/>
              </a:rPr>
              <a:t>N</a:t>
            </a:r>
            <a:r>
              <a:rPr sz="5250" b="1" spc="-20" dirty="0">
                <a:solidFill>
                  <a:srgbClr val="FFF1E3"/>
                </a:solidFill>
                <a:latin typeface="Verdana"/>
                <a:cs typeface="Verdana"/>
              </a:rPr>
              <a:t>T</a:t>
            </a:r>
            <a:r>
              <a:rPr sz="5250" b="1" spc="-250" dirty="0">
                <a:solidFill>
                  <a:srgbClr val="FFF1E3"/>
                </a:solidFill>
                <a:latin typeface="Verdana"/>
                <a:cs typeface="Verdana"/>
              </a:rPr>
              <a:t>E</a:t>
            </a:r>
            <a:r>
              <a:rPr sz="5250" b="1" spc="-465" dirty="0">
                <a:solidFill>
                  <a:srgbClr val="FFF1E3"/>
                </a:solidFill>
                <a:latin typeface="Verdana"/>
                <a:cs typeface="Verdana"/>
              </a:rPr>
              <a:t>R</a:t>
            </a:r>
            <a:r>
              <a:rPr sz="5250" b="1" spc="-220" dirty="0">
                <a:solidFill>
                  <a:srgbClr val="FFF1E3"/>
                </a:solidFill>
                <a:latin typeface="Verdana"/>
                <a:cs typeface="Verdana"/>
              </a:rPr>
              <a:t>N</a:t>
            </a:r>
            <a:r>
              <a:rPr sz="5250" b="1" spc="-250" dirty="0">
                <a:solidFill>
                  <a:srgbClr val="FFF1E3"/>
                </a:solidFill>
                <a:latin typeface="Verdana"/>
                <a:cs typeface="Verdana"/>
              </a:rPr>
              <a:t>E</a:t>
            </a:r>
            <a:r>
              <a:rPr sz="5250" b="1" spc="-15" dirty="0">
                <a:solidFill>
                  <a:srgbClr val="FFF1E3"/>
                </a:solidFill>
                <a:latin typeface="Verdana"/>
                <a:cs typeface="Verdana"/>
              </a:rPr>
              <a:t>T</a:t>
            </a:r>
            <a:r>
              <a:rPr sz="5250" b="1" spc="-430" dirty="0">
                <a:solidFill>
                  <a:srgbClr val="FFF1E3"/>
                </a:solidFill>
                <a:latin typeface="Verdana"/>
                <a:cs typeface="Verdana"/>
              </a:rPr>
              <a:t> </a:t>
            </a:r>
            <a:r>
              <a:rPr sz="5250" b="1" spc="-270" dirty="0">
                <a:solidFill>
                  <a:srgbClr val="FFF1E3"/>
                </a:solidFill>
                <a:latin typeface="Verdana"/>
                <a:cs typeface="Verdana"/>
              </a:rPr>
              <a:t>O</a:t>
            </a:r>
            <a:r>
              <a:rPr sz="5250" b="1" spc="-114" dirty="0">
                <a:solidFill>
                  <a:srgbClr val="FFF1E3"/>
                </a:solidFill>
                <a:latin typeface="Verdana"/>
                <a:cs typeface="Verdana"/>
              </a:rPr>
              <a:t>F  </a:t>
            </a:r>
            <a:r>
              <a:rPr sz="5250" b="1" spc="-20" dirty="0">
                <a:solidFill>
                  <a:srgbClr val="FFF1E3"/>
                </a:solidFill>
                <a:latin typeface="Verdana"/>
                <a:cs typeface="Verdana"/>
              </a:rPr>
              <a:t>T</a:t>
            </a:r>
            <a:r>
              <a:rPr sz="5250" b="1" spc="-445" dirty="0">
                <a:solidFill>
                  <a:srgbClr val="FFF1E3"/>
                </a:solidFill>
                <a:latin typeface="Verdana"/>
                <a:cs typeface="Verdana"/>
              </a:rPr>
              <a:t>H</a:t>
            </a:r>
            <a:r>
              <a:rPr sz="5250" b="1" spc="-125" dirty="0">
                <a:solidFill>
                  <a:srgbClr val="FFF1E3"/>
                </a:solidFill>
                <a:latin typeface="Verdana"/>
                <a:cs typeface="Verdana"/>
              </a:rPr>
              <a:t>I</a:t>
            </a:r>
            <a:r>
              <a:rPr sz="5250" b="1" spc="-220" dirty="0">
                <a:solidFill>
                  <a:srgbClr val="FFF1E3"/>
                </a:solidFill>
                <a:latin typeface="Verdana"/>
                <a:cs typeface="Verdana"/>
              </a:rPr>
              <a:t>N</a:t>
            </a:r>
            <a:r>
              <a:rPr sz="5250" b="1" spc="-75" dirty="0">
                <a:solidFill>
                  <a:srgbClr val="FFF1E3"/>
                </a:solidFill>
                <a:latin typeface="Verdana"/>
                <a:cs typeface="Verdana"/>
              </a:rPr>
              <a:t>G</a:t>
            </a:r>
            <a:r>
              <a:rPr sz="5250" b="1" spc="-180" dirty="0">
                <a:solidFill>
                  <a:srgbClr val="FFF1E3"/>
                </a:solidFill>
                <a:latin typeface="Verdana"/>
                <a:cs typeface="Verdana"/>
              </a:rPr>
              <a:t>S</a:t>
            </a:r>
            <a:r>
              <a:rPr sz="5250" b="1" spc="-430" dirty="0">
                <a:solidFill>
                  <a:srgbClr val="FFF1E3"/>
                </a:solidFill>
                <a:latin typeface="Verdana"/>
                <a:cs typeface="Verdana"/>
              </a:rPr>
              <a:t> </a:t>
            </a:r>
            <a:r>
              <a:rPr sz="5250" b="1" spc="135" dirty="0">
                <a:solidFill>
                  <a:srgbClr val="FFF1E3"/>
                </a:solidFill>
                <a:latin typeface="Verdana"/>
                <a:cs typeface="Verdana"/>
              </a:rPr>
              <a:t>A</a:t>
            </a:r>
            <a:r>
              <a:rPr sz="5250" b="1" spc="-285" dirty="0">
                <a:solidFill>
                  <a:srgbClr val="FFF1E3"/>
                </a:solidFill>
                <a:latin typeface="Verdana"/>
                <a:cs typeface="Verdana"/>
              </a:rPr>
              <a:t>PP</a:t>
            </a:r>
            <a:r>
              <a:rPr sz="5250" b="1" spc="-355" dirty="0">
                <a:solidFill>
                  <a:srgbClr val="FFF1E3"/>
                </a:solidFill>
                <a:latin typeface="Verdana"/>
                <a:cs typeface="Verdana"/>
              </a:rPr>
              <a:t>L</a:t>
            </a:r>
            <a:r>
              <a:rPr sz="5250" b="1" spc="-125" dirty="0">
                <a:solidFill>
                  <a:srgbClr val="FFF1E3"/>
                </a:solidFill>
                <a:latin typeface="Verdana"/>
                <a:cs typeface="Verdana"/>
              </a:rPr>
              <a:t>I</a:t>
            </a:r>
            <a:r>
              <a:rPr sz="5250" b="1" spc="315" dirty="0">
                <a:solidFill>
                  <a:srgbClr val="FFF1E3"/>
                </a:solidFill>
                <a:latin typeface="Verdana"/>
                <a:cs typeface="Verdana"/>
              </a:rPr>
              <a:t>C</a:t>
            </a:r>
            <a:r>
              <a:rPr sz="5250" b="1" spc="135" dirty="0">
                <a:solidFill>
                  <a:srgbClr val="FFF1E3"/>
                </a:solidFill>
                <a:latin typeface="Verdana"/>
                <a:cs typeface="Verdana"/>
              </a:rPr>
              <a:t>A</a:t>
            </a:r>
            <a:r>
              <a:rPr sz="5250" b="1" spc="-20" dirty="0">
                <a:solidFill>
                  <a:srgbClr val="FFF1E3"/>
                </a:solidFill>
                <a:latin typeface="Verdana"/>
                <a:cs typeface="Verdana"/>
              </a:rPr>
              <a:t>T</a:t>
            </a:r>
            <a:r>
              <a:rPr sz="5250" b="1" spc="-125" dirty="0">
                <a:solidFill>
                  <a:srgbClr val="FFF1E3"/>
                </a:solidFill>
                <a:latin typeface="Verdana"/>
                <a:cs typeface="Verdana"/>
              </a:rPr>
              <a:t>I</a:t>
            </a:r>
            <a:r>
              <a:rPr sz="5250" b="1" spc="-270" dirty="0">
                <a:solidFill>
                  <a:srgbClr val="FFF1E3"/>
                </a:solidFill>
                <a:latin typeface="Verdana"/>
                <a:cs typeface="Verdana"/>
              </a:rPr>
              <a:t>O</a:t>
            </a:r>
            <a:r>
              <a:rPr sz="5250" b="1" spc="-215" dirty="0">
                <a:solidFill>
                  <a:srgbClr val="FFF1E3"/>
                </a:solidFill>
                <a:latin typeface="Verdana"/>
                <a:cs typeface="Verdana"/>
              </a:rPr>
              <a:t>N</a:t>
            </a:r>
            <a:endParaRPr sz="5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82689" y="4813268"/>
            <a:ext cx="3648074" cy="44291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49474" y="4901756"/>
            <a:ext cx="1247774" cy="2276474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982689" y="2176481"/>
            <a:ext cx="8172450" cy="1200150"/>
          </a:xfrm>
          <a:prstGeom prst="rect">
            <a:avLst/>
          </a:prstGeom>
          <a:solidFill>
            <a:srgbClr val="CC73AB"/>
          </a:solidFill>
        </p:spPr>
        <p:txBody>
          <a:bodyPr vert="horz" wrap="square" lIns="0" tIns="127635" rIns="0" bIns="0" rtlCol="0">
            <a:spAutoFit/>
          </a:bodyPr>
          <a:lstStyle/>
          <a:p>
            <a:pPr marL="304165">
              <a:lnSpc>
                <a:spcPct val="100000"/>
              </a:lnSpc>
              <a:spcBef>
                <a:spcPts val="1005"/>
              </a:spcBef>
            </a:pPr>
            <a:r>
              <a:rPr spc="390" dirty="0"/>
              <a:t>P</a:t>
            </a:r>
            <a:r>
              <a:rPr spc="-125" dirty="0"/>
              <a:t>r</a:t>
            </a:r>
            <a:r>
              <a:rPr spc="-40" dirty="0"/>
              <a:t>e</a:t>
            </a:r>
            <a:r>
              <a:rPr spc="560" dirty="0"/>
              <a:t>s</a:t>
            </a:r>
            <a:r>
              <a:rPr spc="-40" dirty="0"/>
              <a:t>e</a:t>
            </a:r>
            <a:r>
              <a:rPr spc="15" dirty="0"/>
              <a:t>n</a:t>
            </a:r>
            <a:r>
              <a:rPr spc="155" dirty="0"/>
              <a:t>t</a:t>
            </a:r>
            <a:r>
              <a:rPr spc="240" dirty="0"/>
              <a:t>a</a:t>
            </a:r>
            <a:r>
              <a:rPr spc="155" dirty="0"/>
              <a:t>t</a:t>
            </a:r>
            <a:r>
              <a:rPr spc="-114" dirty="0"/>
              <a:t>i</a:t>
            </a:r>
            <a:r>
              <a:rPr spc="15" dirty="0"/>
              <a:t>on</a:t>
            </a:r>
            <a:r>
              <a:rPr spc="-540" dirty="0"/>
              <a:t> </a:t>
            </a:r>
            <a:r>
              <a:rPr spc="340" dirty="0"/>
              <a:t>O</a:t>
            </a:r>
            <a:r>
              <a:rPr spc="-15" dirty="0"/>
              <a:t>u</a:t>
            </a:r>
            <a:r>
              <a:rPr spc="155" dirty="0"/>
              <a:t>t</a:t>
            </a:r>
            <a:r>
              <a:rPr spc="30" dirty="0"/>
              <a:t>li</a:t>
            </a:r>
            <a:r>
              <a:rPr spc="15" dirty="0"/>
              <a:t>n</a:t>
            </a:r>
            <a:r>
              <a:rPr spc="-40" dirty="0"/>
              <a:t>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635396" y="7975962"/>
            <a:ext cx="2302510" cy="445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50" b="1" spc="210" dirty="0">
                <a:solidFill>
                  <a:srgbClr val="1B1A1D"/>
                </a:solidFill>
                <a:latin typeface="Trebuchet MS"/>
                <a:cs typeface="Trebuchet MS"/>
              </a:rPr>
              <a:t>D</a:t>
            </a:r>
            <a:r>
              <a:rPr sz="2750" b="1" spc="-15" dirty="0">
                <a:solidFill>
                  <a:srgbClr val="1B1A1D"/>
                </a:solidFill>
                <a:latin typeface="Trebuchet MS"/>
                <a:cs typeface="Trebuchet MS"/>
              </a:rPr>
              <a:t>e</a:t>
            </a:r>
            <a:r>
              <a:rPr sz="2750" b="1" spc="254" dirty="0">
                <a:solidFill>
                  <a:srgbClr val="1B1A1D"/>
                </a:solidFill>
                <a:latin typeface="Trebuchet MS"/>
                <a:cs typeface="Trebuchet MS"/>
              </a:rPr>
              <a:t>s</a:t>
            </a:r>
            <a:r>
              <a:rPr sz="2750" b="1" spc="-55" dirty="0">
                <a:solidFill>
                  <a:srgbClr val="1B1A1D"/>
                </a:solidFill>
                <a:latin typeface="Trebuchet MS"/>
                <a:cs typeface="Trebuchet MS"/>
              </a:rPr>
              <a:t>i</a:t>
            </a:r>
            <a:r>
              <a:rPr sz="2750" b="1" spc="340" dirty="0">
                <a:solidFill>
                  <a:srgbClr val="1B1A1D"/>
                </a:solidFill>
                <a:latin typeface="Trebuchet MS"/>
                <a:cs typeface="Trebuchet MS"/>
              </a:rPr>
              <a:t>g</a:t>
            </a:r>
            <a:r>
              <a:rPr sz="2750" b="1" spc="5" dirty="0">
                <a:solidFill>
                  <a:srgbClr val="1B1A1D"/>
                </a:solidFill>
                <a:latin typeface="Trebuchet MS"/>
                <a:cs typeface="Trebuchet MS"/>
              </a:rPr>
              <a:t>n</a:t>
            </a:r>
            <a:r>
              <a:rPr sz="2750" b="1" spc="-245" dirty="0">
                <a:solidFill>
                  <a:srgbClr val="1B1A1D"/>
                </a:solidFill>
                <a:latin typeface="Trebuchet MS"/>
                <a:cs typeface="Trebuchet MS"/>
              </a:rPr>
              <a:t> </a:t>
            </a:r>
            <a:r>
              <a:rPr sz="2750" b="1" spc="470" dirty="0">
                <a:solidFill>
                  <a:srgbClr val="1B1A1D"/>
                </a:solidFill>
                <a:latin typeface="Trebuchet MS"/>
                <a:cs typeface="Trebuchet MS"/>
              </a:rPr>
              <a:t>M</a:t>
            </a:r>
            <a:r>
              <a:rPr sz="2750" b="1" spc="10" dirty="0">
                <a:solidFill>
                  <a:srgbClr val="1B1A1D"/>
                </a:solidFill>
                <a:latin typeface="Trebuchet MS"/>
                <a:cs typeface="Trebuchet MS"/>
              </a:rPr>
              <a:t>o</a:t>
            </a:r>
            <a:r>
              <a:rPr sz="2750" b="1" spc="60" dirty="0">
                <a:solidFill>
                  <a:srgbClr val="1B1A1D"/>
                </a:solidFill>
                <a:latin typeface="Trebuchet MS"/>
                <a:cs typeface="Trebuchet MS"/>
              </a:rPr>
              <a:t>d</a:t>
            </a:r>
            <a:r>
              <a:rPr sz="2750" b="1" spc="-15" dirty="0">
                <a:solidFill>
                  <a:srgbClr val="1B1A1D"/>
                </a:solidFill>
                <a:latin typeface="Trebuchet MS"/>
                <a:cs typeface="Trebuchet MS"/>
              </a:rPr>
              <a:t>e</a:t>
            </a:r>
            <a:r>
              <a:rPr sz="2750" b="1" spc="80" dirty="0">
                <a:solidFill>
                  <a:srgbClr val="1B1A1D"/>
                </a:solidFill>
                <a:latin typeface="Trebuchet MS"/>
                <a:cs typeface="Trebuchet MS"/>
              </a:rPr>
              <a:t>l</a:t>
            </a:r>
            <a:endParaRPr sz="2750">
              <a:latin typeface="Trebuchet MS"/>
              <a:cs typeface="Trebuchet M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67C1EA-0FED-5C1F-9B3E-82341B5C9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3905" y="5519256"/>
            <a:ext cx="3318911" cy="36895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2828" y="1029512"/>
            <a:ext cx="12054827" cy="8612251"/>
            <a:chOff x="682828" y="1029512"/>
            <a:chExt cx="12054827" cy="8612251"/>
          </a:xfrm>
        </p:grpSpPr>
        <p:sp>
          <p:nvSpPr>
            <p:cNvPr id="3" name="object 3"/>
            <p:cNvSpPr/>
            <p:nvPr/>
          </p:nvSpPr>
          <p:spPr>
            <a:xfrm>
              <a:off x="692213" y="1029512"/>
              <a:ext cx="2073910" cy="1521460"/>
            </a:xfrm>
            <a:custGeom>
              <a:avLst/>
              <a:gdLst/>
              <a:ahLst/>
              <a:cxnLst/>
              <a:rect l="l" t="t" r="r" b="b"/>
              <a:pathLst>
                <a:path w="2073910" h="1521460">
                  <a:moveTo>
                    <a:pt x="2073605" y="112420"/>
                  </a:moveTo>
                  <a:lnTo>
                    <a:pt x="1069708" y="112420"/>
                  </a:lnTo>
                  <a:lnTo>
                    <a:pt x="1063828" y="94856"/>
                  </a:lnTo>
                  <a:lnTo>
                    <a:pt x="1042428" y="56210"/>
                  </a:lnTo>
                  <a:lnTo>
                    <a:pt x="999896" y="17564"/>
                  </a:lnTo>
                  <a:lnTo>
                    <a:pt x="930592" y="0"/>
                  </a:lnTo>
                  <a:lnTo>
                    <a:pt x="236893" y="0"/>
                  </a:lnTo>
                  <a:lnTo>
                    <a:pt x="192024" y="8877"/>
                  </a:lnTo>
                  <a:lnTo>
                    <a:pt x="155613" y="33032"/>
                  </a:lnTo>
                  <a:lnTo>
                    <a:pt x="131178" y="68783"/>
                  </a:lnTo>
                  <a:lnTo>
                    <a:pt x="122250" y="112420"/>
                  </a:lnTo>
                  <a:lnTo>
                    <a:pt x="0" y="1521079"/>
                  </a:lnTo>
                  <a:lnTo>
                    <a:pt x="1951355" y="1521079"/>
                  </a:lnTo>
                  <a:lnTo>
                    <a:pt x="2073605" y="112420"/>
                  </a:lnTo>
                  <a:close/>
                </a:path>
              </a:pathLst>
            </a:custGeom>
            <a:solidFill>
              <a:srgbClr val="1B1A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92340" y="1080007"/>
              <a:ext cx="1951355" cy="1470660"/>
            </a:xfrm>
            <a:custGeom>
              <a:avLst/>
              <a:gdLst/>
              <a:ahLst/>
              <a:cxnLst/>
              <a:rect l="l" t="t" r="r" b="b"/>
              <a:pathLst>
                <a:path w="1951355" h="1470660">
                  <a:moveTo>
                    <a:pt x="1951228" y="112420"/>
                  </a:moveTo>
                  <a:lnTo>
                    <a:pt x="945553" y="112420"/>
                  </a:lnTo>
                  <a:lnTo>
                    <a:pt x="939673" y="94856"/>
                  </a:lnTo>
                  <a:lnTo>
                    <a:pt x="918273" y="56210"/>
                  </a:lnTo>
                  <a:lnTo>
                    <a:pt x="875741" y="17576"/>
                  </a:lnTo>
                  <a:lnTo>
                    <a:pt x="806437" y="0"/>
                  </a:lnTo>
                  <a:lnTo>
                    <a:pt x="112737" y="0"/>
                  </a:lnTo>
                  <a:lnTo>
                    <a:pt x="68961" y="8877"/>
                  </a:lnTo>
                  <a:lnTo>
                    <a:pt x="33121" y="33045"/>
                  </a:lnTo>
                  <a:lnTo>
                    <a:pt x="8902" y="68795"/>
                  </a:lnTo>
                  <a:lnTo>
                    <a:pt x="0" y="112420"/>
                  </a:lnTo>
                  <a:lnTo>
                    <a:pt x="0" y="1470583"/>
                  </a:lnTo>
                  <a:lnTo>
                    <a:pt x="1951228" y="1470583"/>
                  </a:lnTo>
                  <a:lnTo>
                    <a:pt x="1951228" y="112420"/>
                  </a:lnTo>
                  <a:close/>
                </a:path>
              </a:pathLst>
            </a:custGeom>
            <a:solidFill>
              <a:srgbClr val="F4CC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2828" y="1029512"/>
              <a:ext cx="4766310" cy="1530985"/>
            </a:xfrm>
            <a:custGeom>
              <a:avLst/>
              <a:gdLst/>
              <a:ahLst/>
              <a:cxnLst/>
              <a:rect l="l" t="t" r="r" b="b"/>
              <a:pathLst>
                <a:path w="4766310" h="1530985">
                  <a:moveTo>
                    <a:pt x="1970239" y="157340"/>
                  </a:moveTo>
                  <a:lnTo>
                    <a:pt x="1966442" y="153530"/>
                  </a:lnTo>
                  <a:lnTo>
                    <a:pt x="1951355" y="153530"/>
                  </a:lnTo>
                  <a:lnTo>
                    <a:pt x="1951355" y="172313"/>
                  </a:lnTo>
                  <a:lnTo>
                    <a:pt x="1951355" y="1511693"/>
                  </a:lnTo>
                  <a:lnTo>
                    <a:pt x="18897" y="1511693"/>
                  </a:lnTo>
                  <a:lnTo>
                    <a:pt x="18897" y="162915"/>
                  </a:lnTo>
                  <a:lnTo>
                    <a:pt x="27114" y="123113"/>
                  </a:lnTo>
                  <a:lnTo>
                    <a:pt x="49415" y="90322"/>
                  </a:lnTo>
                  <a:lnTo>
                    <a:pt x="82296" y="68084"/>
                  </a:lnTo>
                  <a:lnTo>
                    <a:pt x="122250" y="59893"/>
                  </a:lnTo>
                  <a:lnTo>
                    <a:pt x="815949" y="59893"/>
                  </a:lnTo>
                  <a:lnTo>
                    <a:pt x="879551" y="75768"/>
                  </a:lnTo>
                  <a:lnTo>
                    <a:pt x="918857" y="110972"/>
                  </a:lnTo>
                  <a:lnTo>
                    <a:pt x="939139" y="146875"/>
                  </a:lnTo>
                  <a:lnTo>
                    <a:pt x="945680" y="164820"/>
                  </a:lnTo>
                  <a:lnTo>
                    <a:pt x="947585" y="168503"/>
                  </a:lnTo>
                  <a:lnTo>
                    <a:pt x="951268" y="172313"/>
                  </a:lnTo>
                  <a:lnTo>
                    <a:pt x="1951355" y="172313"/>
                  </a:lnTo>
                  <a:lnTo>
                    <a:pt x="1951355" y="153530"/>
                  </a:lnTo>
                  <a:lnTo>
                    <a:pt x="962545" y="153530"/>
                  </a:lnTo>
                  <a:lnTo>
                    <a:pt x="949947" y="124879"/>
                  </a:lnTo>
                  <a:lnTo>
                    <a:pt x="923772" y="87477"/>
                  </a:lnTo>
                  <a:lnTo>
                    <a:pt x="886904" y="59893"/>
                  </a:lnTo>
                  <a:lnTo>
                    <a:pt x="880338" y="54978"/>
                  </a:lnTo>
                  <a:lnTo>
                    <a:pt x="815949" y="41109"/>
                  </a:lnTo>
                  <a:lnTo>
                    <a:pt x="122250" y="41109"/>
                  </a:lnTo>
                  <a:lnTo>
                    <a:pt x="74587" y="50673"/>
                  </a:lnTo>
                  <a:lnTo>
                    <a:pt x="35737" y="76746"/>
                  </a:lnTo>
                  <a:lnTo>
                    <a:pt x="9588" y="115468"/>
                  </a:lnTo>
                  <a:lnTo>
                    <a:pt x="0" y="162915"/>
                  </a:lnTo>
                  <a:lnTo>
                    <a:pt x="0" y="1526667"/>
                  </a:lnTo>
                  <a:lnTo>
                    <a:pt x="3810" y="1530464"/>
                  </a:lnTo>
                  <a:lnTo>
                    <a:pt x="1960740" y="1530464"/>
                  </a:lnTo>
                  <a:lnTo>
                    <a:pt x="1966442" y="1530464"/>
                  </a:lnTo>
                  <a:lnTo>
                    <a:pt x="1970239" y="1526667"/>
                  </a:lnTo>
                  <a:lnTo>
                    <a:pt x="1970239" y="1511693"/>
                  </a:lnTo>
                  <a:lnTo>
                    <a:pt x="1970239" y="157340"/>
                  </a:lnTo>
                  <a:close/>
                </a:path>
                <a:path w="4766310" h="1530985">
                  <a:moveTo>
                    <a:pt x="4765916" y="112420"/>
                  </a:moveTo>
                  <a:lnTo>
                    <a:pt x="3762032" y="112420"/>
                  </a:lnTo>
                  <a:lnTo>
                    <a:pt x="3756152" y="94856"/>
                  </a:lnTo>
                  <a:lnTo>
                    <a:pt x="3734752" y="56210"/>
                  </a:lnTo>
                  <a:lnTo>
                    <a:pt x="3692207" y="17564"/>
                  </a:lnTo>
                  <a:lnTo>
                    <a:pt x="3622916" y="0"/>
                  </a:lnTo>
                  <a:lnTo>
                    <a:pt x="2929217" y="0"/>
                  </a:lnTo>
                  <a:lnTo>
                    <a:pt x="2884347" y="8877"/>
                  </a:lnTo>
                  <a:lnTo>
                    <a:pt x="2847924" y="33032"/>
                  </a:lnTo>
                  <a:lnTo>
                    <a:pt x="2823502" y="68783"/>
                  </a:lnTo>
                  <a:lnTo>
                    <a:pt x="2814574" y="112420"/>
                  </a:lnTo>
                  <a:lnTo>
                    <a:pt x="2692323" y="1521079"/>
                  </a:lnTo>
                  <a:lnTo>
                    <a:pt x="4643666" y="1521079"/>
                  </a:lnTo>
                  <a:lnTo>
                    <a:pt x="4765916" y="112420"/>
                  </a:lnTo>
                  <a:close/>
                </a:path>
              </a:pathLst>
            </a:custGeom>
            <a:solidFill>
              <a:srgbClr val="1B1A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75279" y="1080007"/>
              <a:ext cx="1951355" cy="1470660"/>
            </a:xfrm>
            <a:custGeom>
              <a:avLst/>
              <a:gdLst/>
              <a:ahLst/>
              <a:cxnLst/>
              <a:rect l="l" t="t" r="r" b="b"/>
              <a:pathLst>
                <a:path w="1951354" h="1470660">
                  <a:moveTo>
                    <a:pt x="1951215" y="112420"/>
                  </a:moveTo>
                  <a:lnTo>
                    <a:pt x="945553" y="112420"/>
                  </a:lnTo>
                  <a:lnTo>
                    <a:pt x="939673" y="94856"/>
                  </a:lnTo>
                  <a:lnTo>
                    <a:pt x="918273" y="56210"/>
                  </a:lnTo>
                  <a:lnTo>
                    <a:pt x="875728" y="17576"/>
                  </a:lnTo>
                  <a:lnTo>
                    <a:pt x="806437" y="0"/>
                  </a:lnTo>
                  <a:lnTo>
                    <a:pt x="112737" y="0"/>
                  </a:lnTo>
                  <a:lnTo>
                    <a:pt x="68961" y="8877"/>
                  </a:lnTo>
                  <a:lnTo>
                    <a:pt x="33108" y="33045"/>
                  </a:lnTo>
                  <a:lnTo>
                    <a:pt x="8890" y="68795"/>
                  </a:lnTo>
                  <a:lnTo>
                    <a:pt x="0" y="112420"/>
                  </a:lnTo>
                  <a:lnTo>
                    <a:pt x="0" y="1470583"/>
                  </a:lnTo>
                  <a:lnTo>
                    <a:pt x="1951215" y="1470583"/>
                  </a:lnTo>
                  <a:lnTo>
                    <a:pt x="1951215" y="112420"/>
                  </a:lnTo>
                  <a:close/>
                </a:path>
              </a:pathLst>
            </a:custGeom>
            <a:solidFill>
              <a:srgbClr val="F4CC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39818" y="1636236"/>
              <a:ext cx="422275" cy="404495"/>
            </a:xfrm>
            <a:custGeom>
              <a:avLst/>
              <a:gdLst/>
              <a:ahLst/>
              <a:cxnLst/>
              <a:rect l="l" t="t" r="r" b="b"/>
              <a:pathLst>
                <a:path w="422275" h="404494">
                  <a:moveTo>
                    <a:pt x="8637" y="0"/>
                  </a:moveTo>
                  <a:lnTo>
                    <a:pt x="412832" y="404234"/>
                  </a:lnTo>
                </a:path>
                <a:path w="422275" h="404494">
                  <a:moveTo>
                    <a:pt x="8637" y="0"/>
                  </a:moveTo>
                  <a:lnTo>
                    <a:pt x="412832" y="404234"/>
                  </a:lnTo>
                </a:path>
                <a:path w="422275" h="404494">
                  <a:moveTo>
                    <a:pt x="421852" y="9146"/>
                  </a:moveTo>
                  <a:lnTo>
                    <a:pt x="0" y="394960"/>
                  </a:lnTo>
                </a:path>
                <a:path w="422275" h="404494">
                  <a:moveTo>
                    <a:pt x="421852" y="9146"/>
                  </a:moveTo>
                  <a:lnTo>
                    <a:pt x="0" y="394960"/>
                  </a:lnTo>
                </a:path>
              </a:pathLst>
            </a:custGeom>
            <a:ln w="47636">
              <a:solidFill>
                <a:srgbClr val="1B1A1D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2622283" y="9166148"/>
              <a:ext cx="3040380" cy="475615"/>
            </a:xfrm>
            <a:custGeom>
              <a:avLst/>
              <a:gdLst/>
              <a:ahLst/>
              <a:cxnLst/>
              <a:rect l="l" t="t" r="r" b="b"/>
              <a:pathLst>
                <a:path w="3040379" h="475615">
                  <a:moveTo>
                    <a:pt x="3039846" y="237693"/>
                  </a:moveTo>
                  <a:lnTo>
                    <a:pt x="3023374" y="202577"/>
                  </a:lnTo>
                  <a:lnTo>
                    <a:pt x="2975508" y="169062"/>
                  </a:lnTo>
                  <a:lnTo>
                    <a:pt x="2927324" y="147789"/>
                  </a:lnTo>
                  <a:lnTo>
                    <a:pt x="2866936" y="127495"/>
                  </a:lnTo>
                  <a:lnTo>
                    <a:pt x="2795016" y="108292"/>
                  </a:lnTo>
                  <a:lnTo>
                    <a:pt x="2754973" y="99136"/>
                  </a:lnTo>
                  <a:lnTo>
                    <a:pt x="2712301" y="90284"/>
                  </a:lnTo>
                  <a:lnTo>
                    <a:pt x="2667089" y="81775"/>
                  </a:lnTo>
                  <a:lnTo>
                    <a:pt x="2619451" y="73596"/>
                  </a:lnTo>
                  <a:lnTo>
                    <a:pt x="2569451" y="65773"/>
                  </a:lnTo>
                  <a:lnTo>
                    <a:pt x="2517178" y="58318"/>
                  </a:lnTo>
                  <a:lnTo>
                    <a:pt x="2462720" y="51244"/>
                  </a:lnTo>
                  <a:lnTo>
                    <a:pt x="2406180" y="44577"/>
                  </a:lnTo>
                  <a:lnTo>
                    <a:pt x="2347620" y="38303"/>
                  </a:lnTo>
                  <a:lnTo>
                    <a:pt x="2287143" y="32461"/>
                  </a:lnTo>
                  <a:lnTo>
                    <a:pt x="2224836" y="27063"/>
                  </a:lnTo>
                  <a:lnTo>
                    <a:pt x="2160778" y="22098"/>
                  </a:lnTo>
                  <a:lnTo>
                    <a:pt x="2095055" y="17614"/>
                  </a:lnTo>
                  <a:lnTo>
                    <a:pt x="2027758" y="13601"/>
                  </a:lnTo>
                  <a:lnTo>
                    <a:pt x="1958987" y="10071"/>
                  </a:lnTo>
                  <a:lnTo>
                    <a:pt x="1888807" y="7048"/>
                  </a:lnTo>
                  <a:lnTo>
                    <a:pt x="1817319" y="4546"/>
                  </a:lnTo>
                  <a:lnTo>
                    <a:pt x="1744611" y="2578"/>
                  </a:lnTo>
                  <a:lnTo>
                    <a:pt x="1670761" y="1155"/>
                  </a:lnTo>
                  <a:lnTo>
                    <a:pt x="1595856" y="292"/>
                  </a:lnTo>
                  <a:lnTo>
                    <a:pt x="1519986" y="0"/>
                  </a:lnTo>
                  <a:lnTo>
                    <a:pt x="1444117" y="292"/>
                  </a:lnTo>
                  <a:lnTo>
                    <a:pt x="1369212" y="1155"/>
                  </a:lnTo>
                  <a:lnTo>
                    <a:pt x="1295361" y="2578"/>
                  </a:lnTo>
                  <a:lnTo>
                    <a:pt x="1222641" y="4546"/>
                  </a:lnTo>
                  <a:lnTo>
                    <a:pt x="1151153" y="7048"/>
                  </a:lnTo>
                  <a:lnTo>
                    <a:pt x="1080973" y="10071"/>
                  </a:lnTo>
                  <a:lnTo>
                    <a:pt x="1012190" y="13601"/>
                  </a:lnTo>
                  <a:lnTo>
                    <a:pt x="944905" y="17614"/>
                  </a:lnTo>
                  <a:lnTo>
                    <a:pt x="879182" y="22098"/>
                  </a:lnTo>
                  <a:lnTo>
                    <a:pt x="815111" y="27063"/>
                  </a:lnTo>
                  <a:lnTo>
                    <a:pt x="752792" y="32461"/>
                  </a:lnTo>
                  <a:lnTo>
                    <a:pt x="692315" y="38303"/>
                  </a:lnTo>
                  <a:lnTo>
                    <a:pt x="633755" y="44577"/>
                  </a:lnTo>
                  <a:lnTo>
                    <a:pt x="577202" y="51244"/>
                  </a:lnTo>
                  <a:lnTo>
                    <a:pt x="522744" y="58318"/>
                  </a:lnTo>
                  <a:lnTo>
                    <a:pt x="470471" y="65773"/>
                  </a:lnTo>
                  <a:lnTo>
                    <a:pt x="420458" y="73596"/>
                  </a:lnTo>
                  <a:lnTo>
                    <a:pt x="372808" y="81775"/>
                  </a:lnTo>
                  <a:lnTo>
                    <a:pt x="327596" y="90284"/>
                  </a:lnTo>
                  <a:lnTo>
                    <a:pt x="284924" y="99136"/>
                  </a:lnTo>
                  <a:lnTo>
                    <a:pt x="244868" y="108292"/>
                  </a:lnTo>
                  <a:lnTo>
                    <a:pt x="207505" y="117741"/>
                  </a:lnTo>
                  <a:lnTo>
                    <a:pt x="141262" y="137502"/>
                  </a:lnTo>
                  <a:lnTo>
                    <a:pt x="86868" y="158305"/>
                  </a:lnTo>
                  <a:lnTo>
                    <a:pt x="45046" y="180035"/>
                  </a:lnTo>
                  <a:lnTo>
                    <a:pt x="7378" y="214122"/>
                  </a:lnTo>
                  <a:lnTo>
                    <a:pt x="0" y="237693"/>
                  </a:lnTo>
                  <a:lnTo>
                    <a:pt x="1854" y="249555"/>
                  </a:lnTo>
                  <a:lnTo>
                    <a:pt x="29070" y="284175"/>
                  </a:lnTo>
                  <a:lnTo>
                    <a:pt x="64350" y="306324"/>
                  </a:lnTo>
                  <a:lnTo>
                    <a:pt x="112560" y="327596"/>
                  </a:lnTo>
                  <a:lnTo>
                    <a:pt x="172974" y="347891"/>
                  </a:lnTo>
                  <a:lnTo>
                    <a:pt x="244894" y="367093"/>
                  </a:lnTo>
                  <a:lnTo>
                    <a:pt x="284962" y="376262"/>
                  </a:lnTo>
                  <a:lnTo>
                    <a:pt x="327634" y="385102"/>
                  </a:lnTo>
                  <a:lnTo>
                    <a:pt x="372846" y="393623"/>
                  </a:lnTo>
                  <a:lnTo>
                    <a:pt x="420509" y="401789"/>
                  </a:lnTo>
                  <a:lnTo>
                    <a:pt x="470509" y="409613"/>
                  </a:lnTo>
                  <a:lnTo>
                    <a:pt x="522795" y="417068"/>
                  </a:lnTo>
                  <a:lnTo>
                    <a:pt x="577253" y="424141"/>
                  </a:lnTo>
                  <a:lnTo>
                    <a:pt x="633806" y="430809"/>
                  </a:lnTo>
                  <a:lnTo>
                    <a:pt x="692365" y="437083"/>
                  </a:lnTo>
                  <a:lnTo>
                    <a:pt x="752856" y="442925"/>
                  </a:lnTo>
                  <a:lnTo>
                    <a:pt x="815174" y="448322"/>
                  </a:lnTo>
                  <a:lnTo>
                    <a:pt x="879233" y="453288"/>
                  </a:lnTo>
                  <a:lnTo>
                    <a:pt x="944956" y="457771"/>
                  </a:lnTo>
                  <a:lnTo>
                    <a:pt x="1012240" y="461784"/>
                  </a:lnTo>
                  <a:lnTo>
                    <a:pt x="1081024" y="465315"/>
                  </a:lnTo>
                  <a:lnTo>
                    <a:pt x="1151204" y="468337"/>
                  </a:lnTo>
                  <a:lnTo>
                    <a:pt x="1222679" y="470839"/>
                  </a:lnTo>
                  <a:lnTo>
                    <a:pt x="1295387" y="472808"/>
                  </a:lnTo>
                  <a:lnTo>
                    <a:pt x="1369237" y="474230"/>
                  </a:lnTo>
                  <a:lnTo>
                    <a:pt x="1444129" y="475094"/>
                  </a:lnTo>
                  <a:lnTo>
                    <a:pt x="1519986" y="475386"/>
                  </a:lnTo>
                  <a:lnTo>
                    <a:pt x="1595843" y="475094"/>
                  </a:lnTo>
                  <a:lnTo>
                    <a:pt x="1670735" y="474230"/>
                  </a:lnTo>
                  <a:lnTo>
                    <a:pt x="1744573" y="472808"/>
                  </a:lnTo>
                  <a:lnTo>
                    <a:pt x="1817281" y="470839"/>
                  </a:lnTo>
                  <a:lnTo>
                    <a:pt x="1888769" y="468337"/>
                  </a:lnTo>
                  <a:lnTo>
                    <a:pt x="1958936" y="465315"/>
                  </a:lnTo>
                  <a:lnTo>
                    <a:pt x="2027720" y="461784"/>
                  </a:lnTo>
                  <a:lnTo>
                    <a:pt x="2095004" y="457771"/>
                  </a:lnTo>
                  <a:lnTo>
                    <a:pt x="2160714" y="453288"/>
                  </a:lnTo>
                  <a:lnTo>
                    <a:pt x="2224773" y="448322"/>
                  </a:lnTo>
                  <a:lnTo>
                    <a:pt x="2287092" y="442925"/>
                  </a:lnTo>
                  <a:lnTo>
                    <a:pt x="2347569" y="437083"/>
                  </a:lnTo>
                  <a:lnTo>
                    <a:pt x="2406116" y="430809"/>
                  </a:lnTo>
                  <a:lnTo>
                    <a:pt x="2462669" y="424141"/>
                  </a:lnTo>
                  <a:lnTo>
                    <a:pt x="2517127" y="417068"/>
                  </a:lnTo>
                  <a:lnTo>
                    <a:pt x="2569400" y="409613"/>
                  </a:lnTo>
                  <a:lnTo>
                    <a:pt x="2619400" y="401789"/>
                  </a:lnTo>
                  <a:lnTo>
                    <a:pt x="2667050" y="393623"/>
                  </a:lnTo>
                  <a:lnTo>
                    <a:pt x="2712250" y="385102"/>
                  </a:lnTo>
                  <a:lnTo>
                    <a:pt x="2754934" y="376262"/>
                  </a:lnTo>
                  <a:lnTo>
                    <a:pt x="2794990" y="367093"/>
                  </a:lnTo>
                  <a:lnTo>
                    <a:pt x="2832341" y="357644"/>
                  </a:lnTo>
                  <a:lnTo>
                    <a:pt x="2898584" y="337883"/>
                  </a:lnTo>
                  <a:lnTo>
                    <a:pt x="2952978" y="317080"/>
                  </a:lnTo>
                  <a:lnTo>
                    <a:pt x="2994799" y="295351"/>
                  </a:lnTo>
                  <a:lnTo>
                    <a:pt x="3032468" y="261264"/>
                  </a:lnTo>
                  <a:lnTo>
                    <a:pt x="3039846" y="237693"/>
                  </a:lnTo>
                  <a:close/>
                </a:path>
              </a:pathLst>
            </a:custGeom>
            <a:solidFill>
              <a:srgbClr val="208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06142" y="3821683"/>
              <a:ext cx="3429635" cy="2273935"/>
            </a:xfrm>
            <a:custGeom>
              <a:avLst/>
              <a:gdLst/>
              <a:ahLst/>
              <a:cxnLst/>
              <a:rect l="l" t="t" r="r" b="b"/>
              <a:pathLst>
                <a:path w="3429635" h="2273935">
                  <a:moveTo>
                    <a:pt x="3429063" y="1824507"/>
                  </a:moveTo>
                  <a:lnTo>
                    <a:pt x="3423932" y="1703552"/>
                  </a:lnTo>
                  <a:lnTo>
                    <a:pt x="3385464" y="1397850"/>
                  </a:lnTo>
                  <a:lnTo>
                    <a:pt x="3279013" y="993165"/>
                  </a:lnTo>
                  <a:lnTo>
                    <a:pt x="3069958" y="575221"/>
                  </a:lnTo>
                  <a:lnTo>
                    <a:pt x="2691625" y="242671"/>
                  </a:lnTo>
                  <a:lnTo>
                    <a:pt x="2244191" y="71894"/>
                  </a:lnTo>
                  <a:lnTo>
                    <a:pt x="1870837" y="8978"/>
                  </a:lnTo>
                  <a:lnTo>
                    <a:pt x="1714588" y="0"/>
                  </a:lnTo>
                  <a:lnTo>
                    <a:pt x="1558315" y="8978"/>
                  </a:lnTo>
                  <a:lnTo>
                    <a:pt x="1184897" y="71894"/>
                  </a:lnTo>
                  <a:lnTo>
                    <a:pt x="737450" y="242671"/>
                  </a:lnTo>
                  <a:lnTo>
                    <a:pt x="359105" y="575221"/>
                  </a:lnTo>
                  <a:lnTo>
                    <a:pt x="150050" y="993101"/>
                  </a:lnTo>
                  <a:lnTo>
                    <a:pt x="43599" y="1397800"/>
                  </a:lnTo>
                  <a:lnTo>
                    <a:pt x="5130" y="1703539"/>
                  </a:lnTo>
                  <a:lnTo>
                    <a:pt x="0" y="1824507"/>
                  </a:lnTo>
                  <a:lnTo>
                    <a:pt x="350088" y="2273846"/>
                  </a:lnTo>
                  <a:lnTo>
                    <a:pt x="3078975" y="2273846"/>
                  </a:lnTo>
                  <a:lnTo>
                    <a:pt x="3429063" y="1824507"/>
                  </a:lnTo>
                  <a:close/>
                </a:path>
              </a:pathLst>
            </a:custGeom>
            <a:solidFill>
              <a:srgbClr val="D5E8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41653" y="2945365"/>
              <a:ext cx="3194193" cy="315015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206142" y="3686504"/>
              <a:ext cx="3429635" cy="2409190"/>
            </a:xfrm>
            <a:custGeom>
              <a:avLst/>
              <a:gdLst/>
              <a:ahLst/>
              <a:cxnLst/>
              <a:rect l="l" t="t" r="r" b="b"/>
              <a:pathLst>
                <a:path w="3429635" h="2409190">
                  <a:moveTo>
                    <a:pt x="2069122" y="34683"/>
                  </a:moveTo>
                  <a:lnTo>
                    <a:pt x="2067001" y="21120"/>
                  </a:lnTo>
                  <a:lnTo>
                    <a:pt x="2061235" y="10109"/>
                  </a:lnTo>
                  <a:lnTo>
                    <a:pt x="2052675" y="2705"/>
                  </a:lnTo>
                  <a:lnTo>
                    <a:pt x="2042198" y="0"/>
                  </a:lnTo>
                  <a:lnTo>
                    <a:pt x="1741398" y="0"/>
                  </a:lnTo>
                  <a:lnTo>
                    <a:pt x="1730921" y="2755"/>
                  </a:lnTo>
                  <a:lnTo>
                    <a:pt x="1722361" y="10248"/>
                  </a:lnTo>
                  <a:lnTo>
                    <a:pt x="1716582" y="21285"/>
                  </a:lnTo>
                  <a:lnTo>
                    <a:pt x="1714461" y="34683"/>
                  </a:lnTo>
                  <a:lnTo>
                    <a:pt x="1714461" y="154736"/>
                  </a:lnTo>
                  <a:lnTo>
                    <a:pt x="1716582" y="168300"/>
                  </a:lnTo>
                  <a:lnTo>
                    <a:pt x="1722361" y="179324"/>
                  </a:lnTo>
                  <a:lnTo>
                    <a:pt x="1730921" y="186715"/>
                  </a:lnTo>
                  <a:lnTo>
                    <a:pt x="1741398" y="189420"/>
                  </a:lnTo>
                  <a:lnTo>
                    <a:pt x="2042198" y="189420"/>
                  </a:lnTo>
                  <a:lnTo>
                    <a:pt x="2052675" y="186664"/>
                  </a:lnTo>
                  <a:lnTo>
                    <a:pt x="2061235" y="179171"/>
                  </a:lnTo>
                  <a:lnTo>
                    <a:pt x="2067001" y="168135"/>
                  </a:lnTo>
                  <a:lnTo>
                    <a:pt x="2069122" y="154736"/>
                  </a:lnTo>
                  <a:lnTo>
                    <a:pt x="2069122" y="34683"/>
                  </a:lnTo>
                  <a:close/>
                </a:path>
                <a:path w="3429635" h="2409190">
                  <a:moveTo>
                    <a:pt x="3429063" y="1959686"/>
                  </a:moveTo>
                  <a:lnTo>
                    <a:pt x="0" y="1959686"/>
                  </a:lnTo>
                  <a:lnTo>
                    <a:pt x="350088" y="2409025"/>
                  </a:lnTo>
                  <a:lnTo>
                    <a:pt x="3078975" y="2409025"/>
                  </a:lnTo>
                  <a:lnTo>
                    <a:pt x="3429063" y="1959686"/>
                  </a:lnTo>
                  <a:close/>
                </a:path>
              </a:pathLst>
            </a:custGeom>
            <a:solidFill>
              <a:srgbClr val="A7D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674289" y="4022749"/>
              <a:ext cx="716280" cy="524510"/>
            </a:xfrm>
            <a:custGeom>
              <a:avLst/>
              <a:gdLst/>
              <a:ahLst/>
              <a:cxnLst/>
              <a:rect l="l" t="t" r="r" b="b"/>
              <a:pathLst>
                <a:path w="716279" h="524510">
                  <a:moveTo>
                    <a:pt x="715772" y="78092"/>
                  </a:moveTo>
                  <a:lnTo>
                    <a:pt x="709383" y="46774"/>
                  </a:lnTo>
                  <a:lnTo>
                    <a:pt x="709256" y="46901"/>
                  </a:lnTo>
                  <a:lnTo>
                    <a:pt x="681888" y="18605"/>
                  </a:lnTo>
                  <a:lnTo>
                    <a:pt x="640689" y="3848"/>
                  </a:lnTo>
                  <a:lnTo>
                    <a:pt x="590677" y="0"/>
                  </a:lnTo>
                  <a:lnTo>
                    <a:pt x="536879" y="4470"/>
                  </a:lnTo>
                  <a:lnTo>
                    <a:pt x="484314" y="14630"/>
                  </a:lnTo>
                  <a:lnTo>
                    <a:pt x="438023" y="27863"/>
                  </a:lnTo>
                  <a:lnTo>
                    <a:pt x="366776" y="59944"/>
                  </a:lnTo>
                  <a:lnTo>
                    <a:pt x="324002" y="84315"/>
                  </a:lnTo>
                  <a:lnTo>
                    <a:pt x="278409" y="113360"/>
                  </a:lnTo>
                  <a:lnTo>
                    <a:pt x="233718" y="145757"/>
                  </a:lnTo>
                  <a:lnTo>
                    <a:pt x="158076" y="210489"/>
                  </a:lnTo>
                  <a:lnTo>
                    <a:pt x="124675" y="242938"/>
                  </a:lnTo>
                  <a:lnTo>
                    <a:pt x="93484" y="277507"/>
                  </a:lnTo>
                  <a:lnTo>
                    <a:pt x="64465" y="314198"/>
                  </a:lnTo>
                  <a:lnTo>
                    <a:pt x="37807" y="352882"/>
                  </a:lnTo>
                  <a:lnTo>
                    <a:pt x="12433" y="401154"/>
                  </a:lnTo>
                  <a:lnTo>
                    <a:pt x="0" y="451891"/>
                  </a:lnTo>
                  <a:lnTo>
                    <a:pt x="12141" y="498017"/>
                  </a:lnTo>
                  <a:lnTo>
                    <a:pt x="47650" y="524281"/>
                  </a:lnTo>
                  <a:lnTo>
                    <a:pt x="87896" y="520369"/>
                  </a:lnTo>
                  <a:lnTo>
                    <a:pt x="126873" y="498551"/>
                  </a:lnTo>
                  <a:lnTo>
                    <a:pt x="158597" y="471081"/>
                  </a:lnTo>
                  <a:lnTo>
                    <a:pt x="191719" y="436664"/>
                  </a:lnTo>
                  <a:lnTo>
                    <a:pt x="255562" y="368261"/>
                  </a:lnTo>
                  <a:lnTo>
                    <a:pt x="288023" y="335419"/>
                  </a:lnTo>
                  <a:lnTo>
                    <a:pt x="321995" y="304253"/>
                  </a:lnTo>
                  <a:lnTo>
                    <a:pt x="358355" y="275336"/>
                  </a:lnTo>
                  <a:lnTo>
                    <a:pt x="397979" y="249237"/>
                  </a:lnTo>
                  <a:lnTo>
                    <a:pt x="441744" y="226542"/>
                  </a:lnTo>
                  <a:lnTo>
                    <a:pt x="549465" y="189928"/>
                  </a:lnTo>
                  <a:lnTo>
                    <a:pt x="595210" y="173037"/>
                  </a:lnTo>
                  <a:lnTo>
                    <a:pt x="638898" y="153543"/>
                  </a:lnTo>
                  <a:lnTo>
                    <a:pt x="676351" y="131330"/>
                  </a:lnTo>
                  <a:lnTo>
                    <a:pt x="703376" y="106222"/>
                  </a:lnTo>
                  <a:lnTo>
                    <a:pt x="715772" y="780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12202" y="2997997"/>
              <a:ext cx="96090" cy="9619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060829" y="6192583"/>
              <a:ext cx="3720465" cy="2724785"/>
            </a:xfrm>
            <a:custGeom>
              <a:avLst/>
              <a:gdLst/>
              <a:ahLst/>
              <a:cxnLst/>
              <a:rect l="l" t="t" r="r" b="b"/>
              <a:pathLst>
                <a:path w="3720465" h="2724784">
                  <a:moveTo>
                    <a:pt x="3719944" y="920775"/>
                  </a:moveTo>
                  <a:lnTo>
                    <a:pt x="3186696" y="0"/>
                  </a:lnTo>
                  <a:lnTo>
                    <a:pt x="532993" y="0"/>
                  </a:lnTo>
                  <a:lnTo>
                    <a:pt x="0" y="920775"/>
                  </a:lnTo>
                  <a:lnTo>
                    <a:pt x="5575" y="986218"/>
                  </a:lnTo>
                  <a:lnTo>
                    <a:pt x="27495" y="1156500"/>
                  </a:lnTo>
                  <a:lnTo>
                    <a:pt x="73520" y="1392555"/>
                  </a:lnTo>
                  <a:lnTo>
                    <a:pt x="151409" y="1655305"/>
                  </a:lnTo>
                  <a:lnTo>
                    <a:pt x="295198" y="2000758"/>
                  </a:lnTo>
                  <a:lnTo>
                    <a:pt x="418719" y="2234958"/>
                  </a:lnTo>
                  <a:lnTo>
                    <a:pt x="505155" y="2368042"/>
                  </a:lnTo>
                  <a:lnTo>
                    <a:pt x="537692" y="2410155"/>
                  </a:lnTo>
                  <a:lnTo>
                    <a:pt x="1190231" y="2662453"/>
                  </a:lnTo>
                  <a:lnTo>
                    <a:pt x="1853933" y="2724708"/>
                  </a:lnTo>
                  <a:lnTo>
                    <a:pt x="1858378" y="2724073"/>
                  </a:lnTo>
                  <a:lnTo>
                    <a:pt x="1859775" y="2724073"/>
                  </a:lnTo>
                  <a:lnTo>
                    <a:pt x="1865757" y="2724708"/>
                  </a:lnTo>
                  <a:lnTo>
                    <a:pt x="1865757" y="2724073"/>
                  </a:lnTo>
                  <a:lnTo>
                    <a:pt x="1865757" y="2723565"/>
                  </a:lnTo>
                  <a:lnTo>
                    <a:pt x="2529459" y="2662453"/>
                  </a:lnTo>
                  <a:lnTo>
                    <a:pt x="3182251" y="2410028"/>
                  </a:lnTo>
                  <a:lnTo>
                    <a:pt x="3221583" y="2355278"/>
                  </a:lnTo>
                  <a:lnTo>
                    <a:pt x="3319322" y="2201100"/>
                  </a:lnTo>
                  <a:lnTo>
                    <a:pt x="3445103" y="1962683"/>
                  </a:lnTo>
                  <a:lnTo>
                    <a:pt x="3568535" y="1655178"/>
                  </a:lnTo>
                  <a:lnTo>
                    <a:pt x="3641928" y="1391005"/>
                  </a:lnTo>
                  <a:lnTo>
                    <a:pt x="3688448" y="1155153"/>
                  </a:lnTo>
                  <a:lnTo>
                    <a:pt x="3712870" y="985710"/>
                  </a:lnTo>
                  <a:lnTo>
                    <a:pt x="3719944" y="920775"/>
                  </a:lnTo>
                  <a:close/>
                </a:path>
              </a:pathLst>
            </a:custGeom>
            <a:solidFill>
              <a:srgbClr val="D5E8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60575" y="6192583"/>
              <a:ext cx="3720465" cy="2724785"/>
            </a:xfrm>
            <a:custGeom>
              <a:avLst/>
              <a:gdLst/>
              <a:ahLst/>
              <a:cxnLst/>
              <a:rect l="l" t="t" r="r" b="b"/>
              <a:pathLst>
                <a:path w="3720465" h="2724784">
                  <a:moveTo>
                    <a:pt x="3720198" y="920648"/>
                  </a:moveTo>
                  <a:lnTo>
                    <a:pt x="3186823" y="0"/>
                  </a:lnTo>
                  <a:lnTo>
                    <a:pt x="2558554" y="0"/>
                  </a:lnTo>
                  <a:lnTo>
                    <a:pt x="3091802" y="920775"/>
                  </a:lnTo>
                  <a:lnTo>
                    <a:pt x="3091777" y="920902"/>
                  </a:lnTo>
                  <a:lnTo>
                    <a:pt x="0" y="920902"/>
                  </a:lnTo>
                  <a:lnTo>
                    <a:pt x="3059874" y="1157274"/>
                  </a:lnTo>
                  <a:lnTo>
                    <a:pt x="3013773" y="1390954"/>
                  </a:lnTo>
                  <a:lnTo>
                    <a:pt x="2940393" y="1655305"/>
                  </a:lnTo>
                  <a:lnTo>
                    <a:pt x="2914827" y="1731835"/>
                  </a:lnTo>
                  <a:lnTo>
                    <a:pt x="2890748" y="1803019"/>
                  </a:lnTo>
                  <a:lnTo>
                    <a:pt x="2867939" y="1869122"/>
                  </a:lnTo>
                  <a:lnTo>
                    <a:pt x="2846171" y="1930412"/>
                  </a:lnTo>
                  <a:lnTo>
                    <a:pt x="2825204" y="1987156"/>
                  </a:lnTo>
                  <a:lnTo>
                    <a:pt x="2804820" y="2039620"/>
                  </a:lnTo>
                  <a:lnTo>
                    <a:pt x="2784792" y="2088057"/>
                  </a:lnTo>
                  <a:lnTo>
                    <a:pt x="2764891" y="2132761"/>
                  </a:lnTo>
                  <a:lnTo>
                    <a:pt x="2744889" y="2173973"/>
                  </a:lnTo>
                  <a:lnTo>
                    <a:pt x="2724569" y="2211959"/>
                  </a:lnTo>
                  <a:lnTo>
                    <a:pt x="2703690" y="2246998"/>
                  </a:lnTo>
                  <a:lnTo>
                    <a:pt x="2682036" y="2279358"/>
                  </a:lnTo>
                  <a:lnTo>
                    <a:pt x="2635466" y="2337079"/>
                  </a:lnTo>
                  <a:lnTo>
                    <a:pt x="2583065" y="2387244"/>
                  </a:lnTo>
                  <a:lnTo>
                    <a:pt x="2392896" y="2493848"/>
                  </a:lnTo>
                  <a:lnTo>
                    <a:pt x="2175078" y="2575661"/>
                  </a:lnTo>
                  <a:lnTo>
                    <a:pt x="1983574" y="2637790"/>
                  </a:lnTo>
                  <a:lnTo>
                    <a:pt x="1901317" y="2662453"/>
                  </a:lnTo>
                  <a:lnTo>
                    <a:pt x="1545894" y="2695232"/>
                  </a:lnTo>
                  <a:lnTo>
                    <a:pt x="1854187" y="2723565"/>
                  </a:lnTo>
                  <a:lnTo>
                    <a:pt x="1854187" y="2724708"/>
                  </a:lnTo>
                  <a:lnTo>
                    <a:pt x="1858632" y="2724073"/>
                  </a:lnTo>
                  <a:lnTo>
                    <a:pt x="1866138" y="2724708"/>
                  </a:lnTo>
                  <a:lnTo>
                    <a:pt x="1866138" y="2723565"/>
                  </a:lnTo>
                  <a:lnTo>
                    <a:pt x="2529840" y="2662453"/>
                  </a:lnTo>
                  <a:lnTo>
                    <a:pt x="3182505" y="2410028"/>
                  </a:lnTo>
                  <a:lnTo>
                    <a:pt x="3221837" y="2355278"/>
                  </a:lnTo>
                  <a:lnTo>
                    <a:pt x="3319576" y="2201100"/>
                  </a:lnTo>
                  <a:lnTo>
                    <a:pt x="3445357" y="1962683"/>
                  </a:lnTo>
                  <a:lnTo>
                    <a:pt x="3568789" y="1655178"/>
                  </a:lnTo>
                  <a:lnTo>
                    <a:pt x="3642182" y="1390827"/>
                  </a:lnTo>
                  <a:lnTo>
                    <a:pt x="3688702" y="1154950"/>
                  </a:lnTo>
                  <a:lnTo>
                    <a:pt x="3713124" y="985558"/>
                  </a:lnTo>
                  <a:lnTo>
                    <a:pt x="3720160" y="920978"/>
                  </a:lnTo>
                  <a:lnTo>
                    <a:pt x="3720198" y="920648"/>
                  </a:lnTo>
                  <a:close/>
                </a:path>
              </a:pathLst>
            </a:custGeom>
            <a:solidFill>
              <a:srgbClr val="A7D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23642" y="6312560"/>
              <a:ext cx="602615" cy="1845945"/>
            </a:xfrm>
            <a:custGeom>
              <a:avLst/>
              <a:gdLst/>
              <a:ahLst/>
              <a:cxnLst/>
              <a:rect l="l" t="t" r="r" b="b"/>
              <a:pathLst>
                <a:path w="602614" h="1845945">
                  <a:moveTo>
                    <a:pt x="426389" y="1683131"/>
                  </a:moveTo>
                  <a:lnTo>
                    <a:pt x="422935" y="1633474"/>
                  </a:lnTo>
                  <a:lnTo>
                    <a:pt x="415569" y="1582839"/>
                  </a:lnTo>
                  <a:lnTo>
                    <a:pt x="406120" y="1533271"/>
                  </a:lnTo>
                  <a:lnTo>
                    <a:pt x="396443" y="1486839"/>
                  </a:lnTo>
                  <a:lnTo>
                    <a:pt x="388366" y="1445590"/>
                  </a:lnTo>
                  <a:lnTo>
                    <a:pt x="383717" y="1411592"/>
                  </a:lnTo>
                  <a:lnTo>
                    <a:pt x="383247" y="1370139"/>
                  </a:lnTo>
                  <a:lnTo>
                    <a:pt x="386816" y="1326654"/>
                  </a:lnTo>
                  <a:lnTo>
                    <a:pt x="397751" y="1237449"/>
                  </a:lnTo>
                  <a:lnTo>
                    <a:pt x="400977" y="1193723"/>
                  </a:lnTo>
                  <a:lnTo>
                    <a:pt x="399935" y="1151877"/>
                  </a:lnTo>
                  <a:lnTo>
                    <a:pt x="392569" y="1112913"/>
                  </a:lnTo>
                  <a:lnTo>
                    <a:pt x="376809" y="1077798"/>
                  </a:lnTo>
                  <a:lnTo>
                    <a:pt x="350583" y="1047546"/>
                  </a:lnTo>
                  <a:lnTo>
                    <a:pt x="311810" y="1023112"/>
                  </a:lnTo>
                  <a:lnTo>
                    <a:pt x="268909" y="1007110"/>
                  </a:lnTo>
                  <a:lnTo>
                    <a:pt x="220395" y="996657"/>
                  </a:lnTo>
                  <a:lnTo>
                    <a:pt x="169799" y="993736"/>
                  </a:lnTo>
                  <a:lnTo>
                    <a:pt x="120650" y="1000302"/>
                  </a:lnTo>
                  <a:lnTo>
                    <a:pt x="76454" y="1018374"/>
                  </a:lnTo>
                  <a:lnTo>
                    <a:pt x="40741" y="1049909"/>
                  </a:lnTo>
                  <a:lnTo>
                    <a:pt x="15214" y="1098308"/>
                  </a:lnTo>
                  <a:lnTo>
                    <a:pt x="6159" y="1138326"/>
                  </a:lnTo>
                  <a:lnTo>
                    <a:pt x="5168" y="1152055"/>
                  </a:lnTo>
                  <a:lnTo>
                    <a:pt x="0" y="1195311"/>
                  </a:lnTo>
                  <a:lnTo>
                    <a:pt x="2019" y="1242263"/>
                  </a:lnTo>
                  <a:lnTo>
                    <a:pt x="9486" y="1291209"/>
                  </a:lnTo>
                  <a:lnTo>
                    <a:pt x="20624" y="1340446"/>
                  </a:lnTo>
                  <a:lnTo>
                    <a:pt x="33680" y="1388237"/>
                  </a:lnTo>
                  <a:lnTo>
                    <a:pt x="58521" y="1472692"/>
                  </a:lnTo>
                  <a:lnTo>
                    <a:pt x="66243" y="1500085"/>
                  </a:lnTo>
                  <a:lnTo>
                    <a:pt x="89255" y="1574139"/>
                  </a:lnTo>
                  <a:lnTo>
                    <a:pt x="104609" y="1616964"/>
                  </a:lnTo>
                  <a:lnTo>
                    <a:pt x="122580" y="1661096"/>
                  </a:lnTo>
                  <a:lnTo>
                    <a:pt x="143179" y="1704606"/>
                  </a:lnTo>
                  <a:lnTo>
                    <a:pt x="166471" y="1745589"/>
                  </a:lnTo>
                  <a:lnTo>
                    <a:pt x="192481" y="1782102"/>
                  </a:lnTo>
                  <a:lnTo>
                    <a:pt x="221234" y="1812251"/>
                  </a:lnTo>
                  <a:lnTo>
                    <a:pt x="252768" y="1834108"/>
                  </a:lnTo>
                  <a:lnTo>
                    <a:pt x="287121" y="1845741"/>
                  </a:lnTo>
                  <a:lnTo>
                    <a:pt x="324319" y="1845246"/>
                  </a:lnTo>
                  <a:lnTo>
                    <a:pt x="364401" y="1830692"/>
                  </a:lnTo>
                  <a:lnTo>
                    <a:pt x="394944" y="1805571"/>
                  </a:lnTo>
                  <a:lnTo>
                    <a:pt x="414223" y="1771230"/>
                  </a:lnTo>
                  <a:lnTo>
                    <a:pt x="424091" y="1729727"/>
                  </a:lnTo>
                  <a:lnTo>
                    <a:pt x="426389" y="1683131"/>
                  </a:lnTo>
                  <a:close/>
                </a:path>
                <a:path w="602614" h="1845945">
                  <a:moveTo>
                    <a:pt x="602462" y="149910"/>
                  </a:moveTo>
                  <a:lnTo>
                    <a:pt x="598017" y="110680"/>
                  </a:lnTo>
                  <a:lnTo>
                    <a:pt x="579462" y="72224"/>
                  </a:lnTo>
                  <a:lnTo>
                    <a:pt x="542963" y="31813"/>
                  </a:lnTo>
                  <a:lnTo>
                    <a:pt x="503580" y="8369"/>
                  </a:lnTo>
                  <a:lnTo>
                    <a:pt x="462470" y="0"/>
                  </a:lnTo>
                  <a:lnTo>
                    <a:pt x="420776" y="4787"/>
                  </a:lnTo>
                  <a:lnTo>
                    <a:pt x="379641" y="20840"/>
                  </a:lnTo>
                  <a:lnTo>
                    <a:pt x="340233" y="46240"/>
                  </a:lnTo>
                  <a:lnTo>
                    <a:pt x="303682" y="79095"/>
                  </a:lnTo>
                  <a:lnTo>
                    <a:pt x="275196" y="99148"/>
                  </a:lnTo>
                  <a:lnTo>
                    <a:pt x="219341" y="153568"/>
                  </a:lnTo>
                  <a:lnTo>
                    <a:pt x="192786" y="186639"/>
                  </a:lnTo>
                  <a:lnTo>
                    <a:pt x="167716" y="222732"/>
                  </a:lnTo>
                  <a:lnTo>
                    <a:pt x="144538" y="261200"/>
                  </a:lnTo>
                  <a:lnTo>
                    <a:pt x="123672" y="301409"/>
                  </a:lnTo>
                  <a:lnTo>
                    <a:pt x="105524" y="342684"/>
                  </a:lnTo>
                  <a:lnTo>
                    <a:pt x="90512" y="384403"/>
                  </a:lnTo>
                  <a:lnTo>
                    <a:pt x="79057" y="425894"/>
                  </a:lnTo>
                  <a:lnTo>
                    <a:pt x="71564" y="466509"/>
                  </a:lnTo>
                  <a:lnTo>
                    <a:pt x="68465" y="505599"/>
                  </a:lnTo>
                  <a:lnTo>
                    <a:pt x="70167" y="542518"/>
                  </a:lnTo>
                  <a:lnTo>
                    <a:pt x="89636" y="607212"/>
                  </a:lnTo>
                  <a:lnTo>
                    <a:pt x="133299" y="655408"/>
                  </a:lnTo>
                  <a:lnTo>
                    <a:pt x="204482" y="681888"/>
                  </a:lnTo>
                  <a:lnTo>
                    <a:pt x="252971" y="682688"/>
                  </a:lnTo>
                  <a:lnTo>
                    <a:pt x="294335" y="669937"/>
                  </a:lnTo>
                  <a:lnTo>
                    <a:pt x="329514" y="646137"/>
                  </a:lnTo>
                  <a:lnTo>
                    <a:pt x="359422" y="613803"/>
                  </a:lnTo>
                  <a:lnTo>
                    <a:pt x="385025" y="575437"/>
                  </a:lnTo>
                  <a:lnTo>
                    <a:pt x="407263" y="533552"/>
                  </a:lnTo>
                  <a:lnTo>
                    <a:pt x="427050" y="490664"/>
                  </a:lnTo>
                  <a:lnTo>
                    <a:pt x="445350" y="449287"/>
                  </a:lnTo>
                  <a:lnTo>
                    <a:pt x="463105" y="411924"/>
                  </a:lnTo>
                  <a:lnTo>
                    <a:pt x="482561" y="378980"/>
                  </a:lnTo>
                  <a:lnTo>
                    <a:pt x="506628" y="343801"/>
                  </a:lnTo>
                  <a:lnTo>
                    <a:pt x="532625" y="306819"/>
                  </a:lnTo>
                  <a:lnTo>
                    <a:pt x="557872" y="268490"/>
                  </a:lnTo>
                  <a:lnTo>
                    <a:pt x="579716" y="229260"/>
                  </a:lnTo>
                  <a:lnTo>
                    <a:pt x="595477" y="189585"/>
                  </a:lnTo>
                  <a:lnTo>
                    <a:pt x="602462" y="1499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402110" y="5466308"/>
              <a:ext cx="1513840" cy="1530985"/>
            </a:xfrm>
            <a:custGeom>
              <a:avLst/>
              <a:gdLst/>
              <a:ahLst/>
              <a:cxnLst/>
              <a:rect l="l" t="t" r="r" b="b"/>
              <a:pathLst>
                <a:path w="1513840" h="1530984">
                  <a:moveTo>
                    <a:pt x="1513751" y="151282"/>
                  </a:moveTo>
                  <a:lnTo>
                    <a:pt x="1508760" y="94119"/>
                  </a:lnTo>
                  <a:lnTo>
                    <a:pt x="1491221" y="49352"/>
                  </a:lnTo>
                  <a:lnTo>
                    <a:pt x="1460969" y="18237"/>
                  </a:lnTo>
                  <a:lnTo>
                    <a:pt x="1417866" y="2082"/>
                  </a:lnTo>
                  <a:lnTo>
                    <a:pt x="1391450" y="0"/>
                  </a:lnTo>
                  <a:lnTo>
                    <a:pt x="1079334" y="113474"/>
                  </a:lnTo>
                  <a:lnTo>
                    <a:pt x="611555" y="363143"/>
                  </a:lnTo>
                  <a:lnTo>
                    <a:pt x="185851" y="612800"/>
                  </a:lnTo>
                  <a:lnTo>
                    <a:pt x="0" y="726274"/>
                  </a:lnTo>
                  <a:lnTo>
                    <a:pt x="475716" y="1530680"/>
                  </a:lnTo>
                  <a:lnTo>
                    <a:pt x="534733" y="1484007"/>
                  </a:lnTo>
                  <a:lnTo>
                    <a:pt x="690689" y="1349171"/>
                  </a:lnTo>
                  <a:lnTo>
                    <a:pt x="911987" y="1133970"/>
                  </a:lnTo>
                  <a:lnTo>
                    <a:pt x="1166990" y="846201"/>
                  </a:lnTo>
                  <a:lnTo>
                    <a:pt x="1210475" y="791210"/>
                  </a:lnTo>
                  <a:lnTo>
                    <a:pt x="1251127" y="736765"/>
                  </a:lnTo>
                  <a:lnTo>
                    <a:pt x="1288948" y="683018"/>
                  </a:lnTo>
                  <a:lnTo>
                    <a:pt x="1323886" y="630148"/>
                  </a:lnTo>
                  <a:lnTo>
                    <a:pt x="1355953" y="578294"/>
                  </a:lnTo>
                  <a:lnTo>
                    <a:pt x="1385125" y="527634"/>
                  </a:lnTo>
                  <a:lnTo>
                    <a:pt x="1411363" y="478320"/>
                  </a:lnTo>
                  <a:lnTo>
                    <a:pt x="1434668" y="430491"/>
                  </a:lnTo>
                  <a:lnTo>
                    <a:pt x="1455000" y="384340"/>
                  </a:lnTo>
                  <a:lnTo>
                    <a:pt x="1472361" y="340017"/>
                  </a:lnTo>
                  <a:lnTo>
                    <a:pt x="1486712" y="297662"/>
                  </a:lnTo>
                  <a:lnTo>
                    <a:pt x="1498053" y="257454"/>
                  </a:lnTo>
                  <a:lnTo>
                    <a:pt x="1506347" y="219544"/>
                  </a:lnTo>
                  <a:lnTo>
                    <a:pt x="1513751" y="151282"/>
                  </a:lnTo>
                  <a:close/>
                </a:path>
              </a:pathLst>
            </a:custGeom>
            <a:solidFill>
              <a:srgbClr val="D5E8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753468" y="5466308"/>
              <a:ext cx="1162685" cy="1530985"/>
            </a:xfrm>
            <a:custGeom>
              <a:avLst/>
              <a:gdLst/>
              <a:ahLst/>
              <a:cxnLst/>
              <a:rect l="l" t="t" r="r" b="b"/>
              <a:pathLst>
                <a:path w="1162684" h="1530984">
                  <a:moveTo>
                    <a:pt x="1162469" y="151384"/>
                  </a:moveTo>
                  <a:lnTo>
                    <a:pt x="1157490" y="94234"/>
                  </a:lnTo>
                  <a:lnTo>
                    <a:pt x="1139964" y="49466"/>
                  </a:lnTo>
                  <a:lnTo>
                    <a:pt x="1109738" y="18364"/>
                  </a:lnTo>
                  <a:lnTo>
                    <a:pt x="1066634" y="2209"/>
                  </a:lnTo>
                  <a:lnTo>
                    <a:pt x="1040091" y="0"/>
                  </a:lnTo>
                  <a:lnTo>
                    <a:pt x="1021499" y="1333"/>
                  </a:lnTo>
                  <a:lnTo>
                    <a:pt x="999578" y="5257"/>
                  </a:lnTo>
                  <a:lnTo>
                    <a:pt x="974547" y="11633"/>
                  </a:lnTo>
                  <a:lnTo>
                    <a:pt x="946594" y="20320"/>
                  </a:lnTo>
                  <a:lnTo>
                    <a:pt x="944092" y="51092"/>
                  </a:lnTo>
                  <a:lnTo>
                    <a:pt x="938949" y="84061"/>
                  </a:lnTo>
                  <a:lnTo>
                    <a:pt x="920877" y="156184"/>
                  </a:lnTo>
                  <a:lnTo>
                    <a:pt x="907961" y="195059"/>
                  </a:lnTo>
                  <a:lnTo>
                    <a:pt x="892492" y="235661"/>
                  </a:lnTo>
                  <a:lnTo>
                    <a:pt x="874471" y="277837"/>
                  </a:lnTo>
                  <a:lnTo>
                    <a:pt x="853935" y="321487"/>
                  </a:lnTo>
                  <a:lnTo>
                    <a:pt x="830872" y="366471"/>
                  </a:lnTo>
                  <a:lnTo>
                    <a:pt x="805319" y="412661"/>
                  </a:lnTo>
                  <a:lnTo>
                    <a:pt x="777278" y="459930"/>
                  </a:lnTo>
                  <a:lnTo>
                    <a:pt x="746785" y="508152"/>
                  </a:lnTo>
                  <a:lnTo>
                    <a:pt x="713828" y="557212"/>
                  </a:lnTo>
                  <a:lnTo>
                    <a:pt x="678446" y="606983"/>
                  </a:lnTo>
                  <a:lnTo>
                    <a:pt x="640651" y="657313"/>
                  </a:lnTo>
                  <a:lnTo>
                    <a:pt x="600456" y="708113"/>
                  </a:lnTo>
                  <a:lnTo>
                    <a:pt x="568286" y="747166"/>
                  </a:lnTo>
                  <a:lnTo>
                    <a:pt x="535724" y="785850"/>
                  </a:lnTo>
                  <a:lnTo>
                    <a:pt x="502767" y="824141"/>
                  </a:lnTo>
                  <a:lnTo>
                    <a:pt x="469430" y="862037"/>
                  </a:lnTo>
                  <a:lnTo>
                    <a:pt x="435686" y="899566"/>
                  </a:lnTo>
                  <a:lnTo>
                    <a:pt x="401535" y="936688"/>
                  </a:lnTo>
                  <a:lnTo>
                    <a:pt x="367004" y="973442"/>
                  </a:lnTo>
                  <a:lnTo>
                    <a:pt x="332079" y="1009802"/>
                  </a:lnTo>
                  <a:lnTo>
                    <a:pt x="296760" y="1045768"/>
                  </a:lnTo>
                  <a:lnTo>
                    <a:pt x="261035" y="1081354"/>
                  </a:lnTo>
                  <a:lnTo>
                    <a:pt x="224929" y="1116545"/>
                  </a:lnTo>
                  <a:lnTo>
                    <a:pt x="188429" y="1151343"/>
                  </a:lnTo>
                  <a:lnTo>
                    <a:pt x="151523" y="1185760"/>
                  </a:lnTo>
                  <a:lnTo>
                    <a:pt x="114236" y="1219796"/>
                  </a:lnTo>
                  <a:lnTo>
                    <a:pt x="76555" y="1253439"/>
                  </a:lnTo>
                  <a:lnTo>
                    <a:pt x="38468" y="1286687"/>
                  </a:lnTo>
                  <a:lnTo>
                    <a:pt x="0" y="1319542"/>
                  </a:lnTo>
                  <a:lnTo>
                    <a:pt x="124231" y="1530426"/>
                  </a:lnTo>
                  <a:lnTo>
                    <a:pt x="183248" y="1483804"/>
                  </a:lnTo>
                  <a:lnTo>
                    <a:pt x="339204" y="1349057"/>
                  </a:lnTo>
                  <a:lnTo>
                    <a:pt x="560501" y="1133881"/>
                  </a:lnTo>
                  <a:lnTo>
                    <a:pt x="815505" y="845947"/>
                  </a:lnTo>
                  <a:lnTo>
                    <a:pt x="859002" y="790994"/>
                  </a:lnTo>
                  <a:lnTo>
                    <a:pt x="899680" y="736587"/>
                  </a:lnTo>
                  <a:lnTo>
                    <a:pt x="937501" y="682891"/>
                  </a:lnTo>
                  <a:lnTo>
                    <a:pt x="972464" y="630047"/>
                  </a:lnTo>
                  <a:lnTo>
                    <a:pt x="1004557" y="578231"/>
                  </a:lnTo>
                  <a:lnTo>
                    <a:pt x="1033729" y="527596"/>
                  </a:lnTo>
                  <a:lnTo>
                    <a:pt x="1059980" y="478307"/>
                  </a:lnTo>
                  <a:lnTo>
                    <a:pt x="1083297" y="430517"/>
                  </a:lnTo>
                  <a:lnTo>
                    <a:pt x="1103655" y="384378"/>
                  </a:lnTo>
                  <a:lnTo>
                    <a:pt x="1121016" y="340067"/>
                  </a:lnTo>
                  <a:lnTo>
                    <a:pt x="1135392" y="297726"/>
                  </a:lnTo>
                  <a:lnTo>
                    <a:pt x="1146746" y="257543"/>
                  </a:lnTo>
                  <a:lnTo>
                    <a:pt x="1155052" y="219646"/>
                  </a:lnTo>
                  <a:lnTo>
                    <a:pt x="1160297" y="184200"/>
                  </a:lnTo>
                  <a:lnTo>
                    <a:pt x="1162469" y="151384"/>
                  </a:lnTo>
                  <a:close/>
                </a:path>
              </a:pathLst>
            </a:custGeom>
            <a:solidFill>
              <a:srgbClr val="A7D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97191" y="6025908"/>
              <a:ext cx="1694814" cy="985519"/>
            </a:xfrm>
            <a:custGeom>
              <a:avLst/>
              <a:gdLst/>
              <a:ahLst/>
              <a:cxnLst/>
              <a:rect l="l" t="t" r="r" b="b"/>
              <a:pathLst>
                <a:path w="1694814" h="985520">
                  <a:moveTo>
                    <a:pt x="1694637" y="166674"/>
                  </a:moveTo>
                  <a:lnTo>
                    <a:pt x="1464983" y="131152"/>
                  </a:lnTo>
                  <a:lnTo>
                    <a:pt x="946353" y="58597"/>
                  </a:lnTo>
                  <a:lnTo>
                    <a:pt x="394233" y="0"/>
                  </a:lnTo>
                  <a:lnTo>
                    <a:pt x="64122" y="6350"/>
                  </a:lnTo>
                  <a:lnTo>
                    <a:pt x="23456" y="34010"/>
                  </a:lnTo>
                  <a:lnTo>
                    <a:pt x="2946" y="73431"/>
                  </a:lnTo>
                  <a:lnTo>
                    <a:pt x="0" y="97053"/>
                  </a:lnTo>
                  <a:lnTo>
                    <a:pt x="1790" y="123024"/>
                  </a:lnTo>
                  <a:lnTo>
                    <a:pt x="19151" y="181241"/>
                  </a:lnTo>
                  <a:lnTo>
                    <a:pt x="54216" y="246507"/>
                  </a:lnTo>
                  <a:lnTo>
                    <a:pt x="78130" y="281305"/>
                  </a:lnTo>
                  <a:lnTo>
                    <a:pt x="106159" y="317284"/>
                  </a:lnTo>
                  <a:lnTo>
                    <a:pt x="138201" y="354241"/>
                  </a:lnTo>
                  <a:lnTo>
                    <a:pt x="174155" y="391985"/>
                  </a:lnTo>
                  <a:lnTo>
                    <a:pt x="213918" y="430326"/>
                  </a:lnTo>
                  <a:lnTo>
                    <a:pt x="257390" y="469061"/>
                  </a:lnTo>
                  <a:lnTo>
                    <a:pt x="304469" y="508000"/>
                  </a:lnTo>
                  <a:lnTo>
                    <a:pt x="355041" y="546938"/>
                  </a:lnTo>
                  <a:lnTo>
                    <a:pt x="409016" y="585698"/>
                  </a:lnTo>
                  <a:lnTo>
                    <a:pt x="466293" y="624078"/>
                  </a:lnTo>
                  <a:lnTo>
                    <a:pt x="526757" y="661873"/>
                  </a:lnTo>
                  <a:lnTo>
                    <a:pt x="808583" y="819645"/>
                  </a:lnTo>
                  <a:lnTo>
                    <a:pt x="1017905" y="918908"/>
                  </a:lnTo>
                  <a:lnTo>
                    <a:pt x="1148245" y="970521"/>
                  </a:lnTo>
                  <a:lnTo>
                    <a:pt x="1193126" y="985304"/>
                  </a:lnTo>
                  <a:lnTo>
                    <a:pt x="1694637" y="166674"/>
                  </a:lnTo>
                  <a:close/>
                </a:path>
              </a:pathLst>
            </a:custGeom>
            <a:solidFill>
              <a:srgbClr val="D5E8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97267" y="6018796"/>
              <a:ext cx="1362075" cy="992505"/>
            </a:xfrm>
            <a:custGeom>
              <a:avLst/>
              <a:gdLst/>
              <a:ahLst/>
              <a:cxnLst/>
              <a:rect l="l" t="t" r="r" b="b"/>
              <a:pathLst>
                <a:path w="1362075" h="992504">
                  <a:moveTo>
                    <a:pt x="1361490" y="717384"/>
                  </a:moveTo>
                  <a:lnTo>
                    <a:pt x="1321066" y="722769"/>
                  </a:lnTo>
                  <a:lnTo>
                    <a:pt x="1280033" y="724636"/>
                  </a:lnTo>
                  <a:lnTo>
                    <a:pt x="1238338" y="723087"/>
                  </a:lnTo>
                  <a:lnTo>
                    <a:pt x="1195857" y="718235"/>
                  </a:lnTo>
                  <a:lnTo>
                    <a:pt x="1152512" y="710196"/>
                  </a:lnTo>
                  <a:lnTo>
                    <a:pt x="1108227" y="699071"/>
                  </a:lnTo>
                  <a:lnTo>
                    <a:pt x="1062888" y="684974"/>
                  </a:lnTo>
                  <a:lnTo>
                    <a:pt x="1016419" y="668007"/>
                  </a:lnTo>
                  <a:lnTo>
                    <a:pt x="968717" y="648296"/>
                  </a:lnTo>
                  <a:lnTo>
                    <a:pt x="919721" y="625944"/>
                  </a:lnTo>
                  <a:lnTo>
                    <a:pt x="869302" y="601052"/>
                  </a:lnTo>
                  <a:lnTo>
                    <a:pt x="817397" y="573747"/>
                  </a:lnTo>
                  <a:lnTo>
                    <a:pt x="763905" y="544144"/>
                  </a:lnTo>
                  <a:lnTo>
                    <a:pt x="708736" y="512330"/>
                  </a:lnTo>
                  <a:lnTo>
                    <a:pt x="651802" y="478421"/>
                  </a:lnTo>
                  <a:lnTo>
                    <a:pt x="595858" y="443547"/>
                  </a:lnTo>
                  <a:lnTo>
                    <a:pt x="542632" y="408165"/>
                  </a:lnTo>
                  <a:lnTo>
                    <a:pt x="492213" y="372427"/>
                  </a:lnTo>
                  <a:lnTo>
                    <a:pt x="444665" y="336486"/>
                  </a:lnTo>
                  <a:lnTo>
                    <a:pt x="400075" y="300507"/>
                  </a:lnTo>
                  <a:lnTo>
                    <a:pt x="358533" y="264629"/>
                  </a:lnTo>
                  <a:lnTo>
                    <a:pt x="320103" y="229019"/>
                  </a:lnTo>
                  <a:lnTo>
                    <a:pt x="284873" y="193814"/>
                  </a:lnTo>
                  <a:lnTo>
                    <a:pt x="252920" y="159194"/>
                  </a:lnTo>
                  <a:lnTo>
                    <a:pt x="224345" y="125285"/>
                  </a:lnTo>
                  <a:lnTo>
                    <a:pt x="199199" y="92265"/>
                  </a:lnTo>
                  <a:lnTo>
                    <a:pt x="177571" y="60274"/>
                  </a:lnTo>
                  <a:lnTo>
                    <a:pt x="145224" y="0"/>
                  </a:lnTo>
                  <a:lnTo>
                    <a:pt x="120027" y="1803"/>
                  </a:lnTo>
                  <a:lnTo>
                    <a:pt x="79235" y="8445"/>
                  </a:lnTo>
                  <a:lnTo>
                    <a:pt x="41249" y="25730"/>
                  </a:lnTo>
                  <a:lnTo>
                    <a:pt x="10744" y="59461"/>
                  </a:lnTo>
                  <a:lnTo>
                    <a:pt x="0" y="104165"/>
                  </a:lnTo>
                  <a:lnTo>
                    <a:pt x="1778" y="130136"/>
                  </a:lnTo>
                  <a:lnTo>
                    <a:pt x="19138" y="188353"/>
                  </a:lnTo>
                  <a:lnTo>
                    <a:pt x="54203" y="253619"/>
                  </a:lnTo>
                  <a:lnTo>
                    <a:pt x="78117" y="288417"/>
                  </a:lnTo>
                  <a:lnTo>
                    <a:pt x="106146" y="324396"/>
                  </a:lnTo>
                  <a:lnTo>
                    <a:pt x="138188" y="361353"/>
                  </a:lnTo>
                  <a:lnTo>
                    <a:pt x="174142" y="399097"/>
                  </a:lnTo>
                  <a:lnTo>
                    <a:pt x="213906" y="437438"/>
                  </a:lnTo>
                  <a:lnTo>
                    <a:pt x="257378" y="476173"/>
                  </a:lnTo>
                  <a:lnTo>
                    <a:pt x="304444" y="515112"/>
                  </a:lnTo>
                  <a:lnTo>
                    <a:pt x="355015" y="554050"/>
                  </a:lnTo>
                  <a:lnTo>
                    <a:pt x="408978" y="592810"/>
                  </a:lnTo>
                  <a:lnTo>
                    <a:pt x="466229" y="631190"/>
                  </a:lnTo>
                  <a:lnTo>
                    <a:pt x="526681" y="668985"/>
                  </a:lnTo>
                  <a:lnTo>
                    <a:pt x="808443" y="826706"/>
                  </a:lnTo>
                  <a:lnTo>
                    <a:pt x="1017778" y="925982"/>
                  </a:lnTo>
                  <a:lnTo>
                    <a:pt x="1148156" y="977607"/>
                  </a:lnTo>
                  <a:lnTo>
                    <a:pt x="1193050" y="992416"/>
                  </a:lnTo>
                  <a:lnTo>
                    <a:pt x="1361490" y="717384"/>
                  </a:lnTo>
                  <a:close/>
                </a:path>
              </a:pathLst>
            </a:custGeom>
            <a:solidFill>
              <a:srgbClr val="A7D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74038" y="5630950"/>
              <a:ext cx="5384800" cy="678815"/>
            </a:xfrm>
            <a:custGeom>
              <a:avLst/>
              <a:gdLst/>
              <a:ahLst/>
              <a:cxnLst/>
              <a:rect l="l" t="t" r="r" b="b"/>
              <a:pathLst>
                <a:path w="5384800" h="678814">
                  <a:moveTo>
                    <a:pt x="376974" y="629183"/>
                  </a:moveTo>
                  <a:lnTo>
                    <a:pt x="370522" y="599948"/>
                  </a:lnTo>
                  <a:lnTo>
                    <a:pt x="351370" y="562775"/>
                  </a:lnTo>
                  <a:lnTo>
                    <a:pt x="351370" y="563029"/>
                  </a:lnTo>
                  <a:lnTo>
                    <a:pt x="322910" y="532523"/>
                  </a:lnTo>
                  <a:lnTo>
                    <a:pt x="282067" y="506857"/>
                  </a:lnTo>
                  <a:lnTo>
                    <a:pt x="233870" y="486498"/>
                  </a:lnTo>
                  <a:lnTo>
                    <a:pt x="183400" y="471919"/>
                  </a:lnTo>
                  <a:lnTo>
                    <a:pt x="135686" y="463562"/>
                  </a:lnTo>
                  <a:lnTo>
                    <a:pt x="95796" y="461911"/>
                  </a:lnTo>
                  <a:lnTo>
                    <a:pt x="71513" y="465150"/>
                  </a:lnTo>
                  <a:lnTo>
                    <a:pt x="51536" y="471690"/>
                  </a:lnTo>
                  <a:lnTo>
                    <a:pt x="35687" y="480987"/>
                  </a:lnTo>
                  <a:lnTo>
                    <a:pt x="23774" y="492518"/>
                  </a:lnTo>
                  <a:lnTo>
                    <a:pt x="5956" y="508800"/>
                  </a:lnTo>
                  <a:lnTo>
                    <a:pt x="0" y="526745"/>
                  </a:lnTo>
                  <a:lnTo>
                    <a:pt x="4495" y="545807"/>
                  </a:lnTo>
                  <a:lnTo>
                    <a:pt x="18059" y="565442"/>
                  </a:lnTo>
                  <a:lnTo>
                    <a:pt x="23368" y="574852"/>
                  </a:lnTo>
                  <a:lnTo>
                    <a:pt x="53911" y="604240"/>
                  </a:lnTo>
                  <a:lnTo>
                    <a:pt x="83731" y="615619"/>
                  </a:lnTo>
                  <a:lnTo>
                    <a:pt x="83731" y="614349"/>
                  </a:lnTo>
                  <a:lnTo>
                    <a:pt x="119126" y="632079"/>
                  </a:lnTo>
                  <a:lnTo>
                    <a:pt x="157314" y="647776"/>
                  </a:lnTo>
                  <a:lnTo>
                    <a:pt x="196710" y="660857"/>
                  </a:lnTo>
                  <a:lnTo>
                    <a:pt x="235800" y="670712"/>
                  </a:lnTo>
                  <a:lnTo>
                    <a:pt x="306819" y="678408"/>
                  </a:lnTo>
                  <a:lnTo>
                    <a:pt x="335661" y="675068"/>
                  </a:lnTo>
                  <a:lnTo>
                    <a:pt x="358000" y="666140"/>
                  </a:lnTo>
                  <a:lnTo>
                    <a:pt x="372287" y="651040"/>
                  </a:lnTo>
                  <a:lnTo>
                    <a:pt x="376974" y="629183"/>
                  </a:lnTo>
                  <a:close/>
                </a:path>
                <a:path w="5384800" h="678814">
                  <a:moveTo>
                    <a:pt x="5384800" y="31051"/>
                  </a:moveTo>
                  <a:lnTo>
                    <a:pt x="5368391" y="4318"/>
                  </a:lnTo>
                  <a:lnTo>
                    <a:pt x="5336286" y="0"/>
                  </a:lnTo>
                  <a:lnTo>
                    <a:pt x="5293741" y="10985"/>
                  </a:lnTo>
                  <a:lnTo>
                    <a:pt x="5252224" y="28079"/>
                  </a:lnTo>
                  <a:lnTo>
                    <a:pt x="5190998" y="59893"/>
                  </a:lnTo>
                  <a:lnTo>
                    <a:pt x="5150078" y="86791"/>
                  </a:lnTo>
                  <a:lnTo>
                    <a:pt x="5107825" y="120294"/>
                  </a:lnTo>
                  <a:lnTo>
                    <a:pt x="5071592" y="157988"/>
                  </a:lnTo>
                  <a:lnTo>
                    <a:pt x="5034038" y="223037"/>
                  </a:lnTo>
                  <a:lnTo>
                    <a:pt x="5029530" y="247154"/>
                  </a:lnTo>
                  <a:lnTo>
                    <a:pt x="5037658" y="268693"/>
                  </a:lnTo>
                  <a:lnTo>
                    <a:pt x="5060861" y="286600"/>
                  </a:lnTo>
                  <a:lnTo>
                    <a:pt x="5094198" y="290207"/>
                  </a:lnTo>
                  <a:lnTo>
                    <a:pt x="5136985" y="277190"/>
                  </a:lnTo>
                  <a:lnTo>
                    <a:pt x="5184813" y="252260"/>
                  </a:lnTo>
                  <a:lnTo>
                    <a:pt x="5233301" y="220154"/>
                  </a:lnTo>
                  <a:lnTo>
                    <a:pt x="5278056" y="185610"/>
                  </a:lnTo>
                  <a:lnTo>
                    <a:pt x="5314683" y="153327"/>
                  </a:lnTo>
                  <a:lnTo>
                    <a:pt x="5359387" y="100190"/>
                  </a:lnTo>
                  <a:lnTo>
                    <a:pt x="5378259" y="65455"/>
                  </a:lnTo>
                  <a:lnTo>
                    <a:pt x="5384800" y="310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590838" y="8682545"/>
              <a:ext cx="640080" cy="639445"/>
            </a:xfrm>
            <a:custGeom>
              <a:avLst/>
              <a:gdLst/>
              <a:ahLst/>
              <a:cxnLst/>
              <a:rect l="l" t="t" r="r" b="b"/>
              <a:pathLst>
                <a:path w="640080" h="639445">
                  <a:moveTo>
                    <a:pt x="639508" y="235000"/>
                  </a:moveTo>
                  <a:lnTo>
                    <a:pt x="0" y="0"/>
                  </a:lnTo>
                  <a:lnTo>
                    <a:pt x="40055" y="96837"/>
                  </a:lnTo>
                  <a:lnTo>
                    <a:pt x="143192" y="311721"/>
                  </a:lnTo>
                  <a:lnTo>
                    <a:pt x="283527" y="530428"/>
                  </a:lnTo>
                  <a:lnTo>
                    <a:pt x="435254" y="638848"/>
                  </a:lnTo>
                  <a:lnTo>
                    <a:pt x="550875" y="584327"/>
                  </a:lnTo>
                  <a:lnTo>
                    <a:pt x="611784" y="444550"/>
                  </a:lnTo>
                  <a:lnTo>
                    <a:pt x="635495" y="300951"/>
                  </a:lnTo>
                  <a:lnTo>
                    <a:pt x="639508" y="235000"/>
                  </a:lnTo>
                  <a:close/>
                </a:path>
              </a:pathLst>
            </a:custGeom>
            <a:solidFill>
              <a:srgbClr val="D5E8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910497" y="8856179"/>
              <a:ext cx="327025" cy="465455"/>
            </a:xfrm>
            <a:custGeom>
              <a:avLst/>
              <a:gdLst/>
              <a:ahLst/>
              <a:cxnLst/>
              <a:rect l="l" t="t" r="r" b="b"/>
              <a:pathLst>
                <a:path w="327025" h="465454">
                  <a:moveTo>
                    <a:pt x="326453" y="61239"/>
                  </a:moveTo>
                  <a:lnTo>
                    <a:pt x="160058" y="0"/>
                  </a:lnTo>
                  <a:lnTo>
                    <a:pt x="160185" y="127"/>
                  </a:lnTo>
                  <a:lnTo>
                    <a:pt x="158902" y="24650"/>
                  </a:lnTo>
                  <a:lnTo>
                    <a:pt x="150939" y="103835"/>
                  </a:lnTo>
                  <a:lnTo>
                    <a:pt x="142976" y="152641"/>
                  </a:lnTo>
                  <a:lnTo>
                    <a:pt x="131533" y="203695"/>
                  </a:lnTo>
                  <a:lnTo>
                    <a:pt x="115976" y="254050"/>
                  </a:lnTo>
                  <a:lnTo>
                    <a:pt x="95681" y="300799"/>
                  </a:lnTo>
                  <a:lnTo>
                    <a:pt x="70002" y="340982"/>
                  </a:lnTo>
                  <a:lnTo>
                    <a:pt x="38315" y="371703"/>
                  </a:lnTo>
                  <a:lnTo>
                    <a:pt x="0" y="390004"/>
                  </a:lnTo>
                  <a:lnTo>
                    <a:pt x="30695" y="419176"/>
                  </a:lnTo>
                  <a:lnTo>
                    <a:pt x="61455" y="442036"/>
                  </a:lnTo>
                  <a:lnTo>
                    <a:pt x="92075" y="457644"/>
                  </a:lnTo>
                  <a:lnTo>
                    <a:pt x="122326" y="465086"/>
                  </a:lnTo>
                  <a:lnTo>
                    <a:pt x="237934" y="410502"/>
                  </a:lnTo>
                  <a:lnTo>
                    <a:pt x="298805" y="270738"/>
                  </a:lnTo>
                  <a:lnTo>
                    <a:pt x="322465" y="127177"/>
                  </a:lnTo>
                  <a:lnTo>
                    <a:pt x="326453" y="61239"/>
                  </a:lnTo>
                  <a:close/>
                </a:path>
              </a:pathLst>
            </a:custGeom>
            <a:solidFill>
              <a:srgbClr val="A7D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657230" y="8682519"/>
              <a:ext cx="748030" cy="603885"/>
            </a:xfrm>
            <a:custGeom>
              <a:avLst/>
              <a:gdLst/>
              <a:ahLst/>
              <a:cxnLst/>
              <a:rect l="l" t="t" r="r" b="b"/>
              <a:pathLst>
                <a:path w="748029" h="603884">
                  <a:moveTo>
                    <a:pt x="747623" y="492264"/>
                  </a:moveTo>
                  <a:lnTo>
                    <a:pt x="707567" y="286613"/>
                  </a:lnTo>
                  <a:lnTo>
                    <a:pt x="636879" y="88607"/>
                  </a:lnTo>
                  <a:lnTo>
                    <a:pt x="599186" y="0"/>
                  </a:lnTo>
                  <a:lnTo>
                    <a:pt x="0" y="235026"/>
                  </a:lnTo>
                  <a:lnTo>
                    <a:pt x="53441" y="306349"/>
                  </a:lnTo>
                  <a:lnTo>
                    <a:pt x="200291" y="455955"/>
                  </a:lnTo>
                  <a:lnTo>
                    <a:pt x="420357" y="587298"/>
                  </a:lnTo>
                  <a:lnTo>
                    <a:pt x="693432" y="603808"/>
                  </a:lnTo>
                  <a:lnTo>
                    <a:pt x="747623" y="492264"/>
                  </a:lnTo>
                  <a:close/>
                </a:path>
              </a:pathLst>
            </a:custGeom>
            <a:solidFill>
              <a:srgbClr val="D5E8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050383" y="8682392"/>
              <a:ext cx="354965" cy="617855"/>
            </a:xfrm>
            <a:custGeom>
              <a:avLst/>
              <a:gdLst/>
              <a:ahLst/>
              <a:cxnLst/>
              <a:rect l="l" t="t" r="r" b="b"/>
              <a:pathLst>
                <a:path w="354964" h="617854">
                  <a:moveTo>
                    <a:pt x="354749" y="492391"/>
                  </a:moveTo>
                  <a:lnTo>
                    <a:pt x="314706" y="286740"/>
                  </a:lnTo>
                  <a:lnTo>
                    <a:pt x="244081" y="88734"/>
                  </a:lnTo>
                  <a:lnTo>
                    <a:pt x="206413" y="0"/>
                  </a:lnTo>
                  <a:lnTo>
                    <a:pt x="43815" y="63779"/>
                  </a:lnTo>
                  <a:lnTo>
                    <a:pt x="60845" y="107632"/>
                  </a:lnTo>
                  <a:lnTo>
                    <a:pt x="78536" y="155892"/>
                  </a:lnTo>
                  <a:lnTo>
                    <a:pt x="96012" y="207137"/>
                  </a:lnTo>
                  <a:lnTo>
                    <a:pt x="112356" y="259905"/>
                  </a:lnTo>
                  <a:lnTo>
                    <a:pt x="126669" y="312750"/>
                  </a:lnTo>
                  <a:lnTo>
                    <a:pt x="138036" y="364236"/>
                  </a:lnTo>
                  <a:lnTo>
                    <a:pt x="145580" y="412902"/>
                  </a:lnTo>
                  <a:lnTo>
                    <a:pt x="148374" y="457314"/>
                  </a:lnTo>
                  <a:lnTo>
                    <a:pt x="145529" y="496011"/>
                  </a:lnTo>
                  <a:lnTo>
                    <a:pt x="119303" y="550506"/>
                  </a:lnTo>
                  <a:lnTo>
                    <a:pt x="70853" y="568591"/>
                  </a:lnTo>
                  <a:lnTo>
                    <a:pt x="23761" y="575119"/>
                  </a:lnTo>
                  <a:lnTo>
                    <a:pt x="0" y="576503"/>
                  </a:lnTo>
                  <a:lnTo>
                    <a:pt x="46139" y="593598"/>
                  </a:lnTo>
                  <a:lnTo>
                    <a:pt x="94030" y="606475"/>
                  </a:lnTo>
                  <a:lnTo>
                    <a:pt x="143560" y="614565"/>
                  </a:lnTo>
                  <a:lnTo>
                    <a:pt x="194602" y="617232"/>
                  </a:lnTo>
                  <a:lnTo>
                    <a:pt x="247002" y="613892"/>
                  </a:lnTo>
                  <a:lnTo>
                    <a:pt x="300659" y="603935"/>
                  </a:lnTo>
                  <a:lnTo>
                    <a:pt x="354749" y="492391"/>
                  </a:lnTo>
                  <a:close/>
                </a:path>
              </a:pathLst>
            </a:custGeom>
            <a:solidFill>
              <a:srgbClr val="A7D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71825" y="4729492"/>
              <a:ext cx="1697989" cy="681355"/>
            </a:xfrm>
            <a:custGeom>
              <a:avLst/>
              <a:gdLst/>
              <a:ahLst/>
              <a:cxnLst/>
              <a:rect l="l" t="t" r="r" b="b"/>
              <a:pathLst>
                <a:path w="1697989" h="681354">
                  <a:moveTo>
                    <a:pt x="471766" y="200837"/>
                  </a:moveTo>
                  <a:lnTo>
                    <a:pt x="458025" y="136398"/>
                  </a:lnTo>
                  <a:lnTo>
                    <a:pt x="440537" y="99656"/>
                  </a:lnTo>
                  <a:lnTo>
                    <a:pt x="412318" y="63004"/>
                  </a:lnTo>
                  <a:lnTo>
                    <a:pt x="370789" y="31089"/>
                  </a:lnTo>
                  <a:lnTo>
                    <a:pt x="313385" y="8547"/>
                  </a:lnTo>
                  <a:lnTo>
                    <a:pt x="237540" y="0"/>
                  </a:lnTo>
                  <a:lnTo>
                    <a:pt x="235762" y="0"/>
                  </a:lnTo>
                  <a:lnTo>
                    <a:pt x="171589" y="7251"/>
                  </a:lnTo>
                  <a:lnTo>
                    <a:pt x="119062" y="26212"/>
                  </a:lnTo>
                  <a:lnTo>
                    <a:pt x="77279" y="53886"/>
                  </a:lnTo>
                  <a:lnTo>
                    <a:pt x="45364" y="87210"/>
                  </a:lnTo>
                  <a:lnTo>
                    <a:pt x="22440" y="123177"/>
                  </a:lnTo>
                  <a:lnTo>
                    <a:pt x="7607" y="158762"/>
                  </a:lnTo>
                  <a:lnTo>
                    <a:pt x="0" y="190931"/>
                  </a:lnTo>
                  <a:lnTo>
                    <a:pt x="2159" y="202615"/>
                  </a:lnTo>
                  <a:lnTo>
                    <a:pt x="29972" y="221678"/>
                  </a:lnTo>
                  <a:lnTo>
                    <a:pt x="37719" y="220535"/>
                  </a:lnTo>
                  <a:lnTo>
                    <a:pt x="62865" y="183807"/>
                  </a:lnTo>
                  <a:lnTo>
                    <a:pt x="72034" y="158330"/>
                  </a:lnTo>
                  <a:lnTo>
                    <a:pt x="90817" y="126225"/>
                  </a:lnTo>
                  <a:lnTo>
                    <a:pt x="122351" y="94513"/>
                  </a:lnTo>
                  <a:lnTo>
                    <a:pt x="169760" y="70218"/>
                  </a:lnTo>
                  <a:lnTo>
                    <a:pt x="236143" y="60337"/>
                  </a:lnTo>
                  <a:lnTo>
                    <a:pt x="237667" y="60337"/>
                  </a:lnTo>
                  <a:lnTo>
                    <a:pt x="287299" y="64668"/>
                  </a:lnTo>
                  <a:lnTo>
                    <a:pt x="329044" y="77597"/>
                  </a:lnTo>
                  <a:lnTo>
                    <a:pt x="362762" y="99085"/>
                  </a:lnTo>
                  <a:lnTo>
                    <a:pt x="388315" y="129070"/>
                  </a:lnTo>
                  <a:lnTo>
                    <a:pt x="404431" y="164350"/>
                  </a:lnTo>
                  <a:lnTo>
                    <a:pt x="411683" y="205549"/>
                  </a:lnTo>
                  <a:lnTo>
                    <a:pt x="413969" y="213042"/>
                  </a:lnTo>
                  <a:lnTo>
                    <a:pt x="441667" y="231457"/>
                  </a:lnTo>
                  <a:lnTo>
                    <a:pt x="441667" y="231330"/>
                  </a:lnTo>
                  <a:lnTo>
                    <a:pt x="445985" y="231330"/>
                  </a:lnTo>
                  <a:lnTo>
                    <a:pt x="471131" y="208724"/>
                  </a:lnTo>
                  <a:lnTo>
                    <a:pt x="471766" y="200837"/>
                  </a:lnTo>
                  <a:close/>
                </a:path>
                <a:path w="1697989" h="681354">
                  <a:moveTo>
                    <a:pt x="1224521" y="431673"/>
                  </a:moveTo>
                  <a:lnTo>
                    <a:pt x="1204074" y="410070"/>
                  </a:lnTo>
                  <a:lnTo>
                    <a:pt x="1198613" y="410451"/>
                  </a:lnTo>
                  <a:lnTo>
                    <a:pt x="1191120" y="413880"/>
                  </a:lnTo>
                  <a:lnTo>
                    <a:pt x="1185532" y="419989"/>
                  </a:lnTo>
                  <a:lnTo>
                    <a:pt x="1182611" y="427736"/>
                  </a:lnTo>
                  <a:lnTo>
                    <a:pt x="1180998" y="445630"/>
                  </a:lnTo>
                  <a:lnTo>
                    <a:pt x="1173099" y="484746"/>
                  </a:lnTo>
                  <a:lnTo>
                    <a:pt x="1153972" y="532384"/>
                  </a:lnTo>
                  <a:lnTo>
                    <a:pt x="1118717" y="575856"/>
                  </a:lnTo>
                  <a:lnTo>
                    <a:pt x="1079487" y="600633"/>
                  </a:lnTo>
                  <a:lnTo>
                    <a:pt x="1033894" y="618591"/>
                  </a:lnTo>
                  <a:lnTo>
                    <a:pt x="986751" y="630478"/>
                  </a:lnTo>
                  <a:lnTo>
                    <a:pt x="942835" y="637032"/>
                  </a:lnTo>
                  <a:lnTo>
                    <a:pt x="906957" y="639000"/>
                  </a:lnTo>
                  <a:lnTo>
                    <a:pt x="872337" y="637768"/>
                  </a:lnTo>
                  <a:lnTo>
                    <a:pt x="828560" y="631329"/>
                  </a:lnTo>
                  <a:lnTo>
                    <a:pt x="780923" y="619188"/>
                  </a:lnTo>
                  <a:lnTo>
                    <a:pt x="734707" y="600862"/>
                  </a:lnTo>
                  <a:lnTo>
                    <a:pt x="695210" y="575856"/>
                  </a:lnTo>
                  <a:lnTo>
                    <a:pt x="659904" y="532485"/>
                  </a:lnTo>
                  <a:lnTo>
                    <a:pt x="640791" y="485140"/>
                  </a:lnTo>
                  <a:lnTo>
                    <a:pt x="632955" y="446824"/>
                  </a:lnTo>
                  <a:lnTo>
                    <a:pt x="631444" y="430530"/>
                  </a:lnTo>
                  <a:lnTo>
                    <a:pt x="630555" y="425323"/>
                  </a:lnTo>
                  <a:lnTo>
                    <a:pt x="626491" y="418338"/>
                  </a:lnTo>
                  <a:lnTo>
                    <a:pt x="620141" y="413372"/>
                  </a:lnTo>
                  <a:lnTo>
                    <a:pt x="612521" y="411086"/>
                  </a:lnTo>
                  <a:lnTo>
                    <a:pt x="604507" y="411848"/>
                  </a:lnTo>
                  <a:lnTo>
                    <a:pt x="597395" y="415531"/>
                  </a:lnTo>
                  <a:lnTo>
                    <a:pt x="592061" y="421513"/>
                  </a:lnTo>
                  <a:lnTo>
                    <a:pt x="589394" y="429006"/>
                  </a:lnTo>
                  <a:lnTo>
                    <a:pt x="591134" y="451421"/>
                  </a:lnTo>
                  <a:lnTo>
                    <a:pt x="600697" y="498208"/>
                  </a:lnTo>
                  <a:lnTo>
                    <a:pt x="624370" y="555231"/>
                  </a:lnTo>
                  <a:lnTo>
                    <a:pt x="668413" y="608380"/>
                  </a:lnTo>
                  <a:lnTo>
                    <a:pt x="716483" y="640257"/>
                  </a:lnTo>
                  <a:lnTo>
                    <a:pt x="766648" y="661377"/>
                  </a:lnTo>
                  <a:lnTo>
                    <a:pt x="815606" y="673849"/>
                  </a:lnTo>
                  <a:lnTo>
                    <a:pt x="860120" y="679792"/>
                  </a:lnTo>
                  <a:lnTo>
                    <a:pt x="896924" y="681304"/>
                  </a:lnTo>
                  <a:lnTo>
                    <a:pt x="939711" y="679792"/>
                  </a:lnTo>
                  <a:lnTo>
                    <a:pt x="989660" y="673849"/>
                  </a:lnTo>
                  <a:lnTo>
                    <a:pt x="1043063" y="661377"/>
                  </a:lnTo>
                  <a:lnTo>
                    <a:pt x="1096213" y="640257"/>
                  </a:lnTo>
                  <a:lnTo>
                    <a:pt x="1145387" y="608380"/>
                  </a:lnTo>
                  <a:lnTo>
                    <a:pt x="1189405" y="555282"/>
                  </a:lnTo>
                  <a:lnTo>
                    <a:pt x="1213065" y="498538"/>
                  </a:lnTo>
                  <a:lnTo>
                    <a:pt x="1222667" y="452551"/>
                  </a:lnTo>
                  <a:lnTo>
                    <a:pt x="1224521" y="431673"/>
                  </a:lnTo>
                  <a:close/>
                </a:path>
                <a:path w="1697989" h="681354">
                  <a:moveTo>
                    <a:pt x="1697951" y="201218"/>
                  </a:moveTo>
                  <a:lnTo>
                    <a:pt x="1684299" y="136779"/>
                  </a:lnTo>
                  <a:lnTo>
                    <a:pt x="1666811" y="100037"/>
                  </a:lnTo>
                  <a:lnTo>
                    <a:pt x="1638592" y="63385"/>
                  </a:lnTo>
                  <a:lnTo>
                    <a:pt x="1597050" y="31470"/>
                  </a:lnTo>
                  <a:lnTo>
                    <a:pt x="1539608" y="8928"/>
                  </a:lnTo>
                  <a:lnTo>
                    <a:pt x="1463713" y="381"/>
                  </a:lnTo>
                  <a:lnTo>
                    <a:pt x="1462062" y="381"/>
                  </a:lnTo>
                  <a:lnTo>
                    <a:pt x="1397863" y="7556"/>
                  </a:lnTo>
                  <a:lnTo>
                    <a:pt x="1345336" y="26504"/>
                  </a:lnTo>
                  <a:lnTo>
                    <a:pt x="1303566" y="54165"/>
                  </a:lnTo>
                  <a:lnTo>
                    <a:pt x="1271663" y="87490"/>
                  </a:lnTo>
                  <a:lnTo>
                    <a:pt x="1248740" y="123431"/>
                  </a:lnTo>
                  <a:lnTo>
                    <a:pt x="1233868" y="158927"/>
                  </a:lnTo>
                  <a:lnTo>
                    <a:pt x="1226185" y="190931"/>
                  </a:lnTo>
                  <a:lnTo>
                    <a:pt x="1228344" y="202615"/>
                  </a:lnTo>
                  <a:lnTo>
                    <a:pt x="1256157" y="221678"/>
                  </a:lnTo>
                  <a:lnTo>
                    <a:pt x="1263904" y="220535"/>
                  </a:lnTo>
                  <a:lnTo>
                    <a:pt x="1289037" y="183807"/>
                  </a:lnTo>
                  <a:lnTo>
                    <a:pt x="1298181" y="158330"/>
                  </a:lnTo>
                  <a:lnTo>
                    <a:pt x="1316951" y="126225"/>
                  </a:lnTo>
                  <a:lnTo>
                    <a:pt x="1348486" y="94513"/>
                  </a:lnTo>
                  <a:lnTo>
                    <a:pt x="1395895" y="70218"/>
                  </a:lnTo>
                  <a:lnTo>
                    <a:pt x="1462316" y="60337"/>
                  </a:lnTo>
                  <a:lnTo>
                    <a:pt x="1513357" y="64668"/>
                  </a:lnTo>
                  <a:lnTo>
                    <a:pt x="1555102" y="77597"/>
                  </a:lnTo>
                  <a:lnTo>
                    <a:pt x="1588808" y="99085"/>
                  </a:lnTo>
                  <a:lnTo>
                    <a:pt x="1614373" y="129070"/>
                  </a:lnTo>
                  <a:lnTo>
                    <a:pt x="1630489" y="164350"/>
                  </a:lnTo>
                  <a:lnTo>
                    <a:pt x="1637741" y="205549"/>
                  </a:lnTo>
                  <a:lnTo>
                    <a:pt x="1640154" y="213042"/>
                  </a:lnTo>
                  <a:lnTo>
                    <a:pt x="1672297" y="231711"/>
                  </a:lnTo>
                  <a:lnTo>
                    <a:pt x="1679790" y="229298"/>
                  </a:lnTo>
                  <a:lnTo>
                    <a:pt x="1683473" y="227647"/>
                  </a:lnTo>
                  <a:lnTo>
                    <a:pt x="1686648" y="225488"/>
                  </a:lnTo>
                  <a:lnTo>
                    <a:pt x="1692236" y="219773"/>
                  </a:lnTo>
                  <a:lnTo>
                    <a:pt x="1697316" y="209105"/>
                  </a:lnTo>
                  <a:lnTo>
                    <a:pt x="1697951" y="201218"/>
                  </a:lnTo>
                  <a:close/>
                </a:path>
              </a:pathLst>
            </a:custGeom>
            <a:solidFill>
              <a:srgbClr val="3AEC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001190" y="3677360"/>
              <a:ext cx="4736465" cy="1890395"/>
            </a:xfrm>
            <a:custGeom>
              <a:avLst/>
              <a:gdLst/>
              <a:ahLst/>
              <a:cxnLst/>
              <a:rect l="l" t="t" r="r" b="b"/>
              <a:pathLst>
                <a:path w="4736465" h="1890395">
                  <a:moveTo>
                    <a:pt x="4736160" y="1800377"/>
                  </a:moveTo>
                  <a:lnTo>
                    <a:pt x="4701743" y="0"/>
                  </a:lnTo>
                  <a:lnTo>
                    <a:pt x="0" y="89941"/>
                  </a:lnTo>
                  <a:lnTo>
                    <a:pt x="34429" y="1890318"/>
                  </a:lnTo>
                  <a:lnTo>
                    <a:pt x="4736160" y="1800377"/>
                  </a:lnTo>
                  <a:close/>
                </a:path>
              </a:pathLst>
            </a:custGeom>
            <a:solidFill>
              <a:srgbClr val="F4CC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 rot="21540000">
            <a:off x="8388333" y="4066117"/>
            <a:ext cx="3957690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0"/>
              </a:lnSpc>
            </a:pPr>
            <a:r>
              <a:rPr sz="9000" b="1" spc="675" dirty="0">
                <a:solidFill>
                  <a:srgbClr val="1B1A1D"/>
                </a:solidFill>
                <a:latin typeface="Trebuchet MS"/>
                <a:cs typeface="Trebuchet MS"/>
              </a:rPr>
              <a:t>D</a:t>
            </a:r>
            <a:r>
              <a:rPr sz="9000" b="1" spc="-80" dirty="0">
                <a:solidFill>
                  <a:srgbClr val="1B1A1D"/>
                </a:solidFill>
                <a:latin typeface="Trebuchet MS"/>
                <a:cs typeface="Trebuchet MS"/>
              </a:rPr>
              <a:t>e</a:t>
            </a:r>
            <a:r>
              <a:rPr sz="9000" b="1" spc="819" dirty="0">
                <a:solidFill>
                  <a:srgbClr val="1B1A1D"/>
                </a:solidFill>
                <a:latin typeface="Trebuchet MS"/>
                <a:cs typeface="Trebuchet MS"/>
              </a:rPr>
              <a:t>s</a:t>
            </a:r>
            <a:r>
              <a:rPr sz="9000" b="1" spc="-190" dirty="0">
                <a:solidFill>
                  <a:srgbClr val="1B1A1D"/>
                </a:solidFill>
                <a:latin typeface="Trebuchet MS"/>
                <a:cs typeface="Trebuchet MS"/>
              </a:rPr>
              <a:t>i</a:t>
            </a:r>
            <a:r>
              <a:rPr sz="9000" b="1" spc="1110" dirty="0">
                <a:solidFill>
                  <a:srgbClr val="1B1A1D"/>
                </a:solidFill>
                <a:latin typeface="Trebuchet MS"/>
                <a:cs typeface="Trebuchet MS"/>
              </a:rPr>
              <a:t>g</a:t>
            </a:r>
            <a:r>
              <a:rPr sz="9000" b="1" spc="20" dirty="0">
                <a:solidFill>
                  <a:srgbClr val="1B1A1D"/>
                </a:solidFill>
                <a:latin typeface="Trebuchet MS"/>
                <a:cs typeface="Trebuchet MS"/>
              </a:rPr>
              <a:t>n</a:t>
            </a:r>
            <a:endParaRPr sz="900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710405" y="5386649"/>
            <a:ext cx="4326890" cy="1800860"/>
          </a:xfrm>
          <a:prstGeom prst="rect">
            <a:avLst/>
          </a:prstGeom>
          <a:solidFill>
            <a:srgbClr val="CC73AB"/>
          </a:solidFill>
        </p:spPr>
        <p:txBody>
          <a:bodyPr vert="horz" wrap="square" lIns="0" tIns="186055" rIns="0" bIns="0" rtlCol="0">
            <a:spAutoFit/>
          </a:bodyPr>
          <a:lstStyle/>
          <a:p>
            <a:pPr marL="455295">
              <a:lnSpc>
                <a:spcPct val="100000"/>
              </a:lnSpc>
              <a:spcBef>
                <a:spcPts val="1465"/>
              </a:spcBef>
            </a:pPr>
            <a:r>
              <a:rPr sz="9000" b="1" spc="400" dirty="0">
                <a:solidFill>
                  <a:srgbClr val="FFF1E3"/>
                </a:solidFill>
                <a:latin typeface="Trebuchet MS"/>
                <a:cs typeface="Trebuchet MS"/>
              </a:rPr>
              <a:t>Model</a:t>
            </a:r>
            <a:endParaRPr sz="9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1226593"/>
            <a:ext cx="5724524" cy="76295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65615" y="1490460"/>
            <a:ext cx="9744074" cy="73056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30484" y="2689148"/>
            <a:ext cx="4737735" cy="1887855"/>
          </a:xfrm>
          <a:custGeom>
            <a:avLst/>
            <a:gdLst/>
            <a:ahLst/>
            <a:cxnLst/>
            <a:rect l="l" t="t" r="r" b="b"/>
            <a:pathLst>
              <a:path w="4737734" h="1887854">
                <a:moveTo>
                  <a:pt x="4737671" y="1797926"/>
                </a:moveTo>
                <a:lnTo>
                  <a:pt x="4703242" y="0"/>
                </a:lnTo>
                <a:lnTo>
                  <a:pt x="0" y="89827"/>
                </a:lnTo>
                <a:lnTo>
                  <a:pt x="34429" y="1887753"/>
                </a:lnTo>
                <a:lnTo>
                  <a:pt x="4737671" y="1797926"/>
                </a:lnTo>
                <a:close/>
              </a:path>
            </a:pathLst>
          </a:custGeom>
          <a:solidFill>
            <a:srgbClr val="F4CC7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7126" y="467329"/>
            <a:ext cx="2933699" cy="63722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94742" y="3651268"/>
            <a:ext cx="2990849" cy="64865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55061" y="353050"/>
            <a:ext cx="2990849" cy="64865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 rot="21540000">
            <a:off x="11119065" y="3078579"/>
            <a:ext cx="3957690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0"/>
              </a:lnSpc>
            </a:pPr>
            <a:r>
              <a:rPr sz="9000" b="1" spc="675" dirty="0">
                <a:solidFill>
                  <a:srgbClr val="1B1A1D"/>
                </a:solidFill>
                <a:latin typeface="Trebuchet MS"/>
                <a:cs typeface="Trebuchet MS"/>
              </a:rPr>
              <a:t>D</a:t>
            </a:r>
            <a:r>
              <a:rPr sz="9000" b="1" spc="-80" dirty="0">
                <a:solidFill>
                  <a:srgbClr val="1B1A1D"/>
                </a:solidFill>
                <a:latin typeface="Trebuchet MS"/>
                <a:cs typeface="Trebuchet MS"/>
              </a:rPr>
              <a:t>e</a:t>
            </a:r>
            <a:r>
              <a:rPr sz="9000" b="1" spc="819" dirty="0">
                <a:solidFill>
                  <a:srgbClr val="1B1A1D"/>
                </a:solidFill>
                <a:latin typeface="Trebuchet MS"/>
                <a:cs typeface="Trebuchet MS"/>
              </a:rPr>
              <a:t>s</a:t>
            </a:r>
            <a:r>
              <a:rPr sz="9000" b="1" spc="-190" dirty="0">
                <a:solidFill>
                  <a:srgbClr val="1B1A1D"/>
                </a:solidFill>
                <a:latin typeface="Trebuchet MS"/>
                <a:cs typeface="Trebuchet MS"/>
              </a:rPr>
              <a:t>i</a:t>
            </a:r>
            <a:r>
              <a:rPr sz="9000" b="1" spc="1110" dirty="0">
                <a:solidFill>
                  <a:srgbClr val="1B1A1D"/>
                </a:solidFill>
                <a:latin typeface="Trebuchet MS"/>
                <a:cs typeface="Trebuchet MS"/>
              </a:rPr>
              <a:t>g</a:t>
            </a:r>
            <a:r>
              <a:rPr sz="9000" b="1" spc="20" dirty="0">
                <a:solidFill>
                  <a:srgbClr val="1B1A1D"/>
                </a:solidFill>
                <a:latin typeface="Trebuchet MS"/>
                <a:cs typeface="Trebuchet MS"/>
              </a:rPr>
              <a:t>n</a:t>
            </a:r>
            <a:endParaRPr sz="9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80045" y="4459670"/>
            <a:ext cx="6781800" cy="1798320"/>
          </a:xfrm>
          <a:prstGeom prst="rect">
            <a:avLst/>
          </a:prstGeom>
          <a:solidFill>
            <a:srgbClr val="CC73AB"/>
          </a:solidFill>
        </p:spPr>
        <p:txBody>
          <a:bodyPr vert="horz" wrap="square" lIns="0" tIns="189230" rIns="0" bIns="0" rtlCol="0">
            <a:spAutoFit/>
          </a:bodyPr>
          <a:lstStyle/>
          <a:p>
            <a:pPr marL="457200">
              <a:lnSpc>
                <a:spcPct val="100000"/>
              </a:lnSpc>
              <a:spcBef>
                <a:spcPts val="1490"/>
              </a:spcBef>
            </a:pPr>
            <a:r>
              <a:rPr sz="9000" b="1" spc="1550" dirty="0">
                <a:solidFill>
                  <a:srgbClr val="FFF1E3"/>
                </a:solidFill>
                <a:latin typeface="Trebuchet MS"/>
                <a:cs typeface="Trebuchet MS"/>
              </a:rPr>
              <a:t>M</a:t>
            </a:r>
            <a:r>
              <a:rPr sz="9000" b="1" spc="25" dirty="0">
                <a:solidFill>
                  <a:srgbClr val="FFF1E3"/>
                </a:solidFill>
                <a:latin typeface="Trebuchet MS"/>
                <a:cs typeface="Trebuchet MS"/>
              </a:rPr>
              <a:t>o</a:t>
            </a:r>
            <a:r>
              <a:rPr sz="9000" b="1" spc="215" dirty="0">
                <a:solidFill>
                  <a:srgbClr val="FFF1E3"/>
                </a:solidFill>
                <a:latin typeface="Trebuchet MS"/>
                <a:cs typeface="Trebuchet MS"/>
              </a:rPr>
              <a:t>d</a:t>
            </a:r>
            <a:r>
              <a:rPr sz="9000" b="1" spc="-60" dirty="0">
                <a:solidFill>
                  <a:srgbClr val="FFF1E3"/>
                </a:solidFill>
                <a:latin typeface="Trebuchet MS"/>
                <a:cs typeface="Trebuchet MS"/>
              </a:rPr>
              <a:t>e</a:t>
            </a:r>
            <a:r>
              <a:rPr sz="9000" b="1" spc="270" dirty="0">
                <a:solidFill>
                  <a:srgbClr val="FFF1E3"/>
                </a:solidFill>
                <a:latin typeface="Trebuchet MS"/>
                <a:cs typeface="Trebuchet MS"/>
              </a:rPr>
              <a:t>l</a:t>
            </a:r>
            <a:r>
              <a:rPr sz="9000" b="1" spc="-805" dirty="0">
                <a:solidFill>
                  <a:srgbClr val="FFF1E3"/>
                </a:solidFill>
                <a:latin typeface="Trebuchet MS"/>
                <a:cs typeface="Trebuchet MS"/>
              </a:rPr>
              <a:t> </a:t>
            </a:r>
            <a:r>
              <a:rPr sz="9000" b="1" spc="835" dirty="0">
                <a:solidFill>
                  <a:srgbClr val="FFF1E3"/>
                </a:solidFill>
                <a:latin typeface="Trebuchet MS"/>
                <a:cs typeface="Trebuchet MS"/>
              </a:rPr>
              <a:t>A</a:t>
            </a:r>
            <a:r>
              <a:rPr sz="9000" b="1" spc="185" dirty="0">
                <a:solidFill>
                  <a:srgbClr val="FFF1E3"/>
                </a:solidFill>
                <a:latin typeface="Trebuchet MS"/>
                <a:cs typeface="Trebuchet MS"/>
              </a:rPr>
              <a:t>pp</a:t>
            </a:r>
            <a:endParaRPr sz="9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9844" y="785562"/>
            <a:ext cx="6777990" cy="7698105"/>
            <a:chOff x="1029844" y="785562"/>
            <a:chExt cx="6777990" cy="76981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9844" y="785562"/>
              <a:ext cx="3846096" cy="395056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041356" y="3828935"/>
              <a:ext cx="3752850" cy="4022090"/>
            </a:xfrm>
            <a:custGeom>
              <a:avLst/>
              <a:gdLst/>
              <a:ahLst/>
              <a:cxnLst/>
              <a:rect l="l" t="t" r="r" b="b"/>
              <a:pathLst>
                <a:path w="3752850" h="4022090">
                  <a:moveTo>
                    <a:pt x="3752240" y="1070838"/>
                  </a:moveTo>
                  <a:lnTo>
                    <a:pt x="3736746" y="1079728"/>
                  </a:lnTo>
                  <a:lnTo>
                    <a:pt x="1868817" y="0"/>
                  </a:lnTo>
                  <a:lnTo>
                    <a:pt x="8128" y="1075664"/>
                  </a:lnTo>
                  <a:lnTo>
                    <a:pt x="0" y="1070838"/>
                  </a:lnTo>
                  <a:lnTo>
                    <a:pt x="0" y="2937383"/>
                  </a:lnTo>
                  <a:lnTo>
                    <a:pt x="1876056" y="4022077"/>
                  </a:lnTo>
                  <a:lnTo>
                    <a:pt x="3752240" y="2937383"/>
                  </a:lnTo>
                  <a:lnTo>
                    <a:pt x="3752240" y="1070838"/>
                  </a:lnTo>
                  <a:close/>
                </a:path>
              </a:pathLst>
            </a:custGeom>
            <a:solidFill>
              <a:srgbClr val="F4CC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41356" y="5366092"/>
              <a:ext cx="1876425" cy="2252345"/>
            </a:xfrm>
            <a:custGeom>
              <a:avLst/>
              <a:gdLst/>
              <a:ahLst/>
              <a:cxnLst/>
              <a:rect l="l" t="t" r="r" b="b"/>
              <a:pathLst>
                <a:path w="1876425" h="2252345">
                  <a:moveTo>
                    <a:pt x="810450" y="2413"/>
                  </a:moveTo>
                  <a:lnTo>
                    <a:pt x="806386" y="0"/>
                  </a:lnTo>
                  <a:lnTo>
                    <a:pt x="689660" y="117627"/>
                  </a:lnTo>
                  <a:lnTo>
                    <a:pt x="0" y="808024"/>
                  </a:lnTo>
                  <a:lnTo>
                    <a:pt x="0" y="813739"/>
                  </a:lnTo>
                  <a:lnTo>
                    <a:pt x="611047" y="201206"/>
                  </a:lnTo>
                  <a:lnTo>
                    <a:pt x="810450" y="2413"/>
                  </a:lnTo>
                  <a:close/>
                </a:path>
                <a:path w="1876425" h="2252345">
                  <a:moveTo>
                    <a:pt x="861504" y="31762"/>
                  </a:moveTo>
                  <a:lnTo>
                    <a:pt x="858202" y="30099"/>
                  </a:lnTo>
                  <a:lnTo>
                    <a:pt x="769924" y="117754"/>
                  </a:lnTo>
                  <a:lnTo>
                    <a:pt x="0" y="889190"/>
                  </a:lnTo>
                  <a:lnTo>
                    <a:pt x="0" y="894905"/>
                  </a:lnTo>
                  <a:lnTo>
                    <a:pt x="611047" y="282384"/>
                  </a:lnTo>
                  <a:lnTo>
                    <a:pt x="861504" y="31762"/>
                  </a:lnTo>
                  <a:close/>
                </a:path>
                <a:path w="1876425" h="2252345">
                  <a:moveTo>
                    <a:pt x="912558" y="61734"/>
                  </a:moveTo>
                  <a:lnTo>
                    <a:pt x="909256" y="59321"/>
                  </a:lnTo>
                  <a:lnTo>
                    <a:pt x="0" y="969479"/>
                  </a:lnTo>
                  <a:lnTo>
                    <a:pt x="0" y="975194"/>
                  </a:lnTo>
                  <a:lnTo>
                    <a:pt x="45466" y="929716"/>
                  </a:lnTo>
                  <a:lnTo>
                    <a:pt x="912558" y="61734"/>
                  </a:lnTo>
                  <a:close/>
                </a:path>
                <a:path w="1876425" h="2252345">
                  <a:moveTo>
                    <a:pt x="964514" y="90957"/>
                  </a:moveTo>
                  <a:lnTo>
                    <a:pt x="960450" y="89293"/>
                  </a:lnTo>
                  <a:lnTo>
                    <a:pt x="932116" y="117754"/>
                  </a:lnTo>
                  <a:lnTo>
                    <a:pt x="770051" y="279209"/>
                  </a:lnTo>
                  <a:lnTo>
                    <a:pt x="127" y="1050645"/>
                  </a:lnTo>
                  <a:lnTo>
                    <a:pt x="127" y="1056360"/>
                  </a:lnTo>
                  <a:lnTo>
                    <a:pt x="126504" y="929716"/>
                  </a:lnTo>
                  <a:lnTo>
                    <a:pt x="964514" y="90957"/>
                  </a:lnTo>
                  <a:close/>
                </a:path>
                <a:path w="1876425" h="2252345">
                  <a:moveTo>
                    <a:pt x="1015441" y="120929"/>
                  </a:moveTo>
                  <a:lnTo>
                    <a:pt x="1011377" y="118516"/>
                  </a:lnTo>
                  <a:lnTo>
                    <a:pt x="0" y="1131684"/>
                  </a:lnTo>
                  <a:lnTo>
                    <a:pt x="0" y="1137412"/>
                  </a:lnTo>
                  <a:lnTo>
                    <a:pt x="206641" y="929716"/>
                  </a:lnTo>
                  <a:lnTo>
                    <a:pt x="1015441" y="120929"/>
                  </a:lnTo>
                  <a:close/>
                </a:path>
                <a:path w="1876425" h="2252345">
                  <a:moveTo>
                    <a:pt x="1066495" y="150152"/>
                  </a:moveTo>
                  <a:lnTo>
                    <a:pt x="1063193" y="148501"/>
                  </a:lnTo>
                  <a:lnTo>
                    <a:pt x="0" y="1212862"/>
                  </a:lnTo>
                  <a:lnTo>
                    <a:pt x="0" y="1218577"/>
                  </a:lnTo>
                  <a:lnTo>
                    <a:pt x="287680" y="929716"/>
                  </a:lnTo>
                  <a:lnTo>
                    <a:pt x="1066495" y="150152"/>
                  </a:lnTo>
                  <a:close/>
                </a:path>
                <a:path w="1876425" h="2252345">
                  <a:moveTo>
                    <a:pt x="1117676" y="180124"/>
                  </a:moveTo>
                  <a:lnTo>
                    <a:pt x="1114374" y="177711"/>
                  </a:lnTo>
                  <a:lnTo>
                    <a:pt x="127" y="1293139"/>
                  </a:lnTo>
                  <a:lnTo>
                    <a:pt x="127" y="1298854"/>
                  </a:lnTo>
                  <a:lnTo>
                    <a:pt x="368833" y="929716"/>
                  </a:lnTo>
                  <a:lnTo>
                    <a:pt x="1117676" y="180124"/>
                  </a:lnTo>
                  <a:close/>
                </a:path>
                <a:path w="1876425" h="2252345">
                  <a:moveTo>
                    <a:pt x="1169504" y="209346"/>
                  </a:moveTo>
                  <a:lnTo>
                    <a:pt x="1165440" y="207695"/>
                  </a:lnTo>
                  <a:lnTo>
                    <a:pt x="127" y="1374190"/>
                  </a:lnTo>
                  <a:lnTo>
                    <a:pt x="127" y="1379905"/>
                  </a:lnTo>
                  <a:lnTo>
                    <a:pt x="449872" y="929716"/>
                  </a:lnTo>
                  <a:lnTo>
                    <a:pt x="1169504" y="209346"/>
                  </a:lnTo>
                  <a:close/>
                </a:path>
                <a:path w="1876425" h="2252345">
                  <a:moveTo>
                    <a:pt x="1220558" y="239318"/>
                  </a:moveTo>
                  <a:lnTo>
                    <a:pt x="1216494" y="236905"/>
                  </a:lnTo>
                  <a:lnTo>
                    <a:pt x="34163" y="1420418"/>
                  </a:lnTo>
                  <a:lnTo>
                    <a:pt x="38227" y="1422831"/>
                  </a:lnTo>
                  <a:lnTo>
                    <a:pt x="530898" y="929716"/>
                  </a:lnTo>
                  <a:lnTo>
                    <a:pt x="611174" y="848537"/>
                  </a:lnTo>
                  <a:lnTo>
                    <a:pt x="1220558" y="239318"/>
                  </a:lnTo>
                  <a:close/>
                </a:path>
                <a:path w="1876425" h="2252345">
                  <a:moveTo>
                    <a:pt x="1271612" y="268668"/>
                  </a:moveTo>
                  <a:lnTo>
                    <a:pt x="1268310" y="267017"/>
                  </a:lnTo>
                  <a:lnTo>
                    <a:pt x="85991" y="1450530"/>
                  </a:lnTo>
                  <a:lnTo>
                    <a:pt x="89293" y="1452181"/>
                  </a:lnTo>
                  <a:lnTo>
                    <a:pt x="1271612" y="268668"/>
                  </a:lnTo>
                  <a:close/>
                </a:path>
                <a:path w="1876425" h="2252345">
                  <a:moveTo>
                    <a:pt x="1322552" y="298640"/>
                  </a:moveTo>
                  <a:lnTo>
                    <a:pt x="1319250" y="296227"/>
                  </a:lnTo>
                  <a:lnTo>
                    <a:pt x="136918" y="1479740"/>
                  </a:lnTo>
                  <a:lnTo>
                    <a:pt x="140220" y="1482153"/>
                  </a:lnTo>
                  <a:lnTo>
                    <a:pt x="692073" y="929716"/>
                  </a:lnTo>
                  <a:lnTo>
                    <a:pt x="1322552" y="298640"/>
                  </a:lnTo>
                  <a:close/>
                </a:path>
                <a:path w="1876425" h="2252345">
                  <a:moveTo>
                    <a:pt x="1421358" y="355295"/>
                  </a:moveTo>
                  <a:lnTo>
                    <a:pt x="689533" y="1088631"/>
                  </a:lnTo>
                  <a:lnTo>
                    <a:pt x="689660" y="1088758"/>
                  </a:lnTo>
                  <a:lnTo>
                    <a:pt x="239026" y="1538935"/>
                  </a:lnTo>
                  <a:lnTo>
                    <a:pt x="243090" y="1541348"/>
                  </a:lnTo>
                  <a:lnTo>
                    <a:pt x="1421358" y="355295"/>
                  </a:lnTo>
                  <a:close/>
                </a:path>
                <a:path w="1876425" h="2252345">
                  <a:moveTo>
                    <a:pt x="1527670" y="417156"/>
                  </a:moveTo>
                  <a:lnTo>
                    <a:pt x="1524368" y="414743"/>
                  </a:lnTo>
                  <a:lnTo>
                    <a:pt x="850963" y="1088758"/>
                  </a:lnTo>
                  <a:lnTo>
                    <a:pt x="342036" y="1598256"/>
                  </a:lnTo>
                  <a:lnTo>
                    <a:pt x="345338" y="1600669"/>
                  </a:lnTo>
                  <a:lnTo>
                    <a:pt x="1527670" y="417156"/>
                  </a:lnTo>
                  <a:close/>
                </a:path>
                <a:path w="1876425" h="2252345">
                  <a:moveTo>
                    <a:pt x="1579486" y="446379"/>
                  </a:moveTo>
                  <a:lnTo>
                    <a:pt x="1575422" y="444728"/>
                  </a:lnTo>
                  <a:lnTo>
                    <a:pt x="931989" y="1088758"/>
                  </a:lnTo>
                  <a:lnTo>
                    <a:pt x="393090" y="1628241"/>
                  </a:lnTo>
                  <a:lnTo>
                    <a:pt x="397154" y="1629892"/>
                  </a:lnTo>
                  <a:lnTo>
                    <a:pt x="1579486" y="446379"/>
                  </a:lnTo>
                  <a:close/>
                </a:path>
                <a:path w="1876425" h="2252345">
                  <a:moveTo>
                    <a:pt x="1630667" y="476351"/>
                  </a:moveTo>
                  <a:lnTo>
                    <a:pt x="1626603" y="473938"/>
                  </a:lnTo>
                  <a:lnTo>
                    <a:pt x="1013155" y="1088885"/>
                  </a:lnTo>
                  <a:lnTo>
                    <a:pt x="1013028" y="1088758"/>
                  </a:lnTo>
                  <a:lnTo>
                    <a:pt x="444157" y="1657451"/>
                  </a:lnTo>
                  <a:lnTo>
                    <a:pt x="448221" y="1659864"/>
                  </a:lnTo>
                  <a:lnTo>
                    <a:pt x="611174" y="1496009"/>
                  </a:lnTo>
                  <a:lnTo>
                    <a:pt x="1630667" y="476351"/>
                  </a:lnTo>
                  <a:close/>
                </a:path>
                <a:path w="1876425" h="2252345">
                  <a:moveTo>
                    <a:pt x="1681607" y="505574"/>
                  </a:moveTo>
                  <a:lnTo>
                    <a:pt x="1678305" y="503923"/>
                  </a:lnTo>
                  <a:lnTo>
                    <a:pt x="1093292" y="1088758"/>
                  </a:lnTo>
                  <a:lnTo>
                    <a:pt x="495973" y="1687436"/>
                  </a:lnTo>
                  <a:lnTo>
                    <a:pt x="499275" y="1689087"/>
                  </a:lnTo>
                  <a:lnTo>
                    <a:pt x="1681607" y="505574"/>
                  </a:lnTo>
                  <a:close/>
                </a:path>
                <a:path w="1876425" h="2252345">
                  <a:moveTo>
                    <a:pt x="1732661" y="535546"/>
                  </a:moveTo>
                  <a:lnTo>
                    <a:pt x="1729359" y="533133"/>
                  </a:lnTo>
                  <a:lnTo>
                    <a:pt x="1174203" y="1088885"/>
                  </a:lnTo>
                  <a:lnTo>
                    <a:pt x="547027" y="1716646"/>
                  </a:lnTo>
                  <a:lnTo>
                    <a:pt x="550329" y="1719059"/>
                  </a:lnTo>
                  <a:lnTo>
                    <a:pt x="1732661" y="535546"/>
                  </a:lnTo>
                  <a:close/>
                </a:path>
                <a:path w="1876425" h="2252345">
                  <a:moveTo>
                    <a:pt x="1784477" y="564769"/>
                  </a:moveTo>
                  <a:lnTo>
                    <a:pt x="1780413" y="563118"/>
                  </a:lnTo>
                  <a:lnTo>
                    <a:pt x="1739900" y="602869"/>
                  </a:lnTo>
                  <a:lnTo>
                    <a:pt x="1255356" y="1088758"/>
                  </a:lnTo>
                  <a:lnTo>
                    <a:pt x="598093" y="1746631"/>
                  </a:lnTo>
                  <a:lnTo>
                    <a:pt x="602157" y="1748282"/>
                  </a:lnTo>
                  <a:lnTo>
                    <a:pt x="1784477" y="564769"/>
                  </a:lnTo>
                  <a:close/>
                </a:path>
                <a:path w="1876425" h="2252345">
                  <a:moveTo>
                    <a:pt x="1835543" y="594741"/>
                  </a:moveTo>
                  <a:lnTo>
                    <a:pt x="1831479" y="592328"/>
                  </a:lnTo>
                  <a:lnTo>
                    <a:pt x="1336395" y="1088758"/>
                  </a:lnTo>
                  <a:lnTo>
                    <a:pt x="649147" y="1775841"/>
                  </a:lnTo>
                  <a:lnTo>
                    <a:pt x="653211" y="1778254"/>
                  </a:lnTo>
                  <a:lnTo>
                    <a:pt x="1835543" y="594741"/>
                  </a:lnTo>
                  <a:close/>
                </a:path>
                <a:path w="1876425" h="2252345">
                  <a:moveTo>
                    <a:pt x="1876183" y="1843176"/>
                  </a:moveTo>
                  <a:lnTo>
                    <a:pt x="1659763" y="2059749"/>
                  </a:lnTo>
                  <a:lnTo>
                    <a:pt x="1469377" y="2250427"/>
                  </a:lnTo>
                  <a:lnTo>
                    <a:pt x="1473441" y="2252078"/>
                  </a:lnTo>
                  <a:lnTo>
                    <a:pt x="1876183" y="1848891"/>
                  </a:lnTo>
                  <a:lnTo>
                    <a:pt x="1876183" y="1843176"/>
                  </a:lnTo>
                  <a:close/>
                </a:path>
                <a:path w="1876425" h="2252345">
                  <a:moveTo>
                    <a:pt x="1876183" y="1761871"/>
                  </a:moveTo>
                  <a:lnTo>
                    <a:pt x="1578724" y="2059749"/>
                  </a:lnTo>
                  <a:lnTo>
                    <a:pt x="1418310" y="2220315"/>
                  </a:lnTo>
                  <a:lnTo>
                    <a:pt x="1422374" y="2222728"/>
                  </a:lnTo>
                  <a:lnTo>
                    <a:pt x="1876183" y="1767586"/>
                  </a:lnTo>
                  <a:lnTo>
                    <a:pt x="1876183" y="1761871"/>
                  </a:lnTo>
                  <a:close/>
                </a:path>
                <a:path w="1876425" h="2252345">
                  <a:moveTo>
                    <a:pt x="1876183" y="872045"/>
                  </a:moveTo>
                  <a:lnTo>
                    <a:pt x="1659763" y="1088758"/>
                  </a:lnTo>
                  <a:lnTo>
                    <a:pt x="854265" y="1894230"/>
                  </a:lnTo>
                  <a:lnTo>
                    <a:pt x="858329" y="1896643"/>
                  </a:lnTo>
                  <a:lnTo>
                    <a:pt x="1876183" y="877760"/>
                  </a:lnTo>
                  <a:lnTo>
                    <a:pt x="1876183" y="872045"/>
                  </a:lnTo>
                  <a:close/>
                </a:path>
                <a:path w="1876425" h="2252345">
                  <a:moveTo>
                    <a:pt x="1876183" y="791133"/>
                  </a:moveTo>
                  <a:lnTo>
                    <a:pt x="1578724" y="1088758"/>
                  </a:lnTo>
                  <a:lnTo>
                    <a:pt x="803211" y="1865147"/>
                  </a:lnTo>
                  <a:lnTo>
                    <a:pt x="807275" y="1866798"/>
                  </a:lnTo>
                  <a:lnTo>
                    <a:pt x="1876183" y="796848"/>
                  </a:lnTo>
                  <a:lnTo>
                    <a:pt x="1876183" y="791133"/>
                  </a:lnTo>
                  <a:close/>
                </a:path>
                <a:path w="1876425" h="2252345">
                  <a:moveTo>
                    <a:pt x="1876183" y="629551"/>
                  </a:moveTo>
                  <a:lnTo>
                    <a:pt x="1740027" y="765086"/>
                  </a:lnTo>
                  <a:lnTo>
                    <a:pt x="1416659" y="1088758"/>
                  </a:lnTo>
                  <a:lnTo>
                    <a:pt x="701090" y="1805825"/>
                  </a:lnTo>
                  <a:lnTo>
                    <a:pt x="704392" y="1807476"/>
                  </a:lnTo>
                  <a:lnTo>
                    <a:pt x="1876183" y="635266"/>
                  </a:lnTo>
                  <a:lnTo>
                    <a:pt x="1876183" y="629551"/>
                  </a:lnTo>
                  <a:close/>
                </a:path>
              </a:pathLst>
            </a:custGeom>
            <a:solidFill>
              <a:srgbClr val="1B1A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41363" y="5040005"/>
              <a:ext cx="246398" cy="24910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041229" y="5070119"/>
              <a:ext cx="708025" cy="948055"/>
            </a:xfrm>
            <a:custGeom>
              <a:avLst/>
              <a:gdLst/>
              <a:ahLst/>
              <a:cxnLst/>
              <a:rect l="l" t="t" r="r" b="b"/>
              <a:pathLst>
                <a:path w="708025" h="948054">
                  <a:moveTo>
                    <a:pt x="297586" y="1651"/>
                  </a:moveTo>
                  <a:lnTo>
                    <a:pt x="294284" y="0"/>
                  </a:lnTo>
                  <a:lnTo>
                    <a:pt x="127" y="294449"/>
                  </a:lnTo>
                  <a:lnTo>
                    <a:pt x="127" y="300164"/>
                  </a:lnTo>
                  <a:lnTo>
                    <a:pt x="45466" y="254685"/>
                  </a:lnTo>
                  <a:lnTo>
                    <a:pt x="297586" y="1651"/>
                  </a:lnTo>
                  <a:close/>
                </a:path>
                <a:path w="708025" h="948054">
                  <a:moveTo>
                    <a:pt x="349529" y="31623"/>
                  </a:moveTo>
                  <a:lnTo>
                    <a:pt x="345465" y="29210"/>
                  </a:lnTo>
                  <a:lnTo>
                    <a:pt x="254" y="375615"/>
                  </a:lnTo>
                  <a:lnTo>
                    <a:pt x="254" y="381330"/>
                  </a:lnTo>
                  <a:lnTo>
                    <a:pt x="126631" y="254812"/>
                  </a:lnTo>
                  <a:lnTo>
                    <a:pt x="349529" y="31623"/>
                  </a:lnTo>
                  <a:close/>
                </a:path>
                <a:path w="708025" h="948054">
                  <a:moveTo>
                    <a:pt x="400456" y="60845"/>
                  </a:moveTo>
                  <a:lnTo>
                    <a:pt x="396392" y="59194"/>
                  </a:lnTo>
                  <a:lnTo>
                    <a:pt x="127" y="456666"/>
                  </a:lnTo>
                  <a:lnTo>
                    <a:pt x="127" y="462381"/>
                  </a:lnTo>
                  <a:lnTo>
                    <a:pt x="206768" y="254685"/>
                  </a:lnTo>
                  <a:lnTo>
                    <a:pt x="400456" y="60845"/>
                  </a:lnTo>
                  <a:close/>
                </a:path>
                <a:path w="708025" h="948054">
                  <a:moveTo>
                    <a:pt x="451523" y="90817"/>
                  </a:moveTo>
                  <a:lnTo>
                    <a:pt x="448221" y="88404"/>
                  </a:lnTo>
                  <a:lnTo>
                    <a:pt x="127" y="537070"/>
                  </a:lnTo>
                  <a:lnTo>
                    <a:pt x="127" y="543547"/>
                  </a:lnTo>
                  <a:lnTo>
                    <a:pt x="287807" y="254812"/>
                  </a:lnTo>
                  <a:lnTo>
                    <a:pt x="451523" y="90817"/>
                  </a:lnTo>
                  <a:close/>
                </a:path>
                <a:path w="708025" h="948054">
                  <a:moveTo>
                    <a:pt x="502704" y="120040"/>
                  </a:moveTo>
                  <a:lnTo>
                    <a:pt x="499402" y="118389"/>
                  </a:lnTo>
                  <a:lnTo>
                    <a:pt x="254" y="618109"/>
                  </a:lnTo>
                  <a:lnTo>
                    <a:pt x="254" y="623836"/>
                  </a:lnTo>
                  <a:lnTo>
                    <a:pt x="368960" y="254685"/>
                  </a:lnTo>
                  <a:lnTo>
                    <a:pt x="502704" y="120040"/>
                  </a:lnTo>
                  <a:close/>
                </a:path>
                <a:path w="708025" h="948054">
                  <a:moveTo>
                    <a:pt x="554520" y="150012"/>
                  </a:moveTo>
                  <a:lnTo>
                    <a:pt x="550456" y="147599"/>
                  </a:lnTo>
                  <a:lnTo>
                    <a:pt x="254" y="699287"/>
                  </a:lnTo>
                  <a:lnTo>
                    <a:pt x="254" y="705002"/>
                  </a:lnTo>
                  <a:lnTo>
                    <a:pt x="449999" y="254812"/>
                  </a:lnTo>
                  <a:lnTo>
                    <a:pt x="554520" y="150012"/>
                  </a:lnTo>
                  <a:close/>
                </a:path>
                <a:path w="708025" h="948054">
                  <a:moveTo>
                    <a:pt x="605586" y="179997"/>
                  </a:moveTo>
                  <a:lnTo>
                    <a:pt x="601522" y="177584"/>
                  </a:lnTo>
                  <a:lnTo>
                    <a:pt x="254" y="780326"/>
                  </a:lnTo>
                  <a:lnTo>
                    <a:pt x="254" y="786041"/>
                  </a:lnTo>
                  <a:lnTo>
                    <a:pt x="531025" y="254685"/>
                  </a:lnTo>
                  <a:lnTo>
                    <a:pt x="605586" y="179997"/>
                  </a:lnTo>
                  <a:close/>
                </a:path>
                <a:path w="708025" h="948054">
                  <a:moveTo>
                    <a:pt x="656640" y="209207"/>
                  </a:moveTo>
                  <a:lnTo>
                    <a:pt x="653338" y="206794"/>
                  </a:lnTo>
                  <a:lnTo>
                    <a:pt x="127" y="861504"/>
                  </a:lnTo>
                  <a:lnTo>
                    <a:pt x="127" y="867219"/>
                  </a:lnTo>
                  <a:lnTo>
                    <a:pt x="656640" y="209207"/>
                  </a:lnTo>
                  <a:close/>
                </a:path>
                <a:path w="708025" h="948054">
                  <a:moveTo>
                    <a:pt x="707567" y="239318"/>
                  </a:moveTo>
                  <a:lnTo>
                    <a:pt x="704265" y="236905"/>
                  </a:lnTo>
                  <a:lnTo>
                    <a:pt x="0" y="941908"/>
                  </a:lnTo>
                  <a:lnTo>
                    <a:pt x="0" y="947623"/>
                  </a:lnTo>
                  <a:lnTo>
                    <a:pt x="692200" y="254685"/>
                  </a:lnTo>
                  <a:lnTo>
                    <a:pt x="707567" y="239318"/>
                  </a:lnTo>
                  <a:close/>
                </a:path>
              </a:pathLst>
            </a:custGeom>
            <a:solidFill>
              <a:srgbClr val="1B1A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41363" y="4921615"/>
              <a:ext cx="195340" cy="28720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562549" y="7290434"/>
              <a:ext cx="355600" cy="417195"/>
            </a:xfrm>
            <a:custGeom>
              <a:avLst/>
              <a:gdLst/>
              <a:ahLst/>
              <a:cxnLst/>
              <a:rect l="l" t="t" r="r" b="b"/>
              <a:pathLst>
                <a:path w="355600" h="417195">
                  <a:moveTo>
                    <a:pt x="354990" y="161328"/>
                  </a:moveTo>
                  <a:lnTo>
                    <a:pt x="102108" y="414489"/>
                  </a:lnTo>
                  <a:lnTo>
                    <a:pt x="106172" y="416902"/>
                  </a:lnTo>
                  <a:lnTo>
                    <a:pt x="354990" y="167805"/>
                  </a:lnTo>
                  <a:lnTo>
                    <a:pt x="354990" y="161328"/>
                  </a:lnTo>
                  <a:close/>
                </a:path>
                <a:path w="355600" h="417195">
                  <a:moveTo>
                    <a:pt x="354990" y="81038"/>
                  </a:moveTo>
                  <a:lnTo>
                    <a:pt x="299872" y="135407"/>
                  </a:lnTo>
                  <a:lnTo>
                    <a:pt x="51054" y="385279"/>
                  </a:lnTo>
                  <a:lnTo>
                    <a:pt x="54356" y="386930"/>
                  </a:lnTo>
                  <a:lnTo>
                    <a:pt x="354990" y="86753"/>
                  </a:lnTo>
                  <a:lnTo>
                    <a:pt x="354990" y="81038"/>
                  </a:lnTo>
                  <a:close/>
                </a:path>
                <a:path w="355600" h="417195">
                  <a:moveTo>
                    <a:pt x="355117" y="0"/>
                  </a:moveTo>
                  <a:lnTo>
                    <a:pt x="218833" y="135407"/>
                  </a:lnTo>
                  <a:lnTo>
                    <a:pt x="0" y="355295"/>
                  </a:lnTo>
                  <a:lnTo>
                    <a:pt x="3302" y="357708"/>
                  </a:lnTo>
                  <a:lnTo>
                    <a:pt x="60071" y="300164"/>
                  </a:lnTo>
                  <a:lnTo>
                    <a:pt x="355117" y="5715"/>
                  </a:lnTo>
                  <a:lnTo>
                    <a:pt x="355117" y="0"/>
                  </a:lnTo>
                  <a:close/>
                </a:path>
              </a:pathLst>
            </a:custGeom>
            <a:solidFill>
              <a:srgbClr val="1B1A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15727" y="7532923"/>
              <a:ext cx="201817" cy="29279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041356" y="5336107"/>
              <a:ext cx="1876425" cy="2223135"/>
            </a:xfrm>
            <a:custGeom>
              <a:avLst/>
              <a:gdLst/>
              <a:ahLst/>
              <a:cxnLst/>
              <a:rect l="l" t="t" r="r" b="b"/>
              <a:pathLst>
                <a:path w="1876425" h="2223134">
                  <a:moveTo>
                    <a:pt x="759383" y="2413"/>
                  </a:moveTo>
                  <a:lnTo>
                    <a:pt x="755319" y="0"/>
                  </a:lnTo>
                  <a:lnTo>
                    <a:pt x="608634" y="147612"/>
                  </a:lnTo>
                  <a:lnTo>
                    <a:pt x="0" y="756831"/>
                  </a:lnTo>
                  <a:lnTo>
                    <a:pt x="0" y="762558"/>
                  </a:lnTo>
                  <a:lnTo>
                    <a:pt x="759383" y="2413"/>
                  </a:lnTo>
                  <a:close/>
                </a:path>
                <a:path w="1876425" h="2223134">
                  <a:moveTo>
                    <a:pt x="1374368" y="357720"/>
                  </a:moveTo>
                  <a:lnTo>
                    <a:pt x="1370304" y="356069"/>
                  </a:lnTo>
                  <a:lnTo>
                    <a:pt x="187972" y="1539582"/>
                  </a:lnTo>
                  <a:lnTo>
                    <a:pt x="192036" y="1541233"/>
                  </a:lnTo>
                  <a:lnTo>
                    <a:pt x="773112" y="959700"/>
                  </a:lnTo>
                  <a:lnTo>
                    <a:pt x="1374368" y="357720"/>
                  </a:lnTo>
                  <a:close/>
                </a:path>
                <a:path w="1876425" h="2223134">
                  <a:moveTo>
                    <a:pt x="1476616" y="417169"/>
                  </a:moveTo>
                  <a:lnTo>
                    <a:pt x="1473314" y="415518"/>
                  </a:lnTo>
                  <a:lnTo>
                    <a:pt x="769937" y="1118870"/>
                  </a:lnTo>
                  <a:lnTo>
                    <a:pt x="290982" y="1599031"/>
                  </a:lnTo>
                  <a:lnTo>
                    <a:pt x="294284" y="1600682"/>
                  </a:lnTo>
                  <a:lnTo>
                    <a:pt x="1476616" y="417169"/>
                  </a:lnTo>
                  <a:close/>
                </a:path>
                <a:path w="1876425" h="2223134">
                  <a:moveTo>
                    <a:pt x="1876056" y="1549361"/>
                  </a:moveTo>
                  <a:lnTo>
                    <a:pt x="1740027" y="1684896"/>
                  </a:lnTo>
                  <a:lnTo>
                    <a:pt x="1336395" y="2089734"/>
                  </a:lnTo>
                  <a:lnTo>
                    <a:pt x="1264246" y="2161895"/>
                  </a:lnTo>
                  <a:lnTo>
                    <a:pt x="1268310" y="2163546"/>
                  </a:lnTo>
                  <a:lnTo>
                    <a:pt x="1876056" y="1555076"/>
                  </a:lnTo>
                  <a:lnTo>
                    <a:pt x="1876056" y="1549361"/>
                  </a:lnTo>
                  <a:close/>
                </a:path>
                <a:path w="1876425" h="2223134">
                  <a:moveTo>
                    <a:pt x="1876056" y="1468323"/>
                  </a:moveTo>
                  <a:lnTo>
                    <a:pt x="1255356" y="2089734"/>
                  </a:lnTo>
                  <a:lnTo>
                    <a:pt x="1213192" y="2131911"/>
                  </a:lnTo>
                  <a:lnTo>
                    <a:pt x="1217256" y="2134324"/>
                  </a:lnTo>
                  <a:lnTo>
                    <a:pt x="1876056" y="1474038"/>
                  </a:lnTo>
                  <a:lnTo>
                    <a:pt x="1876056" y="1468323"/>
                  </a:lnTo>
                  <a:close/>
                </a:path>
                <a:path w="1876425" h="2223134">
                  <a:moveTo>
                    <a:pt x="1876056" y="1306868"/>
                  </a:moveTo>
                  <a:lnTo>
                    <a:pt x="1740027" y="1442402"/>
                  </a:lnTo>
                  <a:lnTo>
                    <a:pt x="1111072" y="2072716"/>
                  </a:lnTo>
                  <a:lnTo>
                    <a:pt x="1114374" y="2075129"/>
                  </a:lnTo>
                  <a:lnTo>
                    <a:pt x="1257769" y="1930704"/>
                  </a:lnTo>
                  <a:lnTo>
                    <a:pt x="1876056" y="1312583"/>
                  </a:lnTo>
                  <a:lnTo>
                    <a:pt x="1876056" y="1306868"/>
                  </a:lnTo>
                  <a:close/>
                </a:path>
                <a:path w="1876425" h="2223134">
                  <a:moveTo>
                    <a:pt x="1876183" y="1630527"/>
                  </a:moveTo>
                  <a:lnTo>
                    <a:pt x="1740027" y="1766074"/>
                  </a:lnTo>
                  <a:lnTo>
                    <a:pt x="1416659" y="2089734"/>
                  </a:lnTo>
                  <a:lnTo>
                    <a:pt x="1316202" y="2191105"/>
                  </a:lnTo>
                  <a:lnTo>
                    <a:pt x="1319504" y="2193518"/>
                  </a:lnTo>
                  <a:lnTo>
                    <a:pt x="1876183" y="1636255"/>
                  </a:lnTo>
                  <a:lnTo>
                    <a:pt x="1876183" y="1630527"/>
                  </a:lnTo>
                  <a:close/>
                </a:path>
                <a:path w="1876425" h="2223134">
                  <a:moveTo>
                    <a:pt x="1876183" y="1388033"/>
                  </a:moveTo>
                  <a:lnTo>
                    <a:pt x="1740027" y="1523580"/>
                  </a:lnTo>
                  <a:lnTo>
                    <a:pt x="1174330" y="2089734"/>
                  </a:lnTo>
                  <a:lnTo>
                    <a:pt x="1162138" y="2101938"/>
                  </a:lnTo>
                  <a:lnTo>
                    <a:pt x="1165440" y="2104351"/>
                  </a:lnTo>
                  <a:lnTo>
                    <a:pt x="1876183" y="1393748"/>
                  </a:lnTo>
                  <a:lnTo>
                    <a:pt x="1876183" y="1388033"/>
                  </a:lnTo>
                  <a:close/>
                </a:path>
                <a:path w="1876425" h="2223134">
                  <a:moveTo>
                    <a:pt x="1876183" y="1225816"/>
                  </a:moveTo>
                  <a:lnTo>
                    <a:pt x="1740027" y="1361236"/>
                  </a:lnTo>
                  <a:lnTo>
                    <a:pt x="1059256" y="2042744"/>
                  </a:lnTo>
                  <a:lnTo>
                    <a:pt x="1063320" y="2045157"/>
                  </a:lnTo>
                  <a:lnTo>
                    <a:pt x="1876183" y="1231544"/>
                  </a:lnTo>
                  <a:lnTo>
                    <a:pt x="1876183" y="1225816"/>
                  </a:lnTo>
                  <a:close/>
                </a:path>
                <a:path w="1876425" h="2223134">
                  <a:moveTo>
                    <a:pt x="1876183" y="1144651"/>
                  </a:moveTo>
                  <a:lnTo>
                    <a:pt x="1008202" y="2013521"/>
                  </a:lnTo>
                  <a:lnTo>
                    <a:pt x="1012266" y="2015934"/>
                  </a:lnTo>
                  <a:lnTo>
                    <a:pt x="1096594" y="1930704"/>
                  </a:lnTo>
                  <a:lnTo>
                    <a:pt x="1876183" y="1150366"/>
                  </a:lnTo>
                  <a:lnTo>
                    <a:pt x="1876183" y="1144651"/>
                  </a:lnTo>
                  <a:close/>
                </a:path>
                <a:path w="1876425" h="2223134">
                  <a:moveTo>
                    <a:pt x="1876183" y="1064374"/>
                  </a:moveTo>
                  <a:lnTo>
                    <a:pt x="1821065" y="1118743"/>
                  </a:lnTo>
                  <a:lnTo>
                    <a:pt x="957148" y="1983536"/>
                  </a:lnTo>
                  <a:lnTo>
                    <a:pt x="960450" y="1985962"/>
                  </a:lnTo>
                  <a:lnTo>
                    <a:pt x="1876183" y="1070089"/>
                  </a:lnTo>
                  <a:lnTo>
                    <a:pt x="1876183" y="1064374"/>
                  </a:lnTo>
                  <a:close/>
                </a:path>
                <a:path w="1876425" h="2223134">
                  <a:moveTo>
                    <a:pt x="1876183" y="983322"/>
                  </a:moveTo>
                  <a:lnTo>
                    <a:pt x="1740027" y="1118743"/>
                  </a:lnTo>
                  <a:lnTo>
                    <a:pt x="906081" y="1954326"/>
                  </a:lnTo>
                  <a:lnTo>
                    <a:pt x="909383" y="1955977"/>
                  </a:lnTo>
                  <a:lnTo>
                    <a:pt x="1876183" y="989037"/>
                  </a:lnTo>
                  <a:lnTo>
                    <a:pt x="1876183" y="983322"/>
                  </a:lnTo>
                  <a:close/>
                </a:path>
                <a:path w="1876425" h="2223134">
                  <a:moveTo>
                    <a:pt x="1876183" y="740575"/>
                  </a:moveTo>
                  <a:lnTo>
                    <a:pt x="1740027" y="876109"/>
                  </a:lnTo>
                  <a:lnTo>
                    <a:pt x="1497698" y="1118616"/>
                  </a:lnTo>
                  <a:lnTo>
                    <a:pt x="752144" y="1865020"/>
                  </a:lnTo>
                  <a:lnTo>
                    <a:pt x="755446" y="1867433"/>
                  </a:lnTo>
                  <a:lnTo>
                    <a:pt x="1876183" y="746290"/>
                  </a:lnTo>
                  <a:lnTo>
                    <a:pt x="1876183" y="740575"/>
                  </a:lnTo>
                  <a:close/>
                </a:path>
                <a:path w="1876425" h="2223134">
                  <a:moveTo>
                    <a:pt x="1876310" y="1711706"/>
                  </a:moveTo>
                  <a:lnTo>
                    <a:pt x="1740027" y="1847240"/>
                  </a:lnTo>
                  <a:lnTo>
                    <a:pt x="1497698" y="2089734"/>
                  </a:lnTo>
                  <a:lnTo>
                    <a:pt x="1367256" y="2221217"/>
                  </a:lnTo>
                  <a:lnTo>
                    <a:pt x="1370558" y="2222868"/>
                  </a:lnTo>
                  <a:lnTo>
                    <a:pt x="1876310" y="1717421"/>
                  </a:lnTo>
                  <a:lnTo>
                    <a:pt x="1876310" y="1711706"/>
                  </a:lnTo>
                  <a:close/>
                </a:path>
              </a:pathLst>
            </a:custGeom>
            <a:solidFill>
              <a:srgbClr val="1B1A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903771" y="5227383"/>
              <a:ext cx="769620" cy="889635"/>
            </a:xfrm>
            <a:custGeom>
              <a:avLst/>
              <a:gdLst/>
              <a:ahLst/>
              <a:cxnLst/>
              <a:rect l="l" t="t" r="r" b="b"/>
              <a:pathLst>
                <a:path w="769620" h="889635">
                  <a:moveTo>
                    <a:pt x="769035" y="0"/>
                  </a:moveTo>
                  <a:lnTo>
                    <a:pt x="0" y="444588"/>
                  </a:lnTo>
                  <a:lnTo>
                    <a:pt x="0" y="889190"/>
                  </a:lnTo>
                  <a:lnTo>
                    <a:pt x="769035" y="444588"/>
                  </a:lnTo>
                  <a:lnTo>
                    <a:pt x="769035" y="0"/>
                  </a:lnTo>
                  <a:close/>
                </a:path>
              </a:pathLst>
            </a:custGeom>
            <a:solidFill>
              <a:srgbClr val="FFF1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33683" y="4228807"/>
              <a:ext cx="2360930" cy="2094230"/>
            </a:xfrm>
            <a:custGeom>
              <a:avLst/>
              <a:gdLst/>
              <a:ahLst/>
              <a:cxnLst/>
              <a:rect l="l" t="t" r="r" b="b"/>
              <a:pathLst>
                <a:path w="2360929" h="2094229">
                  <a:moveTo>
                    <a:pt x="2360726" y="283908"/>
                  </a:moveTo>
                  <a:lnTo>
                    <a:pt x="1869579" y="0"/>
                  </a:lnTo>
                  <a:lnTo>
                    <a:pt x="8128" y="1076439"/>
                  </a:lnTo>
                  <a:lnTo>
                    <a:pt x="0" y="1071613"/>
                  </a:lnTo>
                  <a:lnTo>
                    <a:pt x="0" y="1743329"/>
                  </a:lnTo>
                  <a:lnTo>
                    <a:pt x="68834" y="1895894"/>
                  </a:lnTo>
                  <a:lnTo>
                    <a:pt x="154698" y="1804174"/>
                  </a:lnTo>
                  <a:lnTo>
                    <a:pt x="240550" y="1994852"/>
                  </a:lnTo>
                  <a:lnTo>
                    <a:pt x="326415" y="1903133"/>
                  </a:lnTo>
                  <a:lnTo>
                    <a:pt x="412267" y="2093798"/>
                  </a:lnTo>
                  <a:lnTo>
                    <a:pt x="491655" y="2008568"/>
                  </a:lnTo>
                  <a:lnTo>
                    <a:pt x="491655" y="1356410"/>
                  </a:lnTo>
                  <a:lnTo>
                    <a:pt x="498132" y="1360474"/>
                  </a:lnTo>
                  <a:lnTo>
                    <a:pt x="2360726" y="283908"/>
                  </a:lnTo>
                  <a:close/>
                </a:path>
              </a:pathLst>
            </a:custGeom>
            <a:solidFill>
              <a:srgbClr val="CC73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27640" y="3807840"/>
              <a:ext cx="3780154" cy="4058920"/>
            </a:xfrm>
            <a:custGeom>
              <a:avLst/>
              <a:gdLst/>
              <a:ahLst/>
              <a:cxnLst/>
              <a:rect l="l" t="t" r="r" b="b"/>
              <a:pathLst>
                <a:path w="3780154" h="4058920">
                  <a:moveTo>
                    <a:pt x="2370378" y="3417684"/>
                  </a:moveTo>
                  <a:lnTo>
                    <a:pt x="2230158" y="3243275"/>
                  </a:lnTo>
                  <a:lnTo>
                    <a:pt x="2089937" y="3579901"/>
                  </a:lnTo>
                  <a:lnTo>
                    <a:pt x="2158009" y="3540137"/>
                  </a:lnTo>
                  <a:lnTo>
                    <a:pt x="2158009" y="3674783"/>
                  </a:lnTo>
                  <a:lnTo>
                    <a:pt x="2302294" y="3592093"/>
                  </a:lnTo>
                  <a:lnTo>
                    <a:pt x="2302294" y="3540137"/>
                  </a:lnTo>
                  <a:lnTo>
                    <a:pt x="2302294" y="3458210"/>
                  </a:lnTo>
                  <a:lnTo>
                    <a:pt x="2370378" y="3417684"/>
                  </a:lnTo>
                  <a:close/>
                </a:path>
                <a:path w="3780154" h="4058920">
                  <a:moveTo>
                    <a:pt x="3645166" y="2567482"/>
                  </a:moveTo>
                  <a:lnTo>
                    <a:pt x="3154019" y="2851391"/>
                  </a:lnTo>
                  <a:lnTo>
                    <a:pt x="3154019" y="3135299"/>
                  </a:lnTo>
                  <a:lnTo>
                    <a:pt x="3645166" y="2851391"/>
                  </a:lnTo>
                  <a:lnTo>
                    <a:pt x="3645166" y="2567482"/>
                  </a:lnTo>
                  <a:close/>
                </a:path>
                <a:path w="3780154" h="4058920">
                  <a:moveTo>
                    <a:pt x="3658120" y="1396923"/>
                  </a:moveTo>
                  <a:lnTo>
                    <a:pt x="3631323" y="1412405"/>
                  </a:lnTo>
                  <a:lnTo>
                    <a:pt x="3631323" y="1443164"/>
                  </a:lnTo>
                  <a:lnTo>
                    <a:pt x="3631323" y="1856892"/>
                  </a:lnTo>
                  <a:lnTo>
                    <a:pt x="2888958" y="2285987"/>
                  </a:lnTo>
                  <a:lnTo>
                    <a:pt x="2888958" y="1872259"/>
                  </a:lnTo>
                  <a:lnTo>
                    <a:pt x="3631323" y="1443164"/>
                  </a:lnTo>
                  <a:lnTo>
                    <a:pt x="3631323" y="1412405"/>
                  </a:lnTo>
                  <a:lnTo>
                    <a:pt x="2861526" y="1856892"/>
                  </a:lnTo>
                  <a:lnTo>
                    <a:pt x="2861526" y="2332228"/>
                  </a:lnTo>
                  <a:lnTo>
                    <a:pt x="2941599" y="2285987"/>
                  </a:lnTo>
                  <a:lnTo>
                    <a:pt x="3658120" y="1872259"/>
                  </a:lnTo>
                  <a:lnTo>
                    <a:pt x="3658120" y="1443164"/>
                  </a:lnTo>
                  <a:lnTo>
                    <a:pt x="3658120" y="1396923"/>
                  </a:lnTo>
                  <a:close/>
                </a:path>
                <a:path w="3780154" h="4058920">
                  <a:moveTo>
                    <a:pt x="3779799" y="1100061"/>
                  </a:moveTo>
                  <a:lnTo>
                    <a:pt x="3752113" y="1084059"/>
                  </a:lnTo>
                  <a:lnTo>
                    <a:pt x="3752113" y="1115428"/>
                  </a:lnTo>
                  <a:lnTo>
                    <a:pt x="3752011" y="2951238"/>
                  </a:lnTo>
                  <a:lnTo>
                    <a:pt x="1902853" y="4019537"/>
                  </a:lnTo>
                  <a:lnTo>
                    <a:pt x="1902853" y="2184628"/>
                  </a:lnTo>
                  <a:lnTo>
                    <a:pt x="1945043" y="2160232"/>
                  </a:lnTo>
                  <a:lnTo>
                    <a:pt x="3752113" y="1115428"/>
                  </a:lnTo>
                  <a:lnTo>
                    <a:pt x="3752113" y="1084059"/>
                  </a:lnTo>
                  <a:lnTo>
                    <a:pt x="3725316" y="1068565"/>
                  </a:lnTo>
                  <a:lnTo>
                    <a:pt x="3725316" y="1099172"/>
                  </a:lnTo>
                  <a:lnTo>
                    <a:pt x="1889772" y="2160232"/>
                  </a:lnTo>
                  <a:lnTo>
                    <a:pt x="1876310" y="2152459"/>
                  </a:lnTo>
                  <a:lnTo>
                    <a:pt x="1876310" y="2183739"/>
                  </a:lnTo>
                  <a:lnTo>
                    <a:pt x="1876310" y="4019664"/>
                  </a:lnTo>
                  <a:lnTo>
                    <a:pt x="26924" y="2951238"/>
                  </a:lnTo>
                  <a:lnTo>
                    <a:pt x="26924" y="1115428"/>
                  </a:lnTo>
                  <a:lnTo>
                    <a:pt x="692200" y="1500708"/>
                  </a:lnTo>
                  <a:lnTo>
                    <a:pt x="692200" y="2167471"/>
                  </a:lnTo>
                  <a:lnTo>
                    <a:pt x="770051" y="2341118"/>
                  </a:lnTo>
                  <a:lnTo>
                    <a:pt x="815479" y="2292604"/>
                  </a:lnTo>
                  <a:lnTo>
                    <a:pt x="855916" y="2249411"/>
                  </a:lnTo>
                  <a:lnTo>
                    <a:pt x="941768" y="2440076"/>
                  </a:lnTo>
                  <a:lnTo>
                    <a:pt x="987196" y="2391549"/>
                  </a:lnTo>
                  <a:lnTo>
                    <a:pt x="1027633" y="2348369"/>
                  </a:lnTo>
                  <a:lnTo>
                    <a:pt x="1113485" y="2539034"/>
                  </a:lnTo>
                  <a:lnTo>
                    <a:pt x="1159103" y="2490381"/>
                  </a:lnTo>
                  <a:lnTo>
                    <a:pt x="1210779" y="2435250"/>
                  </a:lnTo>
                  <a:lnTo>
                    <a:pt x="1210779" y="1799221"/>
                  </a:lnTo>
                  <a:lnTo>
                    <a:pt x="1876056" y="2183739"/>
                  </a:lnTo>
                  <a:lnTo>
                    <a:pt x="1876310" y="2183739"/>
                  </a:lnTo>
                  <a:lnTo>
                    <a:pt x="1876310" y="2152459"/>
                  </a:lnTo>
                  <a:lnTo>
                    <a:pt x="1264818" y="1799221"/>
                  </a:lnTo>
                  <a:lnTo>
                    <a:pt x="1232496" y="1780552"/>
                  </a:lnTo>
                  <a:lnTo>
                    <a:pt x="1259090" y="1765185"/>
                  </a:lnTo>
                  <a:lnTo>
                    <a:pt x="3068040" y="719493"/>
                  </a:lnTo>
                  <a:lnTo>
                    <a:pt x="3725316" y="1099172"/>
                  </a:lnTo>
                  <a:lnTo>
                    <a:pt x="3725316" y="1068565"/>
                  </a:lnTo>
                  <a:lnTo>
                    <a:pt x="3121495" y="719493"/>
                  </a:lnTo>
                  <a:lnTo>
                    <a:pt x="3039846" y="672299"/>
                  </a:lnTo>
                  <a:lnTo>
                    <a:pt x="3039846" y="704875"/>
                  </a:lnTo>
                  <a:lnTo>
                    <a:pt x="1205064" y="1765185"/>
                  </a:lnTo>
                  <a:lnTo>
                    <a:pt x="1183982" y="1752981"/>
                  </a:lnTo>
                  <a:lnTo>
                    <a:pt x="1183982" y="1784616"/>
                  </a:lnTo>
                  <a:lnTo>
                    <a:pt x="1183982" y="2423820"/>
                  </a:lnTo>
                  <a:lnTo>
                    <a:pt x="1122375" y="2490381"/>
                  </a:lnTo>
                  <a:lnTo>
                    <a:pt x="1058291" y="2348369"/>
                  </a:lnTo>
                  <a:lnTo>
                    <a:pt x="1036396" y="2299843"/>
                  </a:lnTo>
                  <a:lnTo>
                    <a:pt x="950531" y="2391549"/>
                  </a:lnTo>
                  <a:lnTo>
                    <a:pt x="886536" y="2249411"/>
                  </a:lnTo>
                  <a:lnTo>
                    <a:pt x="864679" y="2200884"/>
                  </a:lnTo>
                  <a:lnTo>
                    <a:pt x="778814" y="2292604"/>
                  </a:lnTo>
                  <a:lnTo>
                    <a:pt x="719632" y="2161121"/>
                  </a:lnTo>
                  <a:lnTo>
                    <a:pt x="719632" y="1516964"/>
                  </a:lnTo>
                  <a:lnTo>
                    <a:pt x="1183982" y="1784616"/>
                  </a:lnTo>
                  <a:lnTo>
                    <a:pt x="1183982" y="1752981"/>
                  </a:lnTo>
                  <a:lnTo>
                    <a:pt x="776566" y="1516964"/>
                  </a:lnTo>
                  <a:lnTo>
                    <a:pt x="741476" y="1496644"/>
                  </a:lnTo>
                  <a:lnTo>
                    <a:pt x="768286" y="1481150"/>
                  </a:lnTo>
                  <a:lnTo>
                    <a:pt x="2575496" y="436346"/>
                  </a:lnTo>
                  <a:lnTo>
                    <a:pt x="3039846" y="704875"/>
                  </a:lnTo>
                  <a:lnTo>
                    <a:pt x="3039846" y="672299"/>
                  </a:lnTo>
                  <a:lnTo>
                    <a:pt x="2631719" y="436346"/>
                  </a:lnTo>
                  <a:lnTo>
                    <a:pt x="2549461" y="388797"/>
                  </a:lnTo>
                  <a:lnTo>
                    <a:pt x="2549461" y="420077"/>
                  </a:lnTo>
                  <a:lnTo>
                    <a:pt x="714679" y="1481150"/>
                  </a:lnTo>
                  <a:lnTo>
                    <a:pt x="82143" y="1115428"/>
                  </a:lnTo>
                  <a:lnTo>
                    <a:pt x="41275" y="1091806"/>
                  </a:lnTo>
                  <a:lnTo>
                    <a:pt x="1876056" y="30746"/>
                  </a:lnTo>
                  <a:lnTo>
                    <a:pt x="2549461" y="420077"/>
                  </a:lnTo>
                  <a:lnTo>
                    <a:pt x="2549461" y="388797"/>
                  </a:lnTo>
                  <a:lnTo>
                    <a:pt x="1930120" y="30746"/>
                  </a:lnTo>
                  <a:lnTo>
                    <a:pt x="1876945" y="0"/>
                  </a:lnTo>
                  <a:lnTo>
                    <a:pt x="0" y="1084567"/>
                  </a:lnTo>
                  <a:lnTo>
                    <a:pt x="0" y="2966732"/>
                  </a:lnTo>
                  <a:lnTo>
                    <a:pt x="1889899" y="4058666"/>
                  </a:lnTo>
                  <a:lnTo>
                    <a:pt x="1957362" y="4019664"/>
                  </a:lnTo>
                  <a:lnTo>
                    <a:pt x="1957578" y="4019537"/>
                  </a:lnTo>
                  <a:lnTo>
                    <a:pt x="3778910" y="2966732"/>
                  </a:lnTo>
                  <a:lnTo>
                    <a:pt x="3779659" y="1115428"/>
                  </a:lnTo>
                  <a:lnTo>
                    <a:pt x="3779672" y="1100061"/>
                  </a:lnTo>
                  <a:lnTo>
                    <a:pt x="3779799" y="1100061"/>
                  </a:lnTo>
                  <a:close/>
                </a:path>
              </a:pathLst>
            </a:custGeom>
            <a:solidFill>
              <a:srgbClr val="1B1A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99439" y="6081254"/>
              <a:ext cx="3249930" cy="2402840"/>
            </a:xfrm>
            <a:custGeom>
              <a:avLst/>
              <a:gdLst/>
              <a:ahLst/>
              <a:cxnLst/>
              <a:rect l="l" t="t" r="r" b="b"/>
              <a:pathLst>
                <a:path w="3249929" h="2402840">
                  <a:moveTo>
                    <a:pt x="3249790" y="141262"/>
                  </a:moveTo>
                  <a:lnTo>
                    <a:pt x="3249663" y="141262"/>
                  </a:lnTo>
                  <a:lnTo>
                    <a:pt x="3246869" y="113690"/>
                  </a:lnTo>
                  <a:lnTo>
                    <a:pt x="3245294" y="106959"/>
                  </a:lnTo>
                  <a:lnTo>
                    <a:pt x="3225660" y="62877"/>
                  </a:lnTo>
                  <a:lnTo>
                    <a:pt x="3186785" y="24015"/>
                  </a:lnTo>
                  <a:lnTo>
                    <a:pt x="3135985" y="2794"/>
                  </a:lnTo>
                  <a:lnTo>
                    <a:pt x="3108426" y="0"/>
                  </a:lnTo>
                  <a:lnTo>
                    <a:pt x="2896451" y="0"/>
                  </a:lnTo>
                  <a:lnTo>
                    <a:pt x="2896451" y="353136"/>
                  </a:lnTo>
                  <a:lnTo>
                    <a:pt x="2896451" y="2048954"/>
                  </a:lnTo>
                  <a:lnTo>
                    <a:pt x="353212" y="2048954"/>
                  </a:lnTo>
                  <a:lnTo>
                    <a:pt x="353212" y="353136"/>
                  </a:lnTo>
                  <a:lnTo>
                    <a:pt x="2896451" y="353136"/>
                  </a:lnTo>
                  <a:lnTo>
                    <a:pt x="2896451" y="0"/>
                  </a:lnTo>
                  <a:lnTo>
                    <a:pt x="141236" y="0"/>
                  </a:lnTo>
                  <a:lnTo>
                    <a:pt x="113677" y="2794"/>
                  </a:lnTo>
                  <a:lnTo>
                    <a:pt x="62865" y="24015"/>
                  </a:lnTo>
                  <a:lnTo>
                    <a:pt x="24003" y="62877"/>
                  </a:lnTo>
                  <a:lnTo>
                    <a:pt x="2794" y="113690"/>
                  </a:lnTo>
                  <a:lnTo>
                    <a:pt x="0" y="141262"/>
                  </a:lnTo>
                  <a:lnTo>
                    <a:pt x="0" y="2260968"/>
                  </a:lnTo>
                  <a:lnTo>
                    <a:pt x="6235" y="2301938"/>
                  </a:lnTo>
                  <a:lnTo>
                    <a:pt x="24003" y="2339340"/>
                  </a:lnTo>
                  <a:lnTo>
                    <a:pt x="62865" y="2378214"/>
                  </a:lnTo>
                  <a:lnTo>
                    <a:pt x="113677" y="2399423"/>
                  </a:lnTo>
                  <a:lnTo>
                    <a:pt x="141236" y="2402217"/>
                  </a:lnTo>
                  <a:lnTo>
                    <a:pt x="3108553" y="2402217"/>
                  </a:lnTo>
                  <a:lnTo>
                    <a:pt x="3149511" y="2395982"/>
                  </a:lnTo>
                  <a:lnTo>
                    <a:pt x="3186912" y="2378214"/>
                  </a:lnTo>
                  <a:lnTo>
                    <a:pt x="3225787" y="2339340"/>
                  </a:lnTo>
                  <a:lnTo>
                    <a:pt x="3246996" y="2288527"/>
                  </a:lnTo>
                  <a:lnTo>
                    <a:pt x="3249790" y="2260968"/>
                  </a:lnTo>
                  <a:lnTo>
                    <a:pt x="3249790" y="2048954"/>
                  </a:lnTo>
                  <a:lnTo>
                    <a:pt x="3249790" y="353136"/>
                  </a:lnTo>
                  <a:lnTo>
                    <a:pt x="3249790" y="141262"/>
                  </a:lnTo>
                  <a:close/>
                </a:path>
              </a:pathLst>
            </a:custGeom>
            <a:solidFill>
              <a:srgbClr val="AAC3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52658" y="6434388"/>
              <a:ext cx="2543810" cy="1696085"/>
            </a:xfrm>
            <a:custGeom>
              <a:avLst/>
              <a:gdLst/>
              <a:ahLst/>
              <a:cxnLst/>
              <a:rect l="l" t="t" r="r" b="b"/>
              <a:pathLst>
                <a:path w="2543810" h="1696084">
                  <a:moveTo>
                    <a:pt x="2543234" y="1695819"/>
                  </a:moveTo>
                  <a:lnTo>
                    <a:pt x="0" y="1695819"/>
                  </a:lnTo>
                  <a:lnTo>
                    <a:pt x="0" y="0"/>
                  </a:lnTo>
                  <a:lnTo>
                    <a:pt x="2543234" y="0"/>
                  </a:lnTo>
                  <a:lnTo>
                    <a:pt x="2543234" y="1695819"/>
                  </a:lnTo>
                  <a:close/>
                </a:path>
              </a:pathLst>
            </a:custGeom>
            <a:solidFill>
              <a:srgbClr val="69F0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1028701" y="1715310"/>
            <a:ext cx="5737225" cy="7687309"/>
            <a:chOff x="1028701" y="1715310"/>
            <a:chExt cx="5737225" cy="7687309"/>
          </a:xfrm>
        </p:grpSpPr>
        <p:sp>
          <p:nvSpPr>
            <p:cNvPr id="18" name="object 18"/>
            <p:cNvSpPr/>
            <p:nvPr/>
          </p:nvSpPr>
          <p:spPr>
            <a:xfrm>
              <a:off x="2017712" y="9048876"/>
              <a:ext cx="1413510" cy="283210"/>
            </a:xfrm>
            <a:custGeom>
              <a:avLst/>
              <a:gdLst/>
              <a:ahLst/>
              <a:cxnLst/>
              <a:rect l="l" t="t" r="r" b="b"/>
              <a:pathLst>
                <a:path w="1413510" h="283209">
                  <a:moveTo>
                    <a:pt x="1412989" y="0"/>
                  </a:moveTo>
                  <a:lnTo>
                    <a:pt x="0" y="0"/>
                  </a:lnTo>
                  <a:lnTo>
                    <a:pt x="0" y="216839"/>
                  </a:lnTo>
                  <a:lnTo>
                    <a:pt x="14478" y="255206"/>
                  </a:lnTo>
                  <a:lnTo>
                    <a:pt x="47891" y="279082"/>
                  </a:lnTo>
                  <a:lnTo>
                    <a:pt x="66052" y="282765"/>
                  </a:lnTo>
                  <a:lnTo>
                    <a:pt x="1347063" y="282765"/>
                  </a:lnTo>
                  <a:lnTo>
                    <a:pt x="1385417" y="268287"/>
                  </a:lnTo>
                  <a:lnTo>
                    <a:pt x="1409293" y="234873"/>
                  </a:lnTo>
                  <a:lnTo>
                    <a:pt x="1412989" y="216712"/>
                  </a:lnTo>
                  <a:lnTo>
                    <a:pt x="1412989" y="0"/>
                  </a:lnTo>
                  <a:close/>
                </a:path>
              </a:pathLst>
            </a:custGeom>
            <a:solidFill>
              <a:srgbClr val="AAC3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29701" y="8483598"/>
              <a:ext cx="989330" cy="565785"/>
            </a:xfrm>
            <a:custGeom>
              <a:avLst/>
              <a:gdLst/>
              <a:ahLst/>
              <a:cxnLst/>
              <a:rect l="l" t="t" r="r" b="b"/>
              <a:pathLst>
                <a:path w="989330" h="565784">
                  <a:moveTo>
                    <a:pt x="989148" y="565273"/>
                  </a:moveTo>
                  <a:lnTo>
                    <a:pt x="0" y="565273"/>
                  </a:lnTo>
                  <a:lnTo>
                    <a:pt x="0" y="0"/>
                  </a:lnTo>
                  <a:lnTo>
                    <a:pt x="989148" y="0"/>
                  </a:lnTo>
                  <a:lnTo>
                    <a:pt x="989148" y="565273"/>
                  </a:lnTo>
                  <a:close/>
                </a:path>
              </a:pathLst>
            </a:custGeom>
            <a:solidFill>
              <a:srgbClr val="D9ED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28700" y="6010375"/>
              <a:ext cx="3391535" cy="3392170"/>
            </a:xfrm>
            <a:custGeom>
              <a:avLst/>
              <a:gdLst/>
              <a:ahLst/>
              <a:cxnLst/>
              <a:rect l="l" t="t" r="r" b="b"/>
              <a:pathLst>
                <a:path w="3391535" h="3392170">
                  <a:moveTo>
                    <a:pt x="423951" y="1685531"/>
                  </a:moveTo>
                  <a:lnTo>
                    <a:pt x="282587" y="1685531"/>
                  </a:lnTo>
                  <a:lnTo>
                    <a:pt x="282587" y="1695818"/>
                  </a:lnTo>
                  <a:lnTo>
                    <a:pt x="423951" y="1695818"/>
                  </a:lnTo>
                  <a:lnTo>
                    <a:pt x="423951" y="1685531"/>
                  </a:lnTo>
                  <a:close/>
                </a:path>
                <a:path w="3391535" h="3392170">
                  <a:moveTo>
                    <a:pt x="1059929" y="980020"/>
                  </a:moveTo>
                  <a:lnTo>
                    <a:pt x="1054747" y="938034"/>
                  </a:lnTo>
                  <a:lnTo>
                    <a:pt x="1049261" y="918286"/>
                  </a:lnTo>
                  <a:lnTo>
                    <a:pt x="1047826" y="913714"/>
                  </a:lnTo>
                  <a:lnTo>
                    <a:pt x="1029792" y="875982"/>
                  </a:lnTo>
                  <a:lnTo>
                    <a:pt x="1004379" y="842568"/>
                  </a:lnTo>
                  <a:lnTo>
                    <a:pt x="972883" y="815009"/>
                  </a:lnTo>
                  <a:lnTo>
                    <a:pt x="936434" y="794435"/>
                  </a:lnTo>
                  <a:lnTo>
                    <a:pt x="896429" y="781723"/>
                  </a:lnTo>
                  <a:lnTo>
                    <a:pt x="854773" y="777278"/>
                  </a:lnTo>
                  <a:lnTo>
                    <a:pt x="751255" y="777532"/>
                  </a:lnTo>
                  <a:lnTo>
                    <a:pt x="743381" y="778929"/>
                  </a:lnTo>
                  <a:lnTo>
                    <a:pt x="735634" y="781723"/>
                  </a:lnTo>
                  <a:lnTo>
                    <a:pt x="700074" y="790752"/>
                  </a:lnTo>
                  <a:lnTo>
                    <a:pt x="636562" y="827074"/>
                  </a:lnTo>
                  <a:lnTo>
                    <a:pt x="590207" y="883602"/>
                  </a:lnTo>
                  <a:lnTo>
                    <a:pt x="567093" y="952957"/>
                  </a:lnTo>
                  <a:lnTo>
                    <a:pt x="565137" y="1564093"/>
                  </a:lnTo>
                  <a:lnTo>
                    <a:pt x="565315" y="1568792"/>
                  </a:lnTo>
                  <a:lnTo>
                    <a:pt x="571677" y="1612023"/>
                  </a:lnTo>
                  <a:lnTo>
                    <a:pt x="586181" y="1651266"/>
                  </a:lnTo>
                  <a:lnTo>
                    <a:pt x="608215" y="1686775"/>
                  </a:lnTo>
                  <a:lnTo>
                    <a:pt x="636981" y="1717154"/>
                  </a:lnTo>
                  <a:lnTo>
                    <a:pt x="671410" y="1741144"/>
                  </a:lnTo>
                  <a:lnTo>
                    <a:pt x="709917" y="1757553"/>
                  </a:lnTo>
                  <a:lnTo>
                    <a:pt x="751014" y="1765846"/>
                  </a:lnTo>
                  <a:lnTo>
                    <a:pt x="770305" y="1766951"/>
                  </a:lnTo>
                  <a:lnTo>
                    <a:pt x="865568" y="1766697"/>
                  </a:lnTo>
                  <a:lnTo>
                    <a:pt x="873823" y="1766697"/>
                  </a:lnTo>
                  <a:lnTo>
                    <a:pt x="881697" y="1765300"/>
                  </a:lnTo>
                  <a:lnTo>
                    <a:pt x="889444" y="1762506"/>
                  </a:lnTo>
                  <a:lnTo>
                    <a:pt x="925004" y="1753489"/>
                  </a:lnTo>
                  <a:lnTo>
                    <a:pt x="988504" y="1717154"/>
                  </a:lnTo>
                  <a:lnTo>
                    <a:pt x="1034872" y="1660626"/>
                  </a:lnTo>
                  <a:lnTo>
                    <a:pt x="1049870" y="1625828"/>
                  </a:lnTo>
                  <a:lnTo>
                    <a:pt x="1057986" y="1591271"/>
                  </a:lnTo>
                  <a:lnTo>
                    <a:pt x="1059078" y="1582127"/>
                  </a:lnTo>
                  <a:lnTo>
                    <a:pt x="1059726" y="1572971"/>
                  </a:lnTo>
                  <a:lnTo>
                    <a:pt x="1059827" y="1569046"/>
                  </a:lnTo>
                  <a:lnTo>
                    <a:pt x="1059865" y="1559521"/>
                  </a:lnTo>
                  <a:lnTo>
                    <a:pt x="1059764" y="1413306"/>
                  </a:lnTo>
                  <a:lnTo>
                    <a:pt x="918400" y="1413306"/>
                  </a:lnTo>
                  <a:lnTo>
                    <a:pt x="918438" y="1554949"/>
                  </a:lnTo>
                  <a:lnTo>
                    <a:pt x="918908" y="1559267"/>
                  </a:lnTo>
                  <a:lnTo>
                    <a:pt x="918781" y="1564093"/>
                  </a:lnTo>
                  <a:lnTo>
                    <a:pt x="903287" y="1603209"/>
                  </a:lnTo>
                  <a:lnTo>
                    <a:pt x="866965" y="1624558"/>
                  </a:lnTo>
                  <a:lnTo>
                    <a:pt x="852614" y="1625828"/>
                  </a:lnTo>
                  <a:lnTo>
                    <a:pt x="777163" y="1625320"/>
                  </a:lnTo>
                  <a:lnTo>
                    <a:pt x="772464" y="1625828"/>
                  </a:lnTo>
                  <a:lnTo>
                    <a:pt x="728522" y="1610207"/>
                  </a:lnTo>
                  <a:lnTo>
                    <a:pt x="707186" y="1573872"/>
                  </a:lnTo>
                  <a:lnTo>
                    <a:pt x="705916" y="1559521"/>
                  </a:lnTo>
                  <a:lnTo>
                    <a:pt x="706297" y="1130668"/>
                  </a:lnTo>
                  <a:lnTo>
                    <a:pt x="706399" y="989291"/>
                  </a:lnTo>
                  <a:lnTo>
                    <a:pt x="705916" y="984846"/>
                  </a:lnTo>
                  <a:lnTo>
                    <a:pt x="706043" y="980020"/>
                  </a:lnTo>
                  <a:lnTo>
                    <a:pt x="706551" y="975321"/>
                  </a:lnTo>
                  <a:lnTo>
                    <a:pt x="728268" y="934161"/>
                  </a:lnTo>
                  <a:lnTo>
                    <a:pt x="772210" y="918286"/>
                  </a:lnTo>
                  <a:lnTo>
                    <a:pt x="847661" y="918794"/>
                  </a:lnTo>
                  <a:lnTo>
                    <a:pt x="852360" y="918286"/>
                  </a:lnTo>
                  <a:lnTo>
                    <a:pt x="896302" y="933907"/>
                  </a:lnTo>
                  <a:lnTo>
                    <a:pt x="917638" y="970241"/>
                  </a:lnTo>
                  <a:lnTo>
                    <a:pt x="918908" y="984592"/>
                  </a:lnTo>
                  <a:lnTo>
                    <a:pt x="918400" y="1130668"/>
                  </a:lnTo>
                  <a:lnTo>
                    <a:pt x="1059764" y="1130668"/>
                  </a:lnTo>
                  <a:lnTo>
                    <a:pt x="1059764" y="989291"/>
                  </a:lnTo>
                  <a:lnTo>
                    <a:pt x="1059916" y="984846"/>
                  </a:lnTo>
                  <a:lnTo>
                    <a:pt x="1059929" y="980020"/>
                  </a:lnTo>
                  <a:close/>
                </a:path>
                <a:path w="3391535" h="3392170">
                  <a:moveTo>
                    <a:pt x="1695335" y="974940"/>
                  </a:moveTo>
                  <a:lnTo>
                    <a:pt x="1689442" y="934542"/>
                  </a:lnTo>
                  <a:lnTo>
                    <a:pt x="1676006" y="896226"/>
                  </a:lnTo>
                  <a:lnTo>
                    <a:pt x="1655470" y="861555"/>
                  </a:lnTo>
                  <a:lnTo>
                    <a:pt x="1628584" y="831557"/>
                  </a:lnTo>
                  <a:lnTo>
                    <a:pt x="1596136" y="807478"/>
                  </a:lnTo>
                  <a:lnTo>
                    <a:pt x="1559648" y="790016"/>
                  </a:lnTo>
                  <a:lnTo>
                    <a:pt x="1554086" y="788073"/>
                  </a:lnTo>
                  <a:lnTo>
                    <a:pt x="1554086" y="979131"/>
                  </a:lnTo>
                  <a:lnTo>
                    <a:pt x="1554010" y="1565440"/>
                  </a:lnTo>
                  <a:lnTo>
                    <a:pt x="1538198" y="1603082"/>
                  </a:lnTo>
                  <a:lnTo>
                    <a:pt x="1502003" y="1623923"/>
                  </a:lnTo>
                  <a:lnTo>
                    <a:pt x="1493621" y="1625193"/>
                  </a:lnTo>
                  <a:lnTo>
                    <a:pt x="1332191" y="1625193"/>
                  </a:lnTo>
                  <a:lnTo>
                    <a:pt x="1293710" y="1609318"/>
                  </a:lnTo>
                  <a:lnTo>
                    <a:pt x="1272882" y="1573110"/>
                  </a:lnTo>
                  <a:lnTo>
                    <a:pt x="1271625" y="979131"/>
                  </a:lnTo>
                  <a:lnTo>
                    <a:pt x="1271993" y="974940"/>
                  </a:lnTo>
                  <a:lnTo>
                    <a:pt x="1290535" y="937717"/>
                  </a:lnTo>
                  <a:lnTo>
                    <a:pt x="1332064" y="918667"/>
                  </a:lnTo>
                  <a:lnTo>
                    <a:pt x="1493494" y="918667"/>
                  </a:lnTo>
                  <a:lnTo>
                    <a:pt x="1531975" y="934542"/>
                  </a:lnTo>
                  <a:lnTo>
                    <a:pt x="1552816" y="970749"/>
                  </a:lnTo>
                  <a:lnTo>
                    <a:pt x="1554086" y="979131"/>
                  </a:lnTo>
                  <a:lnTo>
                    <a:pt x="1554086" y="788073"/>
                  </a:lnTo>
                  <a:lnTo>
                    <a:pt x="1514779" y="779246"/>
                  </a:lnTo>
                  <a:lnTo>
                    <a:pt x="1496161" y="777659"/>
                  </a:lnTo>
                  <a:lnTo>
                    <a:pt x="1329651" y="777659"/>
                  </a:lnTo>
                  <a:lnTo>
                    <a:pt x="1287208" y="783729"/>
                  </a:lnTo>
                  <a:lnTo>
                    <a:pt x="1249184" y="797102"/>
                  </a:lnTo>
                  <a:lnTo>
                    <a:pt x="1214501" y="817651"/>
                  </a:lnTo>
                  <a:lnTo>
                    <a:pt x="1184516" y="844524"/>
                  </a:lnTo>
                  <a:lnTo>
                    <a:pt x="1160449" y="876985"/>
                  </a:lnTo>
                  <a:lnTo>
                    <a:pt x="1142987" y="913472"/>
                  </a:lnTo>
                  <a:lnTo>
                    <a:pt x="1133043" y="952601"/>
                  </a:lnTo>
                  <a:lnTo>
                    <a:pt x="1130376" y="976718"/>
                  </a:lnTo>
                  <a:lnTo>
                    <a:pt x="1130477" y="1568919"/>
                  </a:lnTo>
                  <a:lnTo>
                    <a:pt x="1136383" y="1609318"/>
                  </a:lnTo>
                  <a:lnTo>
                    <a:pt x="1149807" y="1647634"/>
                  </a:lnTo>
                  <a:lnTo>
                    <a:pt x="1170355" y="1682305"/>
                  </a:lnTo>
                  <a:lnTo>
                    <a:pt x="1197229" y="1712302"/>
                  </a:lnTo>
                  <a:lnTo>
                    <a:pt x="1229677" y="1736369"/>
                  </a:lnTo>
                  <a:lnTo>
                    <a:pt x="1266164" y="1753844"/>
                  </a:lnTo>
                  <a:lnTo>
                    <a:pt x="1305280" y="1763776"/>
                  </a:lnTo>
                  <a:lnTo>
                    <a:pt x="1329639" y="1766189"/>
                  </a:lnTo>
                  <a:lnTo>
                    <a:pt x="1489430" y="1766189"/>
                  </a:lnTo>
                  <a:lnTo>
                    <a:pt x="1489430" y="1766570"/>
                  </a:lnTo>
                  <a:lnTo>
                    <a:pt x="1529562" y="1762506"/>
                  </a:lnTo>
                  <a:lnTo>
                    <a:pt x="1568310" y="1750822"/>
                  </a:lnTo>
                  <a:lnTo>
                    <a:pt x="1603870" y="1731772"/>
                  </a:lnTo>
                  <a:lnTo>
                    <a:pt x="1635112" y="1706105"/>
                  </a:lnTo>
                  <a:lnTo>
                    <a:pt x="1660766" y="1674863"/>
                  </a:lnTo>
                  <a:lnTo>
                    <a:pt x="1679816" y="1639163"/>
                  </a:lnTo>
                  <a:lnTo>
                    <a:pt x="1691500" y="1600542"/>
                  </a:lnTo>
                  <a:lnTo>
                    <a:pt x="1695234" y="1568919"/>
                  </a:lnTo>
                  <a:lnTo>
                    <a:pt x="1695335" y="974940"/>
                  </a:lnTo>
                  <a:close/>
                </a:path>
                <a:path w="3391535" h="3392170">
                  <a:moveTo>
                    <a:pt x="2331377" y="976718"/>
                  </a:moveTo>
                  <a:lnTo>
                    <a:pt x="2325382" y="934542"/>
                  </a:lnTo>
                  <a:lnTo>
                    <a:pt x="2320823" y="918667"/>
                  </a:lnTo>
                  <a:lnTo>
                    <a:pt x="2318296" y="910920"/>
                  </a:lnTo>
                  <a:lnTo>
                    <a:pt x="2300516" y="874712"/>
                  </a:lnTo>
                  <a:lnTo>
                    <a:pt x="2276005" y="842695"/>
                  </a:lnTo>
                  <a:lnTo>
                    <a:pt x="2245525" y="816152"/>
                  </a:lnTo>
                  <a:lnTo>
                    <a:pt x="2210460" y="795959"/>
                  </a:lnTo>
                  <a:lnTo>
                    <a:pt x="2190140" y="788111"/>
                  </a:lnTo>
                  <a:lnTo>
                    <a:pt x="2190140" y="979131"/>
                  </a:lnTo>
                  <a:lnTo>
                    <a:pt x="2190064" y="1565440"/>
                  </a:lnTo>
                  <a:lnTo>
                    <a:pt x="2174265" y="1603082"/>
                  </a:lnTo>
                  <a:lnTo>
                    <a:pt x="2138070" y="1623923"/>
                  </a:lnTo>
                  <a:lnTo>
                    <a:pt x="2129688" y="1625193"/>
                  </a:lnTo>
                  <a:lnTo>
                    <a:pt x="1907679" y="1625193"/>
                  </a:lnTo>
                  <a:lnTo>
                    <a:pt x="1907552" y="918667"/>
                  </a:lnTo>
                  <a:lnTo>
                    <a:pt x="2129561" y="918667"/>
                  </a:lnTo>
                  <a:lnTo>
                    <a:pt x="2168042" y="934542"/>
                  </a:lnTo>
                  <a:lnTo>
                    <a:pt x="2188870" y="970749"/>
                  </a:lnTo>
                  <a:lnTo>
                    <a:pt x="2190140" y="979131"/>
                  </a:lnTo>
                  <a:lnTo>
                    <a:pt x="2190140" y="788111"/>
                  </a:lnTo>
                  <a:lnTo>
                    <a:pt x="2150707" y="779246"/>
                  </a:lnTo>
                  <a:lnTo>
                    <a:pt x="2132101" y="777659"/>
                  </a:lnTo>
                  <a:lnTo>
                    <a:pt x="1832229" y="777659"/>
                  </a:lnTo>
                  <a:lnTo>
                    <a:pt x="1790192" y="795070"/>
                  </a:lnTo>
                  <a:lnTo>
                    <a:pt x="1768475" y="829868"/>
                  </a:lnTo>
                  <a:lnTo>
                    <a:pt x="1766189" y="843597"/>
                  </a:lnTo>
                  <a:lnTo>
                    <a:pt x="1766189" y="1700898"/>
                  </a:lnTo>
                  <a:lnTo>
                    <a:pt x="1783588" y="1742948"/>
                  </a:lnTo>
                  <a:lnTo>
                    <a:pt x="1818386" y="1764665"/>
                  </a:lnTo>
                  <a:lnTo>
                    <a:pt x="1832102" y="1766951"/>
                  </a:lnTo>
                  <a:lnTo>
                    <a:pt x="2125243" y="1766951"/>
                  </a:lnTo>
                  <a:lnTo>
                    <a:pt x="2125370" y="1766570"/>
                  </a:lnTo>
                  <a:lnTo>
                    <a:pt x="2138832" y="1766189"/>
                  </a:lnTo>
                  <a:lnTo>
                    <a:pt x="2178710" y="1759585"/>
                  </a:lnTo>
                  <a:lnTo>
                    <a:pt x="2216556" y="1745361"/>
                  </a:lnTo>
                  <a:lnTo>
                    <a:pt x="2250859" y="1724025"/>
                  </a:lnTo>
                  <a:lnTo>
                    <a:pt x="2280323" y="1696326"/>
                  </a:lnTo>
                  <a:lnTo>
                    <a:pt x="2303945" y="1663433"/>
                  </a:lnTo>
                  <a:lnTo>
                    <a:pt x="2320582" y="1626590"/>
                  </a:lnTo>
                  <a:lnTo>
                    <a:pt x="2329726" y="1587207"/>
                  </a:lnTo>
                  <a:lnTo>
                    <a:pt x="2331313" y="1565440"/>
                  </a:lnTo>
                  <a:lnTo>
                    <a:pt x="2331377" y="976718"/>
                  </a:lnTo>
                  <a:close/>
                </a:path>
                <a:path w="3391535" h="3392170">
                  <a:moveTo>
                    <a:pt x="2825953" y="777405"/>
                  </a:moveTo>
                  <a:lnTo>
                    <a:pt x="2468041" y="777405"/>
                  </a:lnTo>
                  <a:lnTo>
                    <a:pt x="2463469" y="777913"/>
                  </a:lnTo>
                  <a:lnTo>
                    <a:pt x="2426004" y="794816"/>
                  </a:lnTo>
                  <a:lnTo>
                    <a:pt x="2404287" y="829614"/>
                  </a:lnTo>
                  <a:lnTo>
                    <a:pt x="2402001" y="843330"/>
                  </a:lnTo>
                  <a:lnTo>
                    <a:pt x="2402001" y="1700644"/>
                  </a:lnTo>
                  <a:lnTo>
                    <a:pt x="2419400" y="1742694"/>
                  </a:lnTo>
                  <a:lnTo>
                    <a:pt x="2454198" y="1764411"/>
                  </a:lnTo>
                  <a:lnTo>
                    <a:pt x="2467914" y="1766697"/>
                  </a:lnTo>
                  <a:lnTo>
                    <a:pt x="2825826" y="1766697"/>
                  </a:lnTo>
                  <a:lnTo>
                    <a:pt x="2825826" y="1625320"/>
                  </a:lnTo>
                  <a:lnTo>
                    <a:pt x="2543352" y="1625320"/>
                  </a:lnTo>
                  <a:lnTo>
                    <a:pt x="2543352" y="1342682"/>
                  </a:lnTo>
                  <a:lnTo>
                    <a:pt x="2825953" y="1342682"/>
                  </a:lnTo>
                  <a:lnTo>
                    <a:pt x="2825953" y="1201305"/>
                  </a:lnTo>
                  <a:lnTo>
                    <a:pt x="2543352" y="1201305"/>
                  </a:lnTo>
                  <a:lnTo>
                    <a:pt x="2543352" y="918667"/>
                  </a:lnTo>
                  <a:lnTo>
                    <a:pt x="2825953" y="918667"/>
                  </a:lnTo>
                  <a:lnTo>
                    <a:pt x="2825953" y="777405"/>
                  </a:lnTo>
                  <a:close/>
                </a:path>
                <a:path w="3391535" h="3392170">
                  <a:moveTo>
                    <a:pt x="3108426" y="1685531"/>
                  </a:moveTo>
                  <a:lnTo>
                    <a:pt x="2967190" y="1685531"/>
                  </a:lnTo>
                  <a:lnTo>
                    <a:pt x="2967190" y="1695818"/>
                  </a:lnTo>
                  <a:lnTo>
                    <a:pt x="3108426" y="1695818"/>
                  </a:lnTo>
                  <a:lnTo>
                    <a:pt x="3108426" y="1685531"/>
                  </a:lnTo>
                  <a:close/>
                </a:path>
                <a:path w="3391535" h="3392170">
                  <a:moveTo>
                    <a:pt x="3108426" y="348691"/>
                  </a:moveTo>
                  <a:lnTo>
                    <a:pt x="3091027" y="306641"/>
                  </a:lnTo>
                  <a:lnTo>
                    <a:pt x="3056217" y="284924"/>
                  </a:lnTo>
                  <a:lnTo>
                    <a:pt x="3042501" y="282638"/>
                  </a:lnTo>
                  <a:lnTo>
                    <a:pt x="3037929" y="282765"/>
                  </a:lnTo>
                  <a:lnTo>
                    <a:pt x="348513" y="282765"/>
                  </a:lnTo>
                  <a:lnTo>
                    <a:pt x="306463" y="300164"/>
                  </a:lnTo>
                  <a:lnTo>
                    <a:pt x="284746" y="334975"/>
                  </a:lnTo>
                  <a:lnTo>
                    <a:pt x="282460" y="348691"/>
                  </a:lnTo>
                  <a:lnTo>
                    <a:pt x="282460" y="706653"/>
                  </a:lnTo>
                  <a:lnTo>
                    <a:pt x="423951" y="706653"/>
                  </a:lnTo>
                  <a:lnTo>
                    <a:pt x="423951" y="424014"/>
                  </a:lnTo>
                  <a:lnTo>
                    <a:pt x="2967190" y="424014"/>
                  </a:lnTo>
                  <a:lnTo>
                    <a:pt x="2967190" y="706653"/>
                  </a:lnTo>
                  <a:lnTo>
                    <a:pt x="3108426" y="706653"/>
                  </a:lnTo>
                  <a:lnTo>
                    <a:pt x="3108426" y="348691"/>
                  </a:lnTo>
                  <a:close/>
                </a:path>
                <a:path w="3391535" h="3392170">
                  <a:moveTo>
                    <a:pt x="3108553" y="1837334"/>
                  </a:moveTo>
                  <a:lnTo>
                    <a:pt x="2967190" y="1837334"/>
                  </a:lnTo>
                  <a:lnTo>
                    <a:pt x="2967190" y="2119833"/>
                  </a:lnTo>
                  <a:lnTo>
                    <a:pt x="423951" y="2119833"/>
                  </a:lnTo>
                  <a:lnTo>
                    <a:pt x="423951" y="1837194"/>
                  </a:lnTo>
                  <a:lnTo>
                    <a:pt x="282587" y="1837194"/>
                  </a:lnTo>
                  <a:lnTo>
                    <a:pt x="282600" y="2195296"/>
                  </a:lnTo>
                  <a:lnTo>
                    <a:pt x="299986" y="2237206"/>
                  </a:lnTo>
                  <a:lnTo>
                    <a:pt x="334797" y="2258936"/>
                  </a:lnTo>
                  <a:lnTo>
                    <a:pt x="348513" y="2261222"/>
                  </a:lnTo>
                  <a:lnTo>
                    <a:pt x="3042501" y="2261222"/>
                  </a:lnTo>
                  <a:lnTo>
                    <a:pt x="3084538" y="2243823"/>
                  </a:lnTo>
                  <a:lnTo>
                    <a:pt x="3106267" y="2209012"/>
                  </a:lnTo>
                  <a:lnTo>
                    <a:pt x="3108553" y="2195296"/>
                  </a:lnTo>
                  <a:lnTo>
                    <a:pt x="3108553" y="2119960"/>
                  </a:lnTo>
                  <a:lnTo>
                    <a:pt x="3108553" y="1837334"/>
                  </a:lnTo>
                  <a:close/>
                </a:path>
                <a:path w="3391535" h="3392170">
                  <a:moveTo>
                    <a:pt x="3391268" y="203250"/>
                  </a:moveTo>
                  <a:lnTo>
                    <a:pt x="3390887" y="190538"/>
                  </a:lnTo>
                  <a:lnTo>
                    <a:pt x="3390252" y="190538"/>
                  </a:lnTo>
                  <a:lnTo>
                    <a:pt x="3388601" y="165138"/>
                  </a:lnTo>
                  <a:lnTo>
                    <a:pt x="3386759" y="165138"/>
                  </a:lnTo>
                  <a:lnTo>
                    <a:pt x="3385147" y="152438"/>
                  </a:lnTo>
                  <a:lnTo>
                    <a:pt x="3383673" y="152438"/>
                  </a:lnTo>
                  <a:lnTo>
                    <a:pt x="3382251" y="139725"/>
                  </a:lnTo>
                  <a:lnTo>
                    <a:pt x="3377933" y="127025"/>
                  </a:lnTo>
                  <a:lnTo>
                    <a:pt x="3374339" y="127025"/>
                  </a:lnTo>
                  <a:lnTo>
                    <a:pt x="3371392" y="114325"/>
                  </a:lnTo>
                  <a:lnTo>
                    <a:pt x="3368827" y="114325"/>
                  </a:lnTo>
                  <a:lnTo>
                    <a:pt x="3366376" y="101625"/>
                  </a:lnTo>
                  <a:lnTo>
                    <a:pt x="3359518" y="88925"/>
                  </a:lnTo>
                  <a:lnTo>
                    <a:pt x="3354336" y="88925"/>
                  </a:lnTo>
                  <a:lnTo>
                    <a:pt x="3350145" y="76212"/>
                  </a:lnTo>
                  <a:lnTo>
                    <a:pt x="3343262" y="76212"/>
                  </a:lnTo>
                  <a:lnTo>
                    <a:pt x="3334245" y="63512"/>
                  </a:lnTo>
                  <a:lnTo>
                    <a:pt x="3327692" y="50812"/>
                  </a:lnTo>
                  <a:lnTo>
                    <a:pt x="3317976" y="50812"/>
                  </a:lnTo>
                  <a:lnTo>
                    <a:pt x="3313925" y="38112"/>
                  </a:lnTo>
                  <a:lnTo>
                    <a:pt x="3303003" y="38112"/>
                  </a:lnTo>
                  <a:lnTo>
                    <a:pt x="3295294" y="25400"/>
                  </a:lnTo>
                  <a:lnTo>
                    <a:pt x="3284016" y="25400"/>
                  </a:lnTo>
                  <a:lnTo>
                    <a:pt x="3279381" y="12700"/>
                  </a:lnTo>
                  <a:lnTo>
                    <a:pt x="3251619" y="12700"/>
                  </a:lnTo>
                  <a:lnTo>
                    <a:pt x="3249904" y="8839"/>
                  </a:lnTo>
                  <a:lnTo>
                    <a:pt x="3249904" y="203250"/>
                  </a:lnTo>
                  <a:lnTo>
                    <a:pt x="3249777" y="2324608"/>
                  </a:lnTo>
                  <a:lnTo>
                    <a:pt x="3249269" y="2337308"/>
                  </a:lnTo>
                  <a:lnTo>
                    <a:pt x="3247491" y="2350008"/>
                  </a:lnTo>
                  <a:lnTo>
                    <a:pt x="3244316" y="2350008"/>
                  </a:lnTo>
                  <a:lnTo>
                    <a:pt x="3240379" y="2362720"/>
                  </a:lnTo>
                  <a:lnTo>
                    <a:pt x="3235172" y="2362720"/>
                  </a:lnTo>
                  <a:lnTo>
                    <a:pt x="3232251" y="2375420"/>
                  </a:lnTo>
                  <a:lnTo>
                    <a:pt x="3222218" y="2375420"/>
                  </a:lnTo>
                  <a:lnTo>
                    <a:pt x="3214471" y="2388120"/>
                  </a:lnTo>
                  <a:lnTo>
                    <a:pt x="3197326" y="2388120"/>
                  </a:lnTo>
                  <a:lnTo>
                    <a:pt x="3188182" y="2400820"/>
                  </a:lnTo>
                  <a:lnTo>
                    <a:pt x="2119401" y="2400820"/>
                  </a:lnTo>
                  <a:lnTo>
                    <a:pt x="2119401" y="2540558"/>
                  </a:lnTo>
                  <a:lnTo>
                    <a:pt x="2119401" y="2959747"/>
                  </a:lnTo>
                  <a:lnTo>
                    <a:pt x="1271612" y="2959747"/>
                  </a:lnTo>
                  <a:lnTo>
                    <a:pt x="1271612" y="2540558"/>
                  </a:lnTo>
                  <a:lnTo>
                    <a:pt x="2119401" y="2540558"/>
                  </a:lnTo>
                  <a:lnTo>
                    <a:pt x="2119401" y="2400820"/>
                  </a:lnTo>
                  <a:lnTo>
                    <a:pt x="198132" y="2400820"/>
                  </a:lnTo>
                  <a:lnTo>
                    <a:pt x="189115" y="2388120"/>
                  </a:lnTo>
                  <a:lnTo>
                    <a:pt x="172605" y="2388120"/>
                  </a:lnTo>
                  <a:lnTo>
                    <a:pt x="165239" y="2375420"/>
                  </a:lnTo>
                  <a:lnTo>
                    <a:pt x="158635" y="2375420"/>
                  </a:lnTo>
                  <a:lnTo>
                    <a:pt x="155714" y="2362720"/>
                  </a:lnTo>
                  <a:lnTo>
                    <a:pt x="148463" y="2362720"/>
                  </a:lnTo>
                  <a:lnTo>
                    <a:pt x="144907" y="2350008"/>
                  </a:lnTo>
                  <a:lnTo>
                    <a:pt x="143510" y="2350008"/>
                  </a:lnTo>
                  <a:lnTo>
                    <a:pt x="142621" y="2337308"/>
                  </a:lnTo>
                  <a:lnTo>
                    <a:pt x="141224" y="2324608"/>
                  </a:lnTo>
                  <a:lnTo>
                    <a:pt x="141224" y="203250"/>
                  </a:lnTo>
                  <a:lnTo>
                    <a:pt x="141732" y="190538"/>
                  </a:lnTo>
                  <a:lnTo>
                    <a:pt x="142621" y="190538"/>
                  </a:lnTo>
                  <a:lnTo>
                    <a:pt x="144907" y="177838"/>
                  </a:lnTo>
                  <a:lnTo>
                    <a:pt x="148463" y="177838"/>
                  </a:lnTo>
                  <a:lnTo>
                    <a:pt x="150622" y="165138"/>
                  </a:lnTo>
                  <a:lnTo>
                    <a:pt x="158635" y="165138"/>
                  </a:lnTo>
                  <a:lnTo>
                    <a:pt x="165239" y="152438"/>
                  </a:lnTo>
                  <a:lnTo>
                    <a:pt x="172605" y="152438"/>
                  </a:lnTo>
                  <a:lnTo>
                    <a:pt x="180479" y="139725"/>
                  </a:lnTo>
                  <a:lnTo>
                    <a:pt x="3214725" y="139725"/>
                  </a:lnTo>
                  <a:lnTo>
                    <a:pt x="3218535" y="152438"/>
                  </a:lnTo>
                  <a:lnTo>
                    <a:pt x="3225901" y="152438"/>
                  </a:lnTo>
                  <a:lnTo>
                    <a:pt x="3232505" y="165138"/>
                  </a:lnTo>
                  <a:lnTo>
                    <a:pt x="3237966" y="165138"/>
                  </a:lnTo>
                  <a:lnTo>
                    <a:pt x="3242665" y="177838"/>
                  </a:lnTo>
                  <a:lnTo>
                    <a:pt x="3246221" y="177838"/>
                  </a:lnTo>
                  <a:lnTo>
                    <a:pt x="3247618" y="190538"/>
                  </a:lnTo>
                  <a:lnTo>
                    <a:pt x="3248507" y="190538"/>
                  </a:lnTo>
                  <a:lnTo>
                    <a:pt x="3249904" y="203250"/>
                  </a:lnTo>
                  <a:lnTo>
                    <a:pt x="3249904" y="8839"/>
                  </a:lnTo>
                  <a:lnTo>
                    <a:pt x="3245993" y="0"/>
                  </a:lnTo>
                  <a:lnTo>
                    <a:pt x="150495" y="0"/>
                  </a:lnTo>
                  <a:lnTo>
                    <a:pt x="137287" y="12700"/>
                  </a:lnTo>
                  <a:lnTo>
                    <a:pt x="112014" y="12700"/>
                  </a:lnTo>
                  <a:lnTo>
                    <a:pt x="99949" y="25400"/>
                  </a:lnTo>
                  <a:lnTo>
                    <a:pt x="92316" y="25400"/>
                  </a:lnTo>
                  <a:lnTo>
                    <a:pt x="86372" y="38112"/>
                  </a:lnTo>
                  <a:lnTo>
                    <a:pt x="77470" y="38112"/>
                  </a:lnTo>
                  <a:lnTo>
                    <a:pt x="66929" y="50812"/>
                  </a:lnTo>
                  <a:lnTo>
                    <a:pt x="60477" y="63512"/>
                  </a:lnTo>
                  <a:lnTo>
                    <a:pt x="51460" y="63512"/>
                  </a:lnTo>
                  <a:lnTo>
                    <a:pt x="48006" y="76212"/>
                  </a:lnTo>
                  <a:lnTo>
                    <a:pt x="39497" y="76212"/>
                  </a:lnTo>
                  <a:lnTo>
                    <a:pt x="34404" y="88925"/>
                  </a:lnTo>
                  <a:lnTo>
                    <a:pt x="30530" y="101625"/>
                  </a:lnTo>
                  <a:lnTo>
                    <a:pt x="24892" y="101625"/>
                  </a:lnTo>
                  <a:lnTo>
                    <a:pt x="18669" y="114325"/>
                  </a:lnTo>
                  <a:lnTo>
                    <a:pt x="15189" y="127025"/>
                  </a:lnTo>
                  <a:lnTo>
                    <a:pt x="12598" y="139725"/>
                  </a:lnTo>
                  <a:lnTo>
                    <a:pt x="9017" y="139725"/>
                  </a:lnTo>
                  <a:lnTo>
                    <a:pt x="5334" y="152438"/>
                  </a:lnTo>
                  <a:lnTo>
                    <a:pt x="3619" y="165138"/>
                  </a:lnTo>
                  <a:lnTo>
                    <a:pt x="2387" y="177838"/>
                  </a:lnTo>
                  <a:lnTo>
                    <a:pt x="1524" y="177838"/>
                  </a:lnTo>
                  <a:lnTo>
                    <a:pt x="889" y="190538"/>
                  </a:lnTo>
                  <a:lnTo>
                    <a:pt x="0" y="203250"/>
                  </a:lnTo>
                  <a:lnTo>
                    <a:pt x="0" y="2337308"/>
                  </a:lnTo>
                  <a:lnTo>
                    <a:pt x="381" y="2337308"/>
                  </a:lnTo>
                  <a:lnTo>
                    <a:pt x="1016" y="2350008"/>
                  </a:lnTo>
                  <a:lnTo>
                    <a:pt x="2667" y="2362720"/>
                  </a:lnTo>
                  <a:lnTo>
                    <a:pt x="4508" y="2362720"/>
                  </a:lnTo>
                  <a:lnTo>
                    <a:pt x="6121" y="2375420"/>
                  </a:lnTo>
                  <a:lnTo>
                    <a:pt x="7594" y="2388120"/>
                  </a:lnTo>
                  <a:lnTo>
                    <a:pt x="9017" y="2388120"/>
                  </a:lnTo>
                  <a:lnTo>
                    <a:pt x="13335" y="2400820"/>
                  </a:lnTo>
                  <a:lnTo>
                    <a:pt x="16929" y="2413520"/>
                  </a:lnTo>
                  <a:lnTo>
                    <a:pt x="19875" y="2413520"/>
                  </a:lnTo>
                  <a:lnTo>
                    <a:pt x="22440" y="2426233"/>
                  </a:lnTo>
                  <a:lnTo>
                    <a:pt x="24892" y="2426233"/>
                  </a:lnTo>
                  <a:lnTo>
                    <a:pt x="31750" y="2438933"/>
                  </a:lnTo>
                  <a:lnTo>
                    <a:pt x="36931" y="2438933"/>
                  </a:lnTo>
                  <a:lnTo>
                    <a:pt x="41109" y="2451633"/>
                  </a:lnTo>
                  <a:lnTo>
                    <a:pt x="44678" y="2451633"/>
                  </a:lnTo>
                  <a:lnTo>
                    <a:pt x="48006" y="2464333"/>
                  </a:lnTo>
                  <a:lnTo>
                    <a:pt x="57023" y="2464333"/>
                  </a:lnTo>
                  <a:lnTo>
                    <a:pt x="63576" y="2477046"/>
                  </a:lnTo>
                  <a:lnTo>
                    <a:pt x="68846" y="2477046"/>
                  </a:lnTo>
                  <a:lnTo>
                    <a:pt x="73291" y="2489746"/>
                  </a:lnTo>
                  <a:lnTo>
                    <a:pt x="77343" y="2489746"/>
                  </a:lnTo>
                  <a:lnTo>
                    <a:pt x="88265" y="2502446"/>
                  </a:lnTo>
                  <a:lnTo>
                    <a:pt x="102120" y="2502446"/>
                  </a:lnTo>
                  <a:lnTo>
                    <a:pt x="107251" y="2515146"/>
                  </a:lnTo>
                  <a:lnTo>
                    <a:pt x="124333" y="2515146"/>
                  </a:lnTo>
                  <a:lnTo>
                    <a:pt x="132867" y="2527846"/>
                  </a:lnTo>
                  <a:lnTo>
                    <a:pt x="172745" y="2527846"/>
                  </a:lnTo>
                  <a:lnTo>
                    <a:pt x="179908" y="2540558"/>
                  </a:lnTo>
                  <a:lnTo>
                    <a:pt x="1130376" y="2540558"/>
                  </a:lnTo>
                  <a:lnTo>
                    <a:pt x="1130376" y="2959747"/>
                  </a:lnTo>
                  <a:lnTo>
                    <a:pt x="966279" y="2959747"/>
                  </a:lnTo>
                  <a:lnTo>
                    <a:pt x="957770" y="2972447"/>
                  </a:lnTo>
                  <a:lnTo>
                    <a:pt x="949769" y="2972447"/>
                  </a:lnTo>
                  <a:lnTo>
                    <a:pt x="942403" y="2985147"/>
                  </a:lnTo>
                  <a:lnTo>
                    <a:pt x="932878" y="2985147"/>
                  </a:lnTo>
                  <a:lnTo>
                    <a:pt x="930338" y="2997847"/>
                  </a:lnTo>
                  <a:lnTo>
                    <a:pt x="925639" y="2997847"/>
                  </a:lnTo>
                  <a:lnTo>
                    <a:pt x="922083" y="3010560"/>
                  </a:lnTo>
                  <a:lnTo>
                    <a:pt x="920686" y="3010560"/>
                  </a:lnTo>
                  <a:lnTo>
                    <a:pt x="919797" y="3023260"/>
                  </a:lnTo>
                  <a:lnTo>
                    <a:pt x="918400" y="3023260"/>
                  </a:lnTo>
                  <a:lnTo>
                    <a:pt x="918400" y="3239211"/>
                  </a:lnTo>
                  <a:lnTo>
                    <a:pt x="777163" y="3239211"/>
                  </a:lnTo>
                  <a:lnTo>
                    <a:pt x="777163" y="3391636"/>
                  </a:lnTo>
                  <a:lnTo>
                    <a:pt x="2613977" y="3391636"/>
                  </a:lnTo>
                  <a:lnTo>
                    <a:pt x="2613977" y="3239211"/>
                  </a:lnTo>
                  <a:lnTo>
                    <a:pt x="2472740" y="3239211"/>
                  </a:lnTo>
                  <a:lnTo>
                    <a:pt x="2472740" y="3099473"/>
                  </a:lnTo>
                  <a:lnTo>
                    <a:pt x="2472740" y="3023260"/>
                  </a:lnTo>
                  <a:lnTo>
                    <a:pt x="2471343" y="3023260"/>
                  </a:lnTo>
                  <a:lnTo>
                    <a:pt x="2469057" y="3010560"/>
                  </a:lnTo>
                  <a:lnTo>
                    <a:pt x="2465501" y="2997847"/>
                  </a:lnTo>
                  <a:lnTo>
                    <a:pt x="2460802" y="2997847"/>
                  </a:lnTo>
                  <a:lnTo>
                    <a:pt x="2455341" y="2985147"/>
                  </a:lnTo>
                  <a:lnTo>
                    <a:pt x="2448737" y="2972447"/>
                  </a:lnTo>
                  <a:lnTo>
                    <a:pt x="2433497" y="2972447"/>
                  </a:lnTo>
                  <a:lnTo>
                    <a:pt x="2424988" y="2959747"/>
                  </a:lnTo>
                  <a:lnTo>
                    <a:pt x="2331377" y="2959747"/>
                  </a:lnTo>
                  <a:lnTo>
                    <a:pt x="2331377" y="3099473"/>
                  </a:lnTo>
                  <a:lnTo>
                    <a:pt x="2331377" y="3239211"/>
                  </a:lnTo>
                  <a:lnTo>
                    <a:pt x="1059764" y="3239211"/>
                  </a:lnTo>
                  <a:lnTo>
                    <a:pt x="1059764" y="3099473"/>
                  </a:lnTo>
                  <a:lnTo>
                    <a:pt x="2331377" y="3099473"/>
                  </a:lnTo>
                  <a:lnTo>
                    <a:pt x="2331377" y="2959747"/>
                  </a:lnTo>
                  <a:lnTo>
                    <a:pt x="2260765" y="2959747"/>
                  </a:lnTo>
                  <a:lnTo>
                    <a:pt x="2260765" y="2540558"/>
                  </a:lnTo>
                  <a:lnTo>
                    <a:pt x="3213709" y="2540558"/>
                  </a:lnTo>
                  <a:lnTo>
                    <a:pt x="3222726" y="2527846"/>
                  </a:lnTo>
                  <a:lnTo>
                    <a:pt x="3253841" y="2527846"/>
                  </a:lnTo>
                  <a:lnTo>
                    <a:pt x="3262338" y="2515146"/>
                  </a:lnTo>
                  <a:lnTo>
                    <a:pt x="3279127" y="2515146"/>
                  </a:lnTo>
                  <a:lnTo>
                    <a:pt x="3291192" y="2502446"/>
                  </a:lnTo>
                  <a:lnTo>
                    <a:pt x="3304756" y="2502446"/>
                  </a:lnTo>
                  <a:lnTo>
                    <a:pt x="3309531" y="2489746"/>
                  </a:lnTo>
                  <a:lnTo>
                    <a:pt x="3313671" y="2489746"/>
                  </a:lnTo>
                  <a:lnTo>
                    <a:pt x="3324212" y="2477046"/>
                  </a:lnTo>
                  <a:lnTo>
                    <a:pt x="3330664" y="2477046"/>
                  </a:lnTo>
                  <a:lnTo>
                    <a:pt x="3335667" y="2464333"/>
                  </a:lnTo>
                  <a:lnTo>
                    <a:pt x="3343135" y="2464333"/>
                  </a:lnTo>
                  <a:lnTo>
                    <a:pt x="3351644" y="2451633"/>
                  </a:lnTo>
                  <a:lnTo>
                    <a:pt x="3356724" y="2438933"/>
                  </a:lnTo>
                  <a:lnTo>
                    <a:pt x="3360610" y="2438933"/>
                  </a:lnTo>
                  <a:lnTo>
                    <a:pt x="3363658" y="2426233"/>
                  </a:lnTo>
                  <a:lnTo>
                    <a:pt x="3366249" y="2426233"/>
                  </a:lnTo>
                  <a:lnTo>
                    <a:pt x="3372472" y="2413520"/>
                  </a:lnTo>
                  <a:lnTo>
                    <a:pt x="3375952" y="2400820"/>
                  </a:lnTo>
                  <a:lnTo>
                    <a:pt x="3378543" y="2400820"/>
                  </a:lnTo>
                  <a:lnTo>
                    <a:pt x="3380511" y="2388120"/>
                  </a:lnTo>
                  <a:lnTo>
                    <a:pt x="3382124" y="2388120"/>
                  </a:lnTo>
                  <a:lnTo>
                    <a:pt x="3385807" y="2375420"/>
                  </a:lnTo>
                  <a:lnTo>
                    <a:pt x="3387521" y="2362720"/>
                  </a:lnTo>
                  <a:lnTo>
                    <a:pt x="3388741" y="2362720"/>
                  </a:lnTo>
                  <a:lnTo>
                    <a:pt x="3389617" y="2350008"/>
                  </a:lnTo>
                  <a:lnTo>
                    <a:pt x="3390252" y="2350008"/>
                  </a:lnTo>
                  <a:lnTo>
                    <a:pt x="3391268" y="2337308"/>
                  </a:lnTo>
                  <a:lnTo>
                    <a:pt x="3391268" y="203250"/>
                  </a:lnTo>
                  <a:close/>
                </a:path>
              </a:pathLst>
            </a:custGeom>
            <a:solidFill>
              <a:srgbClr val="4B5B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67860" y="1715310"/>
              <a:ext cx="5497830" cy="5981065"/>
            </a:xfrm>
            <a:custGeom>
              <a:avLst/>
              <a:gdLst/>
              <a:ahLst/>
              <a:cxnLst/>
              <a:rect l="l" t="t" r="r" b="b"/>
              <a:pathLst>
                <a:path w="5497830" h="5981065">
                  <a:moveTo>
                    <a:pt x="5497472" y="5980590"/>
                  </a:moveTo>
                  <a:lnTo>
                    <a:pt x="0" y="5980590"/>
                  </a:lnTo>
                  <a:lnTo>
                    <a:pt x="0" y="0"/>
                  </a:lnTo>
                  <a:lnTo>
                    <a:pt x="5497472" y="0"/>
                  </a:lnTo>
                  <a:lnTo>
                    <a:pt x="5497472" y="5980590"/>
                  </a:lnTo>
                  <a:close/>
                </a:path>
              </a:pathLst>
            </a:custGeom>
            <a:solidFill>
              <a:srgbClr val="0080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16268627" y="844311"/>
            <a:ext cx="422275" cy="404495"/>
          </a:xfrm>
          <a:custGeom>
            <a:avLst/>
            <a:gdLst/>
            <a:ahLst/>
            <a:cxnLst/>
            <a:rect l="l" t="t" r="r" b="b"/>
            <a:pathLst>
              <a:path w="422275" h="404494">
                <a:moveTo>
                  <a:pt x="8764" y="0"/>
                </a:moveTo>
                <a:lnTo>
                  <a:pt x="412954" y="404274"/>
                </a:lnTo>
              </a:path>
              <a:path w="422275" h="404494">
                <a:moveTo>
                  <a:pt x="8764" y="0"/>
                </a:moveTo>
                <a:lnTo>
                  <a:pt x="412954" y="404274"/>
                </a:lnTo>
              </a:path>
              <a:path w="422275" h="404494">
                <a:moveTo>
                  <a:pt x="421973" y="9147"/>
                </a:moveTo>
                <a:lnTo>
                  <a:pt x="0" y="394999"/>
                </a:lnTo>
              </a:path>
              <a:path w="422275" h="404494">
                <a:moveTo>
                  <a:pt x="421973" y="9147"/>
                </a:moveTo>
                <a:lnTo>
                  <a:pt x="0" y="394999"/>
                </a:lnTo>
              </a:path>
            </a:pathLst>
          </a:custGeom>
          <a:ln w="47638">
            <a:solidFill>
              <a:srgbClr val="1B1A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object 2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26244" y="2159108"/>
            <a:ext cx="4600574" cy="519112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7AF2755-140A-AE3F-2042-317FB603AC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4532" y="597822"/>
            <a:ext cx="8100810" cy="858625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75A449C-C8F6-C209-4116-64D734CEC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574989"/>
            <a:ext cx="14859000" cy="909040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81">
            <a:extLst>
              <a:ext uri="{FF2B5EF4-FFF2-40B4-BE49-F238E27FC236}">
                <a16:creationId xmlns:a16="http://schemas.microsoft.com/office/drawing/2014/main" id="{C47613AA-0510-03E9-AB96-FC0951D5C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89606"/>
            <a:ext cx="15468600" cy="926216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18</Words>
  <Application>Microsoft Office PowerPoint</Application>
  <PresentationFormat>Custom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Trebuchet MS</vt:lpstr>
      <vt:lpstr>Verdana</vt:lpstr>
      <vt:lpstr>Office Theme</vt:lpstr>
      <vt:lpstr>SOIL ANALYSIS  MONITORING SYSTEM</vt:lpstr>
      <vt:lpstr>Presentation 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Soil Analysis Monitoring System With Internet Of Things Application</dc:title>
  <dc:creator>Nishimiya Shouko</dc:creator>
  <cp:keywords>DAFnrG6dS74,BAE8DwGFjJE</cp:keywords>
  <cp:lastModifiedBy>Gerald Diongzon</cp:lastModifiedBy>
  <cp:revision>2</cp:revision>
  <dcterms:created xsi:type="dcterms:W3CDTF">2023-07-04T13:32:03Z</dcterms:created>
  <dcterms:modified xsi:type="dcterms:W3CDTF">2023-07-04T13:38:20Z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2023-07-04T00:00:00Z</vt:filetime>
  </property>
  <property fmtid="{D5CDD505-2E9C-101B-9397-08002B2CF9AE}" pid="3" name="Creator">
    <vt:lpwstr>Canva</vt:lpwstr>
  </property>
  <property fmtid="{D5CDD505-2E9C-101B-9397-08002B2CF9AE}" pid="4" name="LastSaved">
    <vt:filetime>2023-07-04T00:00:00Z</vt:filetime>
  </property>
</Properties>
</file>