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 showGuides="1">
      <p:cViewPr>
        <p:scale>
          <a:sx n="77" d="100"/>
          <a:sy n="77" d="100"/>
        </p:scale>
        <p:origin x="616" y="1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C20E-2B99-D943-8E1C-59928CF47FA5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17FC-0733-514C-85B8-DB9B6F564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41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C20E-2B99-D943-8E1C-59928CF47FA5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17FC-0733-514C-85B8-DB9B6F564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04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C20E-2B99-D943-8E1C-59928CF47FA5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17FC-0733-514C-85B8-DB9B6F564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79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C20E-2B99-D943-8E1C-59928CF47FA5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17FC-0733-514C-85B8-DB9B6F564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0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C20E-2B99-D943-8E1C-59928CF47FA5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17FC-0733-514C-85B8-DB9B6F564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74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C20E-2B99-D943-8E1C-59928CF47FA5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17FC-0733-514C-85B8-DB9B6F564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C20E-2B99-D943-8E1C-59928CF47FA5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17FC-0733-514C-85B8-DB9B6F564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6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C20E-2B99-D943-8E1C-59928CF47FA5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17FC-0733-514C-85B8-DB9B6F564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33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C20E-2B99-D943-8E1C-59928CF47FA5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17FC-0733-514C-85B8-DB9B6F564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59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C20E-2B99-D943-8E1C-59928CF47FA5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17FC-0733-514C-85B8-DB9B6F564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88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C20E-2B99-D943-8E1C-59928CF47FA5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17FC-0733-514C-85B8-DB9B6F564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73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C20E-2B99-D943-8E1C-59928CF47FA5}" type="datetimeFigureOut">
              <a:rPr kumimoji="1" lang="ja-JP" altLang="en-US" smtClean="0"/>
              <a:t>2019/4/29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B17FC-0733-514C-85B8-DB9B6F564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29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図形グループ 9"/>
          <p:cNvGrpSpPr/>
          <p:nvPr/>
        </p:nvGrpSpPr>
        <p:grpSpPr>
          <a:xfrm>
            <a:off x="111822" y="0"/>
            <a:ext cx="6865358" cy="6858000"/>
            <a:chOff x="111822" y="0"/>
            <a:chExt cx="6865358" cy="685800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22" y="0"/>
              <a:ext cx="6865358" cy="6858000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3939929" y="0"/>
              <a:ext cx="1107996" cy="36933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mtClean="0"/>
                <a:t>タイトル</a:t>
              </a:r>
              <a:endParaRPr kumimoji="1" lang="ja-JP" altLang="en-US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501805" y="880946"/>
              <a:ext cx="2029522" cy="490654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939929" y="941607"/>
              <a:ext cx="646331" cy="36933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mtClean="0"/>
                <a:t>セル</a:t>
              </a:r>
              <a:endParaRPr kumimoji="1" lang="ja-JP" altLang="en-US" dirty="0"/>
            </a:p>
          </p:txBody>
        </p:sp>
        <p:sp>
          <p:nvSpPr>
            <p:cNvPr id="8" name="左矢印 7"/>
            <p:cNvSpPr/>
            <p:nvPr/>
          </p:nvSpPr>
          <p:spPr>
            <a:xfrm>
              <a:off x="2438400" y="92333"/>
              <a:ext cx="1375317" cy="1846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左矢印 8"/>
            <p:cNvSpPr/>
            <p:nvPr/>
          </p:nvSpPr>
          <p:spPr>
            <a:xfrm>
              <a:off x="2608067" y="1033940"/>
              <a:ext cx="1205650" cy="1846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496550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Yu Gothic</vt:lpstr>
      <vt:lpstr>Yu Gothic Light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西本悠一郎</dc:creator>
  <cp:lastModifiedBy>西本悠一郎</cp:lastModifiedBy>
  <cp:revision>1</cp:revision>
  <dcterms:created xsi:type="dcterms:W3CDTF">2019-04-29T09:57:25Z</dcterms:created>
  <dcterms:modified xsi:type="dcterms:W3CDTF">2019-04-29T09:59:24Z</dcterms:modified>
</cp:coreProperties>
</file>