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 showGuides="1">
      <p:cViewPr>
        <p:scale>
          <a:sx n="87" d="100"/>
          <a:sy n="87" d="100"/>
        </p:scale>
        <p:origin x="520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E4FB3-16F9-904E-BF12-22C859FCF7AE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72913-DC73-CF4C-9741-ACC660D2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2913-DC73-CF4C-9741-ACC660D23FA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55B6-316A-6446-9584-37CE43841E02}" type="datetimeFigureOut">
              <a:rPr kumimoji="1" lang="ja-JP" altLang="en-US" smtClean="0"/>
              <a:t>2019/4/14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69DF-E86F-6240-ACBE-E058D3D905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図形グループ 29"/>
          <p:cNvGrpSpPr/>
          <p:nvPr/>
        </p:nvGrpSpPr>
        <p:grpSpPr>
          <a:xfrm>
            <a:off x="241856" y="425102"/>
            <a:ext cx="5584715" cy="3878884"/>
            <a:chOff x="254382" y="425102"/>
            <a:chExt cx="5584715" cy="3878884"/>
          </a:xfrm>
        </p:grpSpPr>
        <p:grpSp>
          <p:nvGrpSpPr>
            <p:cNvPr id="14" name="図形グループ 13"/>
            <p:cNvGrpSpPr/>
            <p:nvPr/>
          </p:nvGrpSpPr>
          <p:grpSpPr>
            <a:xfrm>
              <a:off x="1123075" y="3020786"/>
              <a:ext cx="3977243" cy="1283200"/>
              <a:chOff x="882869" y="2554014"/>
              <a:chExt cx="3977243" cy="1283200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3276" y="3020785"/>
                <a:ext cx="816429" cy="816429"/>
              </a:xfrm>
              <a:prstGeom prst="rect">
                <a:avLst/>
              </a:prstGeom>
            </p:spPr>
          </p:pic>
          <p:sp>
            <p:nvSpPr>
              <p:cNvPr id="12" name="テキスト ボックス 11"/>
              <p:cNvSpPr txBox="1"/>
              <p:nvPr/>
            </p:nvSpPr>
            <p:spPr>
              <a:xfrm>
                <a:off x="882869" y="2554014"/>
                <a:ext cx="3977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XGBoost</a:t>
                </a:r>
                <a:r>
                  <a:rPr kumimoji="1" lang="ja-JP" altLang="en-US" dirty="0" smtClean="0"/>
                  <a:t>（機械学習のアルゴリズム）</a:t>
                </a:r>
                <a:endParaRPr kumimoji="1" lang="ja-JP" altLang="en-US" dirty="0"/>
              </a:p>
            </p:txBody>
          </p:sp>
        </p:grpSp>
        <p:grpSp>
          <p:nvGrpSpPr>
            <p:cNvPr id="16" name="図形グループ 15"/>
            <p:cNvGrpSpPr/>
            <p:nvPr/>
          </p:nvGrpSpPr>
          <p:grpSpPr>
            <a:xfrm>
              <a:off x="384296" y="425102"/>
              <a:ext cx="5454801" cy="1619794"/>
              <a:chOff x="384296" y="425102"/>
              <a:chExt cx="5454801" cy="161979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384296" y="425102"/>
                <a:ext cx="2534194" cy="16197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トレーニングデータ 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train.csv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304903" y="425102"/>
                <a:ext cx="2534194" cy="161979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/>
                  <a:t>テストデータ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train.csv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21" name="上矢印 20"/>
            <p:cNvSpPr/>
            <p:nvPr/>
          </p:nvSpPr>
          <p:spPr>
            <a:xfrm>
              <a:off x="1451387" y="2167128"/>
              <a:ext cx="382723" cy="772668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上矢印 21"/>
            <p:cNvSpPr/>
            <p:nvPr/>
          </p:nvSpPr>
          <p:spPr>
            <a:xfrm>
              <a:off x="4380638" y="2167128"/>
              <a:ext cx="382723" cy="772668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図形グループ 25"/>
            <p:cNvGrpSpPr/>
            <p:nvPr/>
          </p:nvGrpSpPr>
          <p:grpSpPr>
            <a:xfrm>
              <a:off x="254382" y="2283385"/>
              <a:ext cx="1101405" cy="646331"/>
              <a:chOff x="254382" y="2283385"/>
              <a:chExt cx="1101405" cy="646331"/>
            </a:xfrm>
          </p:grpSpPr>
          <p:sp>
            <p:nvSpPr>
              <p:cNvPr id="23" name="テキスト ボックス 22"/>
              <p:cNvSpPr txBox="1"/>
              <p:nvPr/>
            </p:nvSpPr>
            <p:spPr>
              <a:xfrm>
                <a:off x="570379" y="2283385"/>
                <a:ext cx="7854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学習</a:t>
                </a:r>
                <a:endParaRPr lang="en-US" altLang="ja-JP" dirty="0" smtClean="0"/>
              </a:p>
              <a:p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clf.fit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54382" y="241319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①</a:t>
                </a:r>
                <a:endParaRPr kumimoji="1" lang="ja-JP" altLang="en-US" dirty="0"/>
              </a:p>
            </p:txBody>
          </p:sp>
        </p:grpSp>
        <p:grpSp>
          <p:nvGrpSpPr>
            <p:cNvPr id="27" name="図形グループ 26"/>
            <p:cNvGrpSpPr/>
            <p:nvPr/>
          </p:nvGrpSpPr>
          <p:grpSpPr>
            <a:xfrm>
              <a:off x="2898599" y="2283385"/>
              <a:ext cx="1569225" cy="646331"/>
              <a:chOff x="254382" y="2283385"/>
              <a:chExt cx="1569225" cy="646331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570379" y="2283385"/>
                <a:ext cx="12532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予測</a:t>
                </a:r>
                <a:endParaRPr lang="en-US" altLang="ja-JP" dirty="0" smtClean="0"/>
              </a:p>
              <a:p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clf.predict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254382" y="241319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②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35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図形グループ 20"/>
          <p:cNvGrpSpPr/>
          <p:nvPr/>
        </p:nvGrpSpPr>
        <p:grpSpPr>
          <a:xfrm>
            <a:off x="744926" y="416713"/>
            <a:ext cx="7778190" cy="4820316"/>
            <a:chOff x="744926" y="416713"/>
            <a:chExt cx="7778190" cy="4820316"/>
          </a:xfrm>
        </p:grpSpPr>
        <p:sp>
          <p:nvSpPr>
            <p:cNvPr id="4" name="正方形/長方形 3"/>
            <p:cNvSpPr/>
            <p:nvPr/>
          </p:nvSpPr>
          <p:spPr>
            <a:xfrm>
              <a:off x="744926" y="416713"/>
              <a:ext cx="2534194" cy="1619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データセット</a:t>
              </a:r>
              <a:endParaRPr kumimoji="1" lang="en-US" altLang="ja-JP" dirty="0" smtClean="0"/>
            </a:p>
            <a:p>
              <a:pPr algn="ctr"/>
              <a:r>
                <a:rPr lang="en-US" altLang="ja-JP" dirty="0" smtClean="0"/>
                <a:t>(</a:t>
              </a:r>
              <a:r>
                <a:rPr lang="en-US" altLang="ja-JP" dirty="0" err="1" smtClean="0"/>
                <a:t>train.csv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5" name="下矢印 4"/>
            <p:cNvSpPr/>
            <p:nvPr/>
          </p:nvSpPr>
          <p:spPr>
            <a:xfrm>
              <a:off x="1671912" y="2196792"/>
              <a:ext cx="680223" cy="5910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図形グループ 17"/>
            <p:cNvGrpSpPr/>
            <p:nvPr/>
          </p:nvGrpSpPr>
          <p:grpSpPr>
            <a:xfrm>
              <a:off x="744926" y="2889000"/>
              <a:ext cx="2534194" cy="1691591"/>
              <a:chOff x="744926" y="2889000"/>
              <a:chExt cx="2534194" cy="1691591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744926" y="2889000"/>
                <a:ext cx="2534194" cy="10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データセット</a:t>
                </a:r>
                <a:endParaRPr kumimoji="1" lang="ja-JP" altLang="en-US" dirty="0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744926" y="4040591"/>
                <a:ext cx="2534194" cy="54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データセット</a:t>
                </a:r>
                <a:endParaRPr kumimoji="1" lang="ja-JP" altLang="en-US" dirty="0"/>
              </a:p>
            </p:txBody>
          </p:sp>
        </p:grpSp>
        <p:grpSp>
          <p:nvGrpSpPr>
            <p:cNvPr id="17" name="図形グループ 16"/>
            <p:cNvGrpSpPr/>
            <p:nvPr/>
          </p:nvGrpSpPr>
          <p:grpSpPr>
            <a:xfrm>
              <a:off x="4545873" y="3093195"/>
              <a:ext cx="3977243" cy="1283200"/>
              <a:chOff x="4373513" y="2741653"/>
              <a:chExt cx="3977243" cy="1283200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3920" y="3208424"/>
                <a:ext cx="816429" cy="816429"/>
              </a:xfrm>
              <a:prstGeom prst="rect">
                <a:avLst/>
              </a:prstGeom>
            </p:spPr>
          </p:pic>
          <p:sp>
            <p:nvSpPr>
              <p:cNvPr id="9" name="テキスト ボックス 8"/>
              <p:cNvSpPr txBox="1"/>
              <p:nvPr/>
            </p:nvSpPr>
            <p:spPr>
              <a:xfrm>
                <a:off x="4373513" y="2741653"/>
                <a:ext cx="3977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XGBoost</a:t>
                </a:r>
                <a:r>
                  <a:rPr kumimoji="1" lang="ja-JP" altLang="en-US" dirty="0" smtClean="0"/>
                  <a:t>（機械学習のアルゴリズム）</a:t>
                </a:r>
                <a:endParaRPr kumimoji="1" lang="ja-JP" altLang="en-US" dirty="0"/>
              </a:p>
            </p:txBody>
          </p:sp>
        </p:grpSp>
        <p:sp>
          <p:nvSpPr>
            <p:cNvPr id="10" name="上矢印 9"/>
            <p:cNvSpPr/>
            <p:nvPr/>
          </p:nvSpPr>
          <p:spPr>
            <a:xfrm rot="16200000">
              <a:off x="3726009" y="3042665"/>
              <a:ext cx="382723" cy="772668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3374192" y="2535475"/>
              <a:ext cx="1101405" cy="646331"/>
              <a:chOff x="3504820" y="2004252"/>
              <a:chExt cx="1101405" cy="646331"/>
            </a:xfrm>
          </p:grpSpPr>
          <p:sp>
            <p:nvSpPr>
              <p:cNvPr id="12" name="テキスト ボックス 11"/>
              <p:cNvSpPr txBox="1"/>
              <p:nvPr/>
            </p:nvSpPr>
            <p:spPr>
              <a:xfrm>
                <a:off x="3820817" y="2004252"/>
                <a:ext cx="7854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学習</a:t>
                </a:r>
                <a:endParaRPr lang="en-US" altLang="ja-JP" dirty="0" smtClean="0"/>
              </a:p>
              <a:p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clf.fit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504820" y="21340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①</a:t>
                </a:r>
                <a:endParaRPr kumimoji="1" lang="ja-JP" altLang="en-US" dirty="0"/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3374192" y="4590698"/>
              <a:ext cx="1569225" cy="646331"/>
              <a:chOff x="6149037" y="2004252"/>
              <a:chExt cx="1569225" cy="646331"/>
            </a:xfrm>
          </p:grpSpPr>
          <p:sp>
            <p:nvSpPr>
              <p:cNvPr id="14" name="テキスト ボックス 13"/>
              <p:cNvSpPr txBox="1"/>
              <p:nvPr/>
            </p:nvSpPr>
            <p:spPr>
              <a:xfrm>
                <a:off x="6465034" y="2004252"/>
                <a:ext cx="12532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予測</a:t>
                </a:r>
                <a:endParaRPr lang="en-US" altLang="ja-JP" dirty="0" smtClean="0"/>
              </a:p>
              <a:p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clf.predict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6149037" y="21340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②</a:t>
                </a:r>
                <a:endParaRPr kumimoji="1" lang="ja-JP" altLang="en-US" dirty="0"/>
              </a:p>
            </p:txBody>
          </p:sp>
        </p:grpSp>
        <p:sp>
          <p:nvSpPr>
            <p:cNvPr id="16" name="上矢印 15"/>
            <p:cNvSpPr/>
            <p:nvPr/>
          </p:nvSpPr>
          <p:spPr>
            <a:xfrm rot="16200000">
              <a:off x="3726009" y="3922231"/>
              <a:ext cx="382723" cy="772668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4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49</Words>
  <Application>Microsoft Macintosh PowerPoint</Application>
  <PresentationFormat>画面に合わせる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西本悠一郎</dc:creator>
  <cp:lastModifiedBy>西本悠一郎</cp:lastModifiedBy>
  <cp:revision>2</cp:revision>
  <dcterms:created xsi:type="dcterms:W3CDTF">2019-04-14T07:39:51Z</dcterms:created>
  <dcterms:modified xsi:type="dcterms:W3CDTF">2019-04-14T07:56:45Z</dcterms:modified>
</cp:coreProperties>
</file>