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 showGuides="1">
      <p:cViewPr>
        <p:scale>
          <a:sx n="107" d="100"/>
          <a:sy n="107" d="100"/>
        </p:scale>
        <p:origin x="464" y="344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DD55-9DFB-3E4D-A488-B546B0F7633B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2D73-6890-964F-8350-545C84D2A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DD55-9DFB-3E4D-A488-B546B0F7633B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2D73-6890-964F-8350-545C84D2A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DD55-9DFB-3E4D-A488-B546B0F7633B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2D73-6890-964F-8350-545C84D2A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DD55-9DFB-3E4D-A488-B546B0F7633B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2D73-6890-964F-8350-545C84D2A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DD55-9DFB-3E4D-A488-B546B0F7633B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2D73-6890-964F-8350-545C84D2A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DD55-9DFB-3E4D-A488-B546B0F7633B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2D73-6890-964F-8350-545C84D2A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DD55-9DFB-3E4D-A488-B546B0F7633B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2D73-6890-964F-8350-545C84D2A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DD55-9DFB-3E4D-A488-B546B0F7633B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2D73-6890-964F-8350-545C84D2A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DD55-9DFB-3E4D-A488-B546B0F7633B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2D73-6890-964F-8350-545C84D2A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DD55-9DFB-3E4D-A488-B546B0F7633B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2D73-6890-964F-8350-545C84D2A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DD55-9DFB-3E4D-A488-B546B0F7633B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2D73-6890-964F-8350-545C84D2A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CDD55-9DFB-3E4D-A488-B546B0F7633B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72D73-6890-964F-8350-545C84D2A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275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図形グループ 134"/>
          <p:cNvGrpSpPr/>
          <p:nvPr/>
        </p:nvGrpSpPr>
        <p:grpSpPr>
          <a:xfrm>
            <a:off x="247778" y="75481"/>
            <a:ext cx="6218188" cy="4420163"/>
            <a:chOff x="247778" y="75481"/>
            <a:chExt cx="6218188" cy="4420163"/>
          </a:xfrm>
        </p:grpSpPr>
        <p:grpSp>
          <p:nvGrpSpPr>
            <p:cNvPr id="132" name="図形グループ 131"/>
            <p:cNvGrpSpPr/>
            <p:nvPr/>
          </p:nvGrpSpPr>
          <p:grpSpPr>
            <a:xfrm>
              <a:off x="247778" y="75481"/>
              <a:ext cx="6218188" cy="3594378"/>
              <a:chOff x="247778" y="3198244"/>
              <a:chExt cx="6218188" cy="3594378"/>
            </a:xfrm>
          </p:grpSpPr>
          <p:grpSp>
            <p:nvGrpSpPr>
              <p:cNvPr id="124" name="図形グループ 123"/>
              <p:cNvGrpSpPr/>
              <p:nvPr/>
            </p:nvGrpSpPr>
            <p:grpSpPr>
              <a:xfrm>
                <a:off x="247778" y="3709310"/>
                <a:ext cx="6218188" cy="3083312"/>
                <a:chOff x="247778" y="3465513"/>
                <a:chExt cx="6218188" cy="3083312"/>
              </a:xfrm>
            </p:grpSpPr>
            <p:sp>
              <p:nvSpPr>
                <p:cNvPr id="43" name="円/楕円 42"/>
                <p:cNvSpPr/>
                <p:nvPr/>
              </p:nvSpPr>
              <p:spPr>
                <a:xfrm>
                  <a:off x="1102577" y="3911562"/>
                  <a:ext cx="535259" cy="535259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" name="円/楕円 43"/>
                <p:cNvSpPr/>
                <p:nvPr/>
              </p:nvSpPr>
              <p:spPr>
                <a:xfrm>
                  <a:off x="2496480" y="3465513"/>
                  <a:ext cx="535259" cy="535259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5" name="円/楕円 44"/>
                <p:cNvSpPr/>
                <p:nvPr/>
              </p:nvSpPr>
              <p:spPr>
                <a:xfrm>
                  <a:off x="2496480" y="4314864"/>
                  <a:ext cx="535259" cy="535259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" name="円/楕円 45"/>
                <p:cNvSpPr/>
                <p:nvPr/>
              </p:nvSpPr>
              <p:spPr>
                <a:xfrm>
                  <a:off x="2496480" y="5164215"/>
                  <a:ext cx="535259" cy="535259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" name="円/楕円 46"/>
                <p:cNvSpPr/>
                <p:nvPr/>
              </p:nvSpPr>
              <p:spPr>
                <a:xfrm>
                  <a:off x="2496480" y="6013566"/>
                  <a:ext cx="535259" cy="535259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" name="円/楕円 47"/>
                <p:cNvSpPr/>
                <p:nvPr/>
              </p:nvSpPr>
              <p:spPr>
                <a:xfrm>
                  <a:off x="1102577" y="4736752"/>
                  <a:ext cx="535259" cy="535259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9" name="円/楕円 48"/>
                <p:cNvSpPr/>
                <p:nvPr/>
              </p:nvSpPr>
              <p:spPr>
                <a:xfrm>
                  <a:off x="1102577" y="5636283"/>
                  <a:ext cx="535259" cy="535259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0" name="円/楕円 49"/>
                <p:cNvSpPr/>
                <p:nvPr/>
              </p:nvSpPr>
              <p:spPr>
                <a:xfrm>
                  <a:off x="5102032" y="3911562"/>
                  <a:ext cx="535259" cy="535259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1" name="円/楕円 50"/>
                <p:cNvSpPr/>
                <p:nvPr/>
              </p:nvSpPr>
              <p:spPr>
                <a:xfrm>
                  <a:off x="5102032" y="4736752"/>
                  <a:ext cx="535259" cy="535259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円/楕円 51"/>
                <p:cNvSpPr/>
                <p:nvPr/>
              </p:nvSpPr>
              <p:spPr>
                <a:xfrm>
                  <a:off x="5102032" y="5636283"/>
                  <a:ext cx="535259" cy="535259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3" name="直線矢印コネクタ 52"/>
                <p:cNvCxnSpPr/>
                <p:nvPr/>
              </p:nvCxnSpPr>
              <p:spPr>
                <a:xfrm>
                  <a:off x="247778" y="4185696"/>
                  <a:ext cx="828675" cy="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矢印コネクタ 53"/>
                <p:cNvCxnSpPr/>
                <p:nvPr/>
              </p:nvCxnSpPr>
              <p:spPr>
                <a:xfrm>
                  <a:off x="247778" y="5014035"/>
                  <a:ext cx="828675" cy="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矢印コネクタ 54"/>
                <p:cNvCxnSpPr/>
                <p:nvPr/>
              </p:nvCxnSpPr>
              <p:spPr>
                <a:xfrm>
                  <a:off x="247778" y="5906920"/>
                  <a:ext cx="828675" cy="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矢印コネクタ 55"/>
                <p:cNvCxnSpPr>
                  <a:endCxn id="44" idx="2"/>
                </p:cNvCxnSpPr>
                <p:nvPr/>
              </p:nvCxnSpPr>
              <p:spPr>
                <a:xfrm flipV="1">
                  <a:off x="1667805" y="3733143"/>
                  <a:ext cx="828675" cy="432382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矢印コネクタ 56"/>
                <p:cNvCxnSpPr/>
                <p:nvPr/>
              </p:nvCxnSpPr>
              <p:spPr>
                <a:xfrm flipV="1">
                  <a:off x="1667805" y="4583042"/>
                  <a:ext cx="828675" cy="432382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矢印コネクタ 57"/>
                <p:cNvCxnSpPr/>
                <p:nvPr/>
              </p:nvCxnSpPr>
              <p:spPr>
                <a:xfrm flipV="1">
                  <a:off x="1667805" y="5471530"/>
                  <a:ext cx="828675" cy="432382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矢印コネクタ 58"/>
                <p:cNvCxnSpPr>
                  <a:stCxn id="43" idx="6"/>
                  <a:endCxn id="45" idx="2"/>
                </p:cNvCxnSpPr>
                <p:nvPr/>
              </p:nvCxnSpPr>
              <p:spPr>
                <a:xfrm>
                  <a:off x="1637836" y="4179192"/>
                  <a:ext cx="858644" cy="403302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矢印コネクタ 59"/>
                <p:cNvCxnSpPr/>
                <p:nvPr/>
              </p:nvCxnSpPr>
              <p:spPr>
                <a:xfrm>
                  <a:off x="1637836" y="5004381"/>
                  <a:ext cx="858644" cy="403302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矢印コネクタ 60"/>
                <p:cNvCxnSpPr/>
                <p:nvPr/>
              </p:nvCxnSpPr>
              <p:spPr>
                <a:xfrm>
                  <a:off x="1637836" y="5913970"/>
                  <a:ext cx="858644" cy="403302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矢印コネクタ 61"/>
                <p:cNvCxnSpPr>
                  <a:endCxn id="50" idx="2"/>
                </p:cNvCxnSpPr>
                <p:nvPr/>
              </p:nvCxnSpPr>
              <p:spPr>
                <a:xfrm>
                  <a:off x="4343751" y="3729426"/>
                  <a:ext cx="758281" cy="449766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矢印コネクタ 62"/>
                <p:cNvCxnSpPr/>
                <p:nvPr/>
              </p:nvCxnSpPr>
              <p:spPr>
                <a:xfrm>
                  <a:off x="4343751" y="4589333"/>
                  <a:ext cx="758281" cy="449766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矢印コネクタ 63"/>
                <p:cNvCxnSpPr/>
                <p:nvPr/>
              </p:nvCxnSpPr>
              <p:spPr>
                <a:xfrm>
                  <a:off x="4343751" y="5431845"/>
                  <a:ext cx="758281" cy="480759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矢印コネクタ 64"/>
                <p:cNvCxnSpPr/>
                <p:nvPr/>
              </p:nvCxnSpPr>
              <p:spPr>
                <a:xfrm flipV="1">
                  <a:off x="4308553" y="5912604"/>
                  <a:ext cx="828675" cy="432382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矢印コネクタ 65"/>
                <p:cNvCxnSpPr>
                  <a:endCxn id="51" idx="2"/>
                </p:cNvCxnSpPr>
                <p:nvPr/>
              </p:nvCxnSpPr>
              <p:spPr>
                <a:xfrm flipV="1">
                  <a:off x="4343751" y="5004382"/>
                  <a:ext cx="758281" cy="427463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矢印コネクタ 66"/>
                <p:cNvCxnSpPr/>
                <p:nvPr/>
              </p:nvCxnSpPr>
              <p:spPr>
                <a:xfrm flipV="1">
                  <a:off x="4343751" y="4168697"/>
                  <a:ext cx="758281" cy="427463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矢印コネクタ 67"/>
                <p:cNvCxnSpPr/>
                <p:nvPr/>
              </p:nvCxnSpPr>
              <p:spPr>
                <a:xfrm>
                  <a:off x="5637291" y="4185696"/>
                  <a:ext cx="828675" cy="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矢印コネクタ 68"/>
                <p:cNvCxnSpPr/>
                <p:nvPr/>
              </p:nvCxnSpPr>
              <p:spPr>
                <a:xfrm>
                  <a:off x="5637291" y="5014035"/>
                  <a:ext cx="828675" cy="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矢印コネクタ 69"/>
                <p:cNvCxnSpPr/>
                <p:nvPr/>
              </p:nvCxnSpPr>
              <p:spPr>
                <a:xfrm>
                  <a:off x="5637291" y="5906920"/>
                  <a:ext cx="828675" cy="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円/楕円 73"/>
                <p:cNvSpPr/>
                <p:nvPr/>
              </p:nvSpPr>
              <p:spPr>
                <a:xfrm>
                  <a:off x="3773294" y="3465513"/>
                  <a:ext cx="535259" cy="535259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5" name="円/楕円 74"/>
                <p:cNvSpPr/>
                <p:nvPr/>
              </p:nvSpPr>
              <p:spPr>
                <a:xfrm>
                  <a:off x="3773294" y="4314864"/>
                  <a:ext cx="535259" cy="535259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6" name="円/楕円 75"/>
                <p:cNvSpPr/>
                <p:nvPr/>
              </p:nvSpPr>
              <p:spPr>
                <a:xfrm>
                  <a:off x="3773294" y="5164215"/>
                  <a:ext cx="535259" cy="535259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7" name="円/楕円 76"/>
                <p:cNvSpPr/>
                <p:nvPr/>
              </p:nvSpPr>
              <p:spPr>
                <a:xfrm>
                  <a:off x="3773294" y="6013566"/>
                  <a:ext cx="535259" cy="535259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81" name="直線矢印コネクタ 80"/>
                <p:cNvCxnSpPr>
                  <a:stCxn id="47" idx="6"/>
                  <a:endCxn id="77" idx="2"/>
                </p:cNvCxnSpPr>
                <p:nvPr/>
              </p:nvCxnSpPr>
              <p:spPr>
                <a:xfrm>
                  <a:off x="3031739" y="6281196"/>
                  <a:ext cx="741555" cy="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矢印コネクタ 88"/>
                <p:cNvCxnSpPr/>
                <p:nvPr/>
              </p:nvCxnSpPr>
              <p:spPr>
                <a:xfrm>
                  <a:off x="3031739" y="5431845"/>
                  <a:ext cx="741555" cy="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矢印コネクタ 89"/>
                <p:cNvCxnSpPr/>
                <p:nvPr/>
              </p:nvCxnSpPr>
              <p:spPr>
                <a:xfrm>
                  <a:off x="3031739" y="4577366"/>
                  <a:ext cx="741555" cy="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線矢印コネクタ 90"/>
                <p:cNvCxnSpPr/>
                <p:nvPr/>
              </p:nvCxnSpPr>
              <p:spPr>
                <a:xfrm>
                  <a:off x="3031739" y="3729426"/>
                  <a:ext cx="741555" cy="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矢印コネクタ 91"/>
                <p:cNvCxnSpPr>
                  <a:endCxn id="75" idx="2"/>
                </p:cNvCxnSpPr>
                <p:nvPr/>
              </p:nvCxnSpPr>
              <p:spPr>
                <a:xfrm>
                  <a:off x="3020293" y="3729426"/>
                  <a:ext cx="753001" cy="853068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矢印コネクタ 93"/>
                <p:cNvCxnSpPr>
                  <a:endCxn id="76" idx="2"/>
                </p:cNvCxnSpPr>
                <p:nvPr/>
              </p:nvCxnSpPr>
              <p:spPr>
                <a:xfrm>
                  <a:off x="3022557" y="3729426"/>
                  <a:ext cx="750737" cy="1702419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線矢印コネクタ 95"/>
                <p:cNvCxnSpPr>
                  <a:endCxn id="77" idx="2"/>
                </p:cNvCxnSpPr>
                <p:nvPr/>
              </p:nvCxnSpPr>
              <p:spPr>
                <a:xfrm>
                  <a:off x="3030681" y="3738123"/>
                  <a:ext cx="742613" cy="2543073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線矢印コネクタ 97"/>
                <p:cNvCxnSpPr>
                  <a:endCxn id="74" idx="2"/>
                </p:cNvCxnSpPr>
                <p:nvPr/>
              </p:nvCxnSpPr>
              <p:spPr>
                <a:xfrm flipV="1">
                  <a:off x="3020293" y="3733143"/>
                  <a:ext cx="753001" cy="847563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矢印コネクタ 99"/>
                <p:cNvCxnSpPr>
                  <a:stCxn id="45" idx="6"/>
                  <a:endCxn id="76" idx="2"/>
                </p:cNvCxnSpPr>
                <p:nvPr/>
              </p:nvCxnSpPr>
              <p:spPr>
                <a:xfrm>
                  <a:off x="3031739" y="4582494"/>
                  <a:ext cx="741555" cy="849351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矢印コネクタ 102"/>
                <p:cNvCxnSpPr>
                  <a:stCxn id="45" idx="6"/>
                  <a:endCxn id="77" idx="2"/>
                </p:cNvCxnSpPr>
                <p:nvPr/>
              </p:nvCxnSpPr>
              <p:spPr>
                <a:xfrm>
                  <a:off x="3031739" y="4582494"/>
                  <a:ext cx="741555" cy="1698702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線矢印コネクタ 105"/>
                <p:cNvCxnSpPr>
                  <a:stCxn id="46" idx="6"/>
                  <a:endCxn id="74" idx="2"/>
                </p:cNvCxnSpPr>
                <p:nvPr/>
              </p:nvCxnSpPr>
              <p:spPr>
                <a:xfrm flipV="1">
                  <a:off x="3031739" y="3733143"/>
                  <a:ext cx="741555" cy="1698702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矢印コネクタ 108"/>
                <p:cNvCxnSpPr>
                  <a:stCxn id="46" idx="6"/>
                  <a:endCxn id="75" idx="2"/>
                </p:cNvCxnSpPr>
                <p:nvPr/>
              </p:nvCxnSpPr>
              <p:spPr>
                <a:xfrm flipV="1">
                  <a:off x="3031739" y="4582494"/>
                  <a:ext cx="741555" cy="849351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線矢印コネクタ 111"/>
                <p:cNvCxnSpPr>
                  <a:stCxn id="46" idx="6"/>
                  <a:endCxn id="77" idx="2"/>
                </p:cNvCxnSpPr>
                <p:nvPr/>
              </p:nvCxnSpPr>
              <p:spPr>
                <a:xfrm>
                  <a:off x="3031739" y="5431845"/>
                  <a:ext cx="741555" cy="849351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線矢印コネクタ 114"/>
                <p:cNvCxnSpPr>
                  <a:stCxn id="47" idx="6"/>
                  <a:endCxn id="74" idx="2"/>
                </p:cNvCxnSpPr>
                <p:nvPr/>
              </p:nvCxnSpPr>
              <p:spPr>
                <a:xfrm flipV="1">
                  <a:off x="3031739" y="3733143"/>
                  <a:ext cx="741555" cy="2548053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矢印コネクタ 117"/>
                <p:cNvCxnSpPr>
                  <a:stCxn id="47" idx="6"/>
                  <a:endCxn id="75" idx="2"/>
                </p:cNvCxnSpPr>
                <p:nvPr/>
              </p:nvCxnSpPr>
              <p:spPr>
                <a:xfrm flipV="1">
                  <a:off x="3031739" y="4582494"/>
                  <a:ext cx="741555" cy="1698702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線矢印コネクタ 120"/>
                <p:cNvCxnSpPr>
                  <a:stCxn id="47" idx="6"/>
                  <a:endCxn id="76" idx="2"/>
                </p:cNvCxnSpPr>
                <p:nvPr/>
              </p:nvCxnSpPr>
              <p:spPr>
                <a:xfrm flipV="1">
                  <a:off x="3031739" y="5431845"/>
                  <a:ext cx="741555" cy="849351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テキスト ボックス 128"/>
              <p:cNvSpPr txBox="1"/>
              <p:nvPr/>
            </p:nvSpPr>
            <p:spPr>
              <a:xfrm>
                <a:off x="963311" y="319824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入力層</a:t>
                </a:r>
                <a:endParaRPr kumimoji="1" lang="ja-JP" altLang="en-US" dirty="0"/>
              </a:p>
            </p:txBody>
          </p:sp>
          <p:sp>
            <p:nvSpPr>
              <p:cNvPr id="130" name="テキスト ボックス 129"/>
              <p:cNvSpPr txBox="1"/>
              <p:nvPr/>
            </p:nvSpPr>
            <p:spPr>
              <a:xfrm>
                <a:off x="2996541" y="319824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中間層</a:t>
                </a:r>
                <a:endParaRPr kumimoji="1" lang="ja-JP" altLang="en-US" dirty="0"/>
              </a:p>
            </p:txBody>
          </p:sp>
          <p:sp>
            <p:nvSpPr>
              <p:cNvPr id="131" name="テキスト ボックス 130"/>
              <p:cNvSpPr txBox="1"/>
              <p:nvPr/>
            </p:nvSpPr>
            <p:spPr>
              <a:xfrm>
                <a:off x="4743402" y="319824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出力層</a:t>
                </a:r>
                <a:endParaRPr kumimoji="1" lang="ja-JP" altLang="en-US" dirty="0"/>
              </a:p>
            </p:txBody>
          </p:sp>
        </p:grpSp>
        <p:sp>
          <p:nvSpPr>
            <p:cNvPr id="133" name="角丸四角形 132"/>
            <p:cNvSpPr/>
            <p:nvPr/>
          </p:nvSpPr>
          <p:spPr>
            <a:xfrm>
              <a:off x="2302136" y="473336"/>
              <a:ext cx="2162288" cy="3334871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テキスト ボックス 133"/>
            <p:cNvSpPr txBox="1"/>
            <p:nvPr/>
          </p:nvSpPr>
          <p:spPr>
            <a:xfrm>
              <a:off x="1726963" y="3849313"/>
              <a:ext cx="3416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 smtClean="0"/>
                <a:t>↑</a:t>
              </a:r>
              <a:endParaRPr kumimoji="1" lang="en-US" altLang="ja-JP" dirty="0" smtClean="0"/>
            </a:p>
            <a:p>
              <a:pPr algn="ctr"/>
              <a:r>
                <a:rPr kumimoji="1" lang="ja-JP" altLang="en-US" dirty="0" smtClean="0"/>
                <a:t>（中間）層の数</a:t>
              </a:r>
              <a:r>
                <a:rPr lang="ja-JP" altLang="en-US" dirty="0"/>
                <a:t>は人間</a:t>
              </a:r>
              <a:r>
                <a:rPr lang="ja-JP" altLang="en-US" dirty="0" smtClean="0"/>
                <a:t>が決める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4703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図形グループ 3"/>
          <p:cNvGrpSpPr/>
          <p:nvPr/>
        </p:nvGrpSpPr>
        <p:grpSpPr>
          <a:xfrm>
            <a:off x="247778" y="480404"/>
            <a:ext cx="4906176" cy="3402937"/>
            <a:chOff x="247778" y="292"/>
            <a:chExt cx="4906176" cy="3402937"/>
          </a:xfrm>
        </p:grpSpPr>
        <p:grpSp>
          <p:nvGrpSpPr>
            <p:cNvPr id="5" name="図形グループ 4"/>
            <p:cNvGrpSpPr/>
            <p:nvPr/>
          </p:nvGrpSpPr>
          <p:grpSpPr>
            <a:xfrm>
              <a:off x="247778" y="319917"/>
              <a:ext cx="4906176" cy="3083312"/>
              <a:chOff x="762128" y="613317"/>
              <a:chExt cx="4906176" cy="3083312"/>
            </a:xfrm>
          </p:grpSpPr>
          <p:sp>
            <p:nvSpPr>
              <p:cNvPr id="9" name="円/楕円 8"/>
              <p:cNvSpPr/>
              <p:nvPr/>
            </p:nvSpPr>
            <p:spPr>
              <a:xfrm>
                <a:off x="1616927" y="1059366"/>
                <a:ext cx="535259" cy="53525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/楕円 9"/>
              <p:cNvSpPr/>
              <p:nvPr/>
            </p:nvSpPr>
            <p:spPr>
              <a:xfrm>
                <a:off x="3010830" y="613317"/>
                <a:ext cx="535259" cy="53525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3010830" y="1462668"/>
                <a:ext cx="535259" cy="53525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/楕円 11"/>
              <p:cNvSpPr/>
              <p:nvPr/>
            </p:nvSpPr>
            <p:spPr>
              <a:xfrm>
                <a:off x="3010830" y="2312019"/>
                <a:ext cx="535259" cy="53525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/楕円 12"/>
              <p:cNvSpPr/>
              <p:nvPr/>
            </p:nvSpPr>
            <p:spPr>
              <a:xfrm>
                <a:off x="3010830" y="3161370"/>
                <a:ext cx="535259" cy="53525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/>
              <p:cNvSpPr/>
              <p:nvPr/>
            </p:nvSpPr>
            <p:spPr>
              <a:xfrm>
                <a:off x="1616927" y="1884556"/>
                <a:ext cx="535259" cy="53525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/楕円 14"/>
              <p:cNvSpPr/>
              <p:nvPr/>
            </p:nvSpPr>
            <p:spPr>
              <a:xfrm>
                <a:off x="1616927" y="2784087"/>
                <a:ext cx="535259" cy="53525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/楕円 15"/>
              <p:cNvSpPr/>
              <p:nvPr/>
            </p:nvSpPr>
            <p:spPr>
              <a:xfrm>
                <a:off x="4304370" y="1059366"/>
                <a:ext cx="535259" cy="53525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/>
              <p:cNvSpPr/>
              <p:nvPr/>
            </p:nvSpPr>
            <p:spPr>
              <a:xfrm>
                <a:off x="4304370" y="1884556"/>
                <a:ext cx="535259" cy="53525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/>
              <p:cNvSpPr/>
              <p:nvPr/>
            </p:nvSpPr>
            <p:spPr>
              <a:xfrm>
                <a:off x="4304370" y="2784087"/>
                <a:ext cx="535259" cy="53525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9" name="直線矢印コネクタ 18"/>
              <p:cNvCxnSpPr/>
              <p:nvPr/>
            </p:nvCxnSpPr>
            <p:spPr>
              <a:xfrm>
                <a:off x="762128" y="1333500"/>
                <a:ext cx="828675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/>
              <p:cNvCxnSpPr/>
              <p:nvPr/>
            </p:nvCxnSpPr>
            <p:spPr>
              <a:xfrm>
                <a:off x="762128" y="2161839"/>
                <a:ext cx="828675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矢印コネクタ 20"/>
              <p:cNvCxnSpPr/>
              <p:nvPr/>
            </p:nvCxnSpPr>
            <p:spPr>
              <a:xfrm>
                <a:off x="762128" y="3054724"/>
                <a:ext cx="828675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/>
              <p:cNvCxnSpPr>
                <a:endCxn id="7" idx="2"/>
              </p:cNvCxnSpPr>
              <p:nvPr/>
            </p:nvCxnSpPr>
            <p:spPr>
              <a:xfrm flipV="1">
                <a:off x="2182155" y="880947"/>
                <a:ext cx="828675" cy="43238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22"/>
              <p:cNvCxnSpPr/>
              <p:nvPr/>
            </p:nvCxnSpPr>
            <p:spPr>
              <a:xfrm flipV="1">
                <a:off x="2182155" y="1730846"/>
                <a:ext cx="828675" cy="43238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矢印コネクタ 23"/>
              <p:cNvCxnSpPr/>
              <p:nvPr/>
            </p:nvCxnSpPr>
            <p:spPr>
              <a:xfrm flipV="1">
                <a:off x="2182155" y="2619334"/>
                <a:ext cx="828675" cy="43238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/>
              <p:cNvCxnSpPr>
                <a:stCxn id="6" idx="6"/>
                <a:endCxn id="8" idx="2"/>
              </p:cNvCxnSpPr>
              <p:nvPr/>
            </p:nvCxnSpPr>
            <p:spPr>
              <a:xfrm>
                <a:off x="2152186" y="1326996"/>
                <a:ext cx="858644" cy="40330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矢印コネクタ 25"/>
              <p:cNvCxnSpPr/>
              <p:nvPr/>
            </p:nvCxnSpPr>
            <p:spPr>
              <a:xfrm>
                <a:off x="2152186" y="2152185"/>
                <a:ext cx="858644" cy="40330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矢印コネクタ 26"/>
              <p:cNvCxnSpPr/>
              <p:nvPr/>
            </p:nvCxnSpPr>
            <p:spPr>
              <a:xfrm>
                <a:off x="2152186" y="3061774"/>
                <a:ext cx="858644" cy="40330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矢印コネクタ 27"/>
              <p:cNvCxnSpPr>
                <a:endCxn id="13" idx="2"/>
              </p:cNvCxnSpPr>
              <p:nvPr/>
            </p:nvCxnSpPr>
            <p:spPr>
              <a:xfrm>
                <a:off x="3546089" y="877230"/>
                <a:ext cx="758281" cy="449766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矢印コネクタ 28"/>
              <p:cNvCxnSpPr/>
              <p:nvPr/>
            </p:nvCxnSpPr>
            <p:spPr>
              <a:xfrm>
                <a:off x="3546089" y="1737137"/>
                <a:ext cx="758281" cy="449766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29"/>
              <p:cNvCxnSpPr>
                <a:stCxn id="9" idx="6"/>
              </p:cNvCxnSpPr>
              <p:nvPr/>
            </p:nvCxnSpPr>
            <p:spPr>
              <a:xfrm>
                <a:off x="3546089" y="2579649"/>
                <a:ext cx="758281" cy="480759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/>
              <p:cNvCxnSpPr/>
              <p:nvPr/>
            </p:nvCxnSpPr>
            <p:spPr>
              <a:xfrm flipV="1">
                <a:off x="3510891" y="3060408"/>
                <a:ext cx="828675" cy="43238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矢印コネクタ 31"/>
              <p:cNvCxnSpPr>
                <a:stCxn id="9" idx="6"/>
                <a:endCxn id="14" idx="2"/>
              </p:cNvCxnSpPr>
              <p:nvPr/>
            </p:nvCxnSpPr>
            <p:spPr>
              <a:xfrm flipV="1">
                <a:off x="3546089" y="2152186"/>
                <a:ext cx="758281" cy="427463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/>
              <p:cNvCxnSpPr/>
              <p:nvPr/>
            </p:nvCxnSpPr>
            <p:spPr>
              <a:xfrm flipV="1">
                <a:off x="3546089" y="1316501"/>
                <a:ext cx="758281" cy="427463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矢印コネクタ 33"/>
              <p:cNvCxnSpPr/>
              <p:nvPr/>
            </p:nvCxnSpPr>
            <p:spPr>
              <a:xfrm>
                <a:off x="4839629" y="1333500"/>
                <a:ext cx="828675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/>
              <p:cNvCxnSpPr/>
              <p:nvPr/>
            </p:nvCxnSpPr>
            <p:spPr>
              <a:xfrm>
                <a:off x="4839629" y="2161839"/>
                <a:ext cx="828675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矢印コネクタ 35"/>
              <p:cNvCxnSpPr/>
              <p:nvPr/>
            </p:nvCxnSpPr>
            <p:spPr>
              <a:xfrm>
                <a:off x="4839629" y="3054724"/>
                <a:ext cx="828675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テキスト ボックス 5"/>
            <p:cNvSpPr txBox="1"/>
            <p:nvPr/>
          </p:nvSpPr>
          <p:spPr>
            <a:xfrm>
              <a:off x="931624" y="29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入力層</a:t>
              </a:r>
              <a:endParaRPr kumimoji="1" lang="ja-JP" altLang="en-US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2325527" y="29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中間層</a:t>
              </a:r>
              <a:endParaRPr kumimoji="1" lang="ja-JP" altLang="en-US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602341" y="29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mtClean="0"/>
                <a:t>出力層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97418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17</Words>
  <Application>Microsoft Macintosh PowerPoint</Application>
  <PresentationFormat>画面に合わせる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游ゴシック</vt:lpstr>
      <vt:lpstr>游ゴシック Light</vt:lpstr>
      <vt:lpstr>Arial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西本悠一郎</dc:creator>
  <cp:lastModifiedBy>西本悠一郎</cp:lastModifiedBy>
  <cp:revision>5</cp:revision>
  <dcterms:created xsi:type="dcterms:W3CDTF">2019-05-06T05:31:31Z</dcterms:created>
  <dcterms:modified xsi:type="dcterms:W3CDTF">2019-05-06T07:03:13Z</dcterms:modified>
</cp:coreProperties>
</file>