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82" autoAdjust="0"/>
  </p:normalViewPr>
  <p:slideViewPr>
    <p:cSldViewPr snapToGrid="0">
      <p:cViewPr varScale="1">
        <p:scale>
          <a:sx n="63" d="100"/>
          <a:sy n="63" d="100"/>
        </p:scale>
        <p:origin x="1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99833-F365-4CC7-BC75-F0D001A03D60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829D-631B-4E2B-97BE-581DF982F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05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 dirty="0"/>
              <a:t>ケーブル作成の手順を画像と共にまとめていきます。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1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最初にケーブルを切断します。</a:t>
            </a:r>
            <a:endParaRPr kumimoji="1" lang="en-US" altLang="ja-JP" dirty="0"/>
          </a:p>
          <a:p>
            <a:r>
              <a:rPr kumimoji="1" lang="ja-JP" altLang="en-US" dirty="0"/>
              <a:t>端の部分から、人差し指第二関節程まで外皮の部分だけを切ります。</a:t>
            </a:r>
            <a:endParaRPr kumimoji="1" lang="en-US" altLang="ja-JP" dirty="0"/>
          </a:p>
          <a:p>
            <a:r>
              <a:rPr kumimoji="1" lang="ja-JP" altLang="en-US" dirty="0"/>
              <a:t>この時中のファイバーを切らないように注意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6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中に黒い真芯がある場合、これを取り除く。</a:t>
            </a:r>
            <a:endParaRPr kumimoji="1" lang="en-US" altLang="ja-JP" dirty="0"/>
          </a:p>
          <a:p>
            <a:r>
              <a:rPr kumimoji="1" lang="ja-JP" altLang="en-US" dirty="0"/>
              <a:t>この時も他のファイバーが傷つかないように注意すること。</a:t>
            </a:r>
            <a:endParaRPr kumimoji="1" lang="en-US" altLang="ja-JP" dirty="0"/>
          </a:p>
          <a:p>
            <a:r>
              <a:rPr kumimoji="1" lang="ja-JP" altLang="en-US" dirty="0"/>
              <a:t>バナナのように剥くとよい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4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オレンジのようなファイバーのように、より合わさったものが四つあるため、</a:t>
            </a:r>
            <a:endParaRPr kumimoji="1" lang="en-US" altLang="ja-JP" dirty="0"/>
          </a:p>
          <a:p>
            <a:r>
              <a:rPr kumimoji="1" lang="ja-JP" altLang="en-US" dirty="0"/>
              <a:t>全てほどき、８本の直線ファイバーの状態にする。</a:t>
            </a:r>
            <a:endParaRPr kumimoji="1" lang="en-US" altLang="ja-JP" dirty="0"/>
          </a:p>
          <a:p>
            <a:r>
              <a:rPr kumimoji="1" lang="ja-JP" altLang="en-US" dirty="0"/>
              <a:t>　？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この時テーブル等に押し付けると直線になりやすい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6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ファイバーを右の図の順番になるように並べ、コネクタに入る大きさまでまとめる。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9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纏めたら先の部分をコネクタに入れ、外皮がある部分と端の部分の中間を直線に整える。</a:t>
            </a:r>
            <a:endParaRPr kumimoji="1" lang="en-US" altLang="ja-JP" dirty="0"/>
          </a:p>
          <a:p>
            <a:r>
              <a:rPr kumimoji="1" lang="ja-JP" altLang="en-US" dirty="0"/>
              <a:t>その後コネクタが丁度よい場所にくるように切っていく。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9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完成形</a:t>
            </a:r>
            <a:endParaRPr kumimoji="1" lang="en-US" altLang="ja-JP" dirty="0"/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この時端の部分までファイバーが全て到達している事、</a:t>
            </a:r>
            <a:endParaRPr kumimoji="1" lang="en-US" altLang="ja-JP" dirty="0"/>
          </a:p>
          <a:p>
            <a:r>
              <a:rPr kumimoji="1" lang="ja-JP" altLang="en-US" dirty="0"/>
              <a:t>　 全ての順番が正しいこと、コネクタの上下を確認する。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03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最後に圧着し、カチッと音を鳴らす。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0829D-631B-4E2B-97BE-581DF982FEE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4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6D91C-59C3-ABAB-E792-5F6B5513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A88FBD-332C-DC9C-454F-D3DE44851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B384C5-5B5D-05C9-A03B-35BE49CC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0DB92-9B4C-BD51-A1BB-35319ADF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EA244-DE0C-569F-ACEC-03D17803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78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92B70-502F-FF7A-2719-D3F0290D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971152-FB9B-5BD2-A9D4-CA34A305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0B0BD-952F-1767-2A65-F2ECF249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8584E-EB44-C01C-E125-83C9342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B7EE5-F0D9-7C07-488E-179A906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4AF239-58EA-D29B-F78D-90FD8828A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4A9465-9130-EC91-C252-995A4DCB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EBD2F-D817-FCE9-F88D-281927DC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5583-BCC9-DA2C-1D88-ECC8691F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94336-D87D-9E5B-8469-E4E3AD8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6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43CB0-C9A5-5C0E-35F6-89B8A21A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29C71-18E3-54A4-BCC0-34670EB3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A24AA-2217-920C-0DAA-7A125D2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059B37-D4B1-F65D-005E-49867AA2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FD4-4807-E5BB-17B8-9CDEAD3C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78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08C18-3CF9-B4F9-C333-44568585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951F18-0A03-4572-7DC9-F5D82C20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FE039-3A87-E0CC-3CBA-453A7EBD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16EB7-B197-28BD-6A8F-05A5BCAE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909151-8D63-4503-F629-14BB027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4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8598B-AB70-9B19-77B7-4E11DA10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9624B-E230-CFCA-FC0C-8E48E969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03E5A2-8F5A-D113-6735-0CD37552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4F4CAC-C029-045D-661B-E8056556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ED074-6FCF-47E6-AA60-4FD27D8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431A4F-334D-7D73-5B4D-CEDED368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DE645-0A39-021B-6330-FF23E92D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3B7D44-6DB7-145D-2ACC-09C90A45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3B41C0-3E01-6740-0FC1-54CAB0004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8CF206-5E12-1FB4-E392-9A6AAA959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4CF450-934D-C169-219D-3AE8127B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C6228E-2392-D2B4-EFA4-2273CF55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D71697-4F51-E8ED-B30F-0D84745F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CB4C62-FE05-49E5-EF13-D1AEE934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0169-081E-5D42-BCCA-7ADC07A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B9FBA-7E84-77ED-9FC7-74CE878C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C1BA6A-25EB-0071-05DD-31194CED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DF2607-BC57-4B87-6D33-3B56050C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9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99C620-F239-29F6-43E1-3DB2E81B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5CD417-AA25-F532-B88E-A9FF828F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45A747-8B9D-226B-5BC4-AACA63E8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3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66B83-C5D0-92D5-879A-9F8760B1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8E5FDB-2B8F-4E72-0655-682ED84F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0FEF23-C509-C57F-AD94-6B3EC652A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4CFD77-5982-C726-F9F4-3585D3B0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993841-6A10-7B65-59C2-498A2423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9320B-46A1-9298-3429-50F2E861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7DCE1-F047-12EA-04D9-77F02705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E261A7-E2AD-0A8A-E29A-56E68891C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4A99F-0BC5-9195-C83A-65B44C68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DD5190-71BE-956C-D6E5-CAF0B560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ECB2D5-67B5-B078-3938-21AF089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21705-3551-2143-DDCF-3C826872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8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7C2F8D-7ECE-7694-EADF-81BBD08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31349-E87F-DF6E-3FFD-F746C2E1E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80FFF-99B6-8A9C-8512-AA18C651B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8337F-16C7-40EC-866B-E4C9D4F39795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1B44D-A2EE-21FD-4B74-3EB68B071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248DF-D73A-6FD1-E88F-2B9EDA436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6EDEB-1439-4B38-8614-4AF17A1E9C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9A02A-4137-9C67-5B24-F5F9EDAF4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 dirty="0"/>
              <a:t>ケーブルを作ろう</a:t>
            </a:r>
          </a:p>
        </p:txBody>
      </p:sp>
    </p:spTree>
    <p:extLst>
      <p:ext uri="{BB962C8B-B14F-4D97-AF65-F5344CB8AC3E}">
        <p14:creationId xmlns:p14="http://schemas.microsoft.com/office/powerpoint/2010/main" val="1877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866C406-214A-FC94-EE98-945C0375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8" b="168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0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切断されたLANケーブルを持っている手">
            <a:extLst>
              <a:ext uri="{FF2B5EF4-FFF2-40B4-BE49-F238E27FC236}">
                <a16:creationId xmlns:a16="http://schemas.microsoft.com/office/drawing/2014/main" id="{C771BFA8-22D7-AC58-776E-CADFD24AF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2" b="1904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露出したLANケーブル">
            <a:extLst>
              <a:ext uri="{FF2B5EF4-FFF2-40B4-BE49-F238E27FC236}">
                <a16:creationId xmlns:a16="http://schemas.microsoft.com/office/drawing/2014/main" id="{C26175E2-43E4-6C50-5DB6-86999C176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42734"/>
            <a:ext cx="7575550" cy="101007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DBA65C-624C-E023-1FBB-D42D4C4564DF}"/>
              </a:ext>
            </a:extLst>
          </p:cNvPr>
          <p:cNvSpPr txBox="1"/>
          <p:nvPr/>
        </p:nvSpPr>
        <p:spPr>
          <a:xfrm>
            <a:off x="7789559" y="1807633"/>
            <a:ext cx="4786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/>
              <a:t>全ての</a:t>
            </a:r>
            <a:endParaRPr kumimoji="1" lang="en-US" altLang="ja-JP" sz="6600" dirty="0"/>
          </a:p>
          <a:p>
            <a:r>
              <a:rPr kumimoji="1" lang="ja-JP" altLang="en-US" sz="6600" dirty="0"/>
              <a:t>ケーブルをほどく</a:t>
            </a:r>
          </a:p>
        </p:txBody>
      </p:sp>
    </p:spTree>
    <p:extLst>
      <p:ext uri="{BB962C8B-B14F-4D97-AF65-F5344CB8AC3E}">
        <p14:creationId xmlns:p14="http://schemas.microsoft.com/office/powerpoint/2010/main" val="248272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木の枝&#10;&#10;中程度の精度で">
            <a:extLst>
              <a:ext uri="{FF2B5EF4-FFF2-40B4-BE49-F238E27FC236}">
                <a16:creationId xmlns:a16="http://schemas.microsoft.com/office/drawing/2014/main" id="{73379057-6ECF-9D3B-4CDB-6B7B8EC4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5" name="図 4" descr="文字が書かれている&#10;&#10;低い精度で">
            <a:extLst>
              <a:ext uri="{FF2B5EF4-FFF2-40B4-BE49-F238E27FC236}">
                <a16:creationId xmlns:a16="http://schemas.microsoft.com/office/drawing/2014/main" id="{0F5175F4-C40A-B81B-BF88-AD8DEB441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8" r="-1" b="424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歯ブラシを持っている手&#10;&#10;低い精度で自動的に生成された説明">
            <a:extLst>
              <a:ext uri="{FF2B5EF4-FFF2-40B4-BE49-F238E27FC236}">
                <a16:creationId xmlns:a16="http://schemas.microsoft.com/office/drawing/2014/main" id="{4F710C0E-7DB4-016E-C631-060470AB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9" b="170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歯ブラシを持っている手&#10;&#10;中程度の精度で自動的に生成された説明">
            <a:extLst>
              <a:ext uri="{FF2B5EF4-FFF2-40B4-BE49-F238E27FC236}">
                <a16:creationId xmlns:a16="http://schemas.microsoft.com/office/drawing/2014/main" id="{B8F3B97B-6D7A-62C9-1A28-E42A2FD76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8" b="132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7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図 2" descr="屋内, 小さい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D8D150C-98E5-205D-0A36-F917112DD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6" b="36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240</Words>
  <Application>Microsoft Office PowerPoint</Application>
  <PresentationFormat>ワイド画面</PresentationFormat>
  <Paragraphs>28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LANケーブルを作ろう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輝喜 藤澤</dc:creator>
  <cp:lastModifiedBy>輝喜 藤澤</cp:lastModifiedBy>
  <cp:revision>4</cp:revision>
  <dcterms:created xsi:type="dcterms:W3CDTF">2024-10-27T04:46:45Z</dcterms:created>
  <dcterms:modified xsi:type="dcterms:W3CDTF">2024-10-27T06:11:45Z</dcterms:modified>
</cp:coreProperties>
</file>