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41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GP創英角ﾎﾟｯﾌﾟ体" panose="040B0A00000000000000" pitchFamily="50" charset="-128"/>
      <p:regular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10" autoAdjust="0"/>
  </p:normalViewPr>
  <p:slideViewPr>
    <p:cSldViewPr snapToGrid="0">
      <p:cViewPr varScale="1">
        <p:scale>
          <a:sx n="67" d="100"/>
          <a:sy n="67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93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ここまで</a:t>
            </a:r>
            <a:r>
              <a:rPr lang="ja-JP" altLang="en-US" sz="3200" dirty="0" smtClean="0">
                <a:solidFill>
                  <a:srgbClr val="FF0000"/>
                </a:solidFill>
              </a:rPr>
              <a:t>の</a:t>
            </a:r>
            <a:r>
              <a:rPr lang="ja-JP" altLang="en-US" sz="3200" dirty="0" smtClean="0">
                <a:solidFill>
                  <a:srgbClr val="FF0000"/>
                </a:solidFill>
              </a:rPr>
              <a:t>確認</a:t>
            </a:r>
            <a:r>
              <a:rPr lang="ja-JP" altLang="en-US" sz="3200" dirty="0">
                <a:solidFill>
                  <a:srgbClr val="FF0000"/>
                </a:solidFill>
              </a:rPr>
              <a:t>テスト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確認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テスト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今日は確認テストを行います！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は閉じてください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書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は見ても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OK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時間は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60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分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84" y="4740507"/>
            <a:ext cx="2624137" cy="18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50</Words>
  <Application>Microsoft Office PowerPoint</Application>
  <PresentationFormat>画面に合わせる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HGP創英角ﾎﾟｯﾌﾟ体</vt:lpstr>
      <vt:lpstr>Helvetica Neue</vt:lpstr>
      <vt:lpstr>Arial</vt:lpstr>
      <vt:lpstr>ホワイト</vt:lpstr>
      <vt:lpstr>Webアプリケーション開発演習A</vt:lpstr>
      <vt:lpstr>確認テスト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516</cp:revision>
  <dcterms:modified xsi:type="dcterms:W3CDTF">2018-05-15T10:55:56Z</dcterms:modified>
</cp:coreProperties>
</file>