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496" r:id="rId4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820" autoAdjust="0"/>
  </p:normalViewPr>
  <p:slideViewPr>
    <p:cSldViewPr snapToGrid="0">
      <p:cViewPr varScale="1">
        <p:scale>
          <a:sx n="55" d="100"/>
          <a:sy n="55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8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ここまでの内容を定着！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ここまでの内容を定着させる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課題に取り組もう！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ちなみに「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2.pdf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」の解答を置いています。解凍時に聞かれるパスワードは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Ru4P8sap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69</Words>
  <Application>Microsoft Office PowerPoint</Application>
  <PresentationFormat>画面に合わせる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HGP創英角ﾎﾟｯﾌﾟ体</vt:lpstr>
      <vt:lpstr>Calibri</vt:lpstr>
      <vt:lpstr>Helvetica Neue</vt:lpstr>
      <vt:lpstr>Arial</vt:lpstr>
      <vt:lpstr>ホワイト</vt:lpstr>
      <vt:lpstr>Webアプリケーション開発演習A</vt:lpstr>
      <vt:lpstr>ここまでの内容を定着させる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741</cp:revision>
  <dcterms:modified xsi:type="dcterms:W3CDTF">2018-05-29T04:28:37Z</dcterms:modified>
</cp:coreProperties>
</file>