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521" r:id="rId3"/>
    <p:sldId id="550" r:id="rId4"/>
    <p:sldId id="565" r:id="rId5"/>
    <p:sldId id="564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HGP創英角ﾎﾟｯﾌﾟ体" panose="040B0A00000000000000" pitchFamily="50" charset="-128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50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3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63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32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MVC</a:t>
            </a:r>
            <a:r>
              <a:rPr lang="ja-JP" altLang="en-US" sz="3200" dirty="0" smtClean="0">
                <a:solidFill>
                  <a:srgbClr val="FF0000"/>
                </a:solidFill>
              </a:rPr>
              <a:t>モデルを定着させよう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モデルを定着する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536856" y="1478368"/>
            <a:ext cx="8031130" cy="52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とは、メンテナンス性が高い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ソースコードを組む為の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考え方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（コントローラ）の３つの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役割に沿ってソースコードを組んでいく。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（モデル）・・・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クラス（主たる処理を書く）</a:t>
            </a:r>
            <a:endParaRPr kumimoji="1" lang="en-US" altLang="ja-JP" sz="2800" dirty="0" smtClean="0">
              <a:solidFill>
                <a:srgbClr val="00B05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（ビュー）・・・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（結果の表示（画面））</a:t>
            </a:r>
            <a:endParaRPr kumimoji="1" lang="en-US" altLang="ja-JP" sz="2800" dirty="0" smtClean="0">
              <a:solidFill>
                <a:srgbClr val="C0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（コントローラ）・・・サーブレット（処理の振り分け）</a:t>
            </a:r>
            <a:endParaRPr kumimoji="1" lang="en-US" altLang="ja-JP" sz="28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・通常はリクエストを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が受け、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に処理を依頼し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結果を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で表示する。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2325213" y="140475"/>
            <a:ext cx="5354495" cy="10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モデルを知ろう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3" y="297943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10407" y="1574039"/>
            <a:ext cx="8717280" cy="294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前回（サーブレット課題６）の解説！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10407" y="1574039"/>
            <a:ext cx="8717280" cy="294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モデルの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プログラムを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作ってみよう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課題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7.pdf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</TotalTime>
  <Words>58</Words>
  <Application>Microsoft Office PowerPoint</Application>
  <PresentationFormat>画面に合わせる (4:3)</PresentationFormat>
  <Paragraphs>25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 Neue</vt:lpstr>
      <vt:lpstr>HGP創英角ﾎﾟｯﾌﾟ体</vt:lpstr>
      <vt:lpstr>ホワイト</vt:lpstr>
      <vt:lpstr>Webアプリケーション開発演習A</vt:lpstr>
      <vt:lpstr>MVCモデルを定着する</vt:lpstr>
      <vt:lpstr>PowerPoint プレゼンテーション</vt:lpstr>
      <vt:lpstr>　演習</vt:lpstr>
      <vt:lpstr>　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953</cp:revision>
  <dcterms:modified xsi:type="dcterms:W3CDTF">2018-06-27T01:03:22Z</dcterms:modified>
</cp:coreProperties>
</file>