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2" autoAdjust="0"/>
  </p:normalViewPr>
  <p:slideViewPr>
    <p:cSldViewPr snapToGrid="0">
      <p:cViewPr varScale="1">
        <p:scale>
          <a:sx n="54" d="100"/>
          <a:sy n="54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08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シラバスの説明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66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66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シラバスの説明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変数や</a:t>
            </a:r>
            <a:r>
              <a:rPr lang="en-US" dirty="0" smtClean="0"/>
              <a:t>if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for</a:t>
            </a:r>
            <a:r>
              <a:rPr lang="ja-JP" altLang="en-US" dirty="0" smtClean="0"/>
              <a:t>については、知ってる前提ですよ！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09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9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40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10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Java</a:t>
            </a:r>
            <a:r>
              <a:rPr lang="ja-JP" altLang="en-US" sz="3200" dirty="0" smtClean="0">
                <a:solidFill>
                  <a:srgbClr val="FF0000"/>
                </a:solidFill>
              </a:rPr>
              <a:t>の復習その１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269" y="1085685"/>
            <a:ext cx="8229600" cy="3650088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進級おめでとう！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この授業では、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年生のメイン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である「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」を学びます</a:t>
            </a:r>
            <a: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21" y="3630304"/>
            <a:ext cx="2951140" cy="3050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621" y="1727130"/>
            <a:ext cx="8229600" cy="3650088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まずは、シラバスを説明しま</a:t>
            </a:r>
            <a:r>
              <a:rPr kumimoji="1" lang="ja-JP" altLang="en-US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す</a:t>
            </a:r>
            <a: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3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621" y="1282909"/>
            <a:ext cx="8229600" cy="3650088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演習を通して学んでいけば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Amazon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みたいなサイトが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れるようになるかも！</a:t>
            </a:r>
            <a: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07" y="3854824"/>
            <a:ext cx="5377050" cy="27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6432" y="2922494"/>
            <a:ext cx="8229600" cy="2114066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の復習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をしましょう！！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37621" y="2043953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が、その前に・・・・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621" y="1316359"/>
            <a:ext cx="8229600" cy="1679459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の為に最低限ひつような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の知識は・・・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16915" y="2995818"/>
            <a:ext cx="8229600" cy="34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・クラス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・メソッド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・継承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・オーバーライド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・例外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5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6915" y="1836312"/>
            <a:ext cx="8229600" cy="167945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復習には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AZ-Cafe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を使います！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3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6915" y="1836312"/>
            <a:ext cx="8229600" cy="363215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まずは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・クラス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・メソッド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について復習！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57" y="2589347"/>
            <a:ext cx="9104843" cy="363215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分からなくなったら</a:t>
            </a: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にある、</a:t>
            </a:r>
            <a:r>
              <a:rPr kumimoji="1" lang="en-US" altLang="ja-JP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Java</a:t>
            </a:r>
            <a:r>
              <a:rPr kumimoji="1" lang="ja-JP" altLang="en-US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入門編まとめ</a:t>
            </a:r>
            <a:r>
              <a:rPr kumimoji="1" lang="en-US" altLang="ja-JP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.pdf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を見てみよう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！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AZ-Cafe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URL</a:t>
            </a:r>
            <a:r>
              <a:rPr kumimoji="1" lang="ja-JP" altLang="en-US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変わってます！</a:t>
            </a:r>
            <a: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http://</a:t>
            </a:r>
            <a:r>
              <a:rPr kumimoji="1" lang="en-US" altLang="ja-JP" sz="28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azcafe.aso-abcc.com</a:t>
            </a:r>
            <a:r>
              <a:rPr kumimoji="1" lang="en-US" altLang="ja-JP" sz="2800" dirty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/AsoLearning/login</a:t>
            </a:r>
            <a: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00206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</Words>
  <Application>Microsoft Office PowerPoint</Application>
  <PresentationFormat>画面に合わせる (4:3)</PresentationFormat>
  <Paragraphs>20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Arial</vt:lpstr>
      <vt:lpstr>HGS創英角ﾎﾟｯﾌﾟ体</vt:lpstr>
      <vt:lpstr>Helvetica Neue</vt:lpstr>
      <vt:lpstr>Calibri</vt:lpstr>
      <vt:lpstr>ホワイト</vt:lpstr>
      <vt:lpstr>Webアプリケーション開発演習A</vt:lpstr>
      <vt:lpstr>進級おめでとう！ この授業では、2年生のメイン である「Web」を学びます </vt:lpstr>
      <vt:lpstr>まずは、シラバスを説明します </vt:lpstr>
      <vt:lpstr>演習を通して学んでいけば Amazonみたいなサイトが 作れるようになるかも！ </vt:lpstr>
      <vt:lpstr>Javaの復習 をしましょう！！</vt:lpstr>
      <vt:lpstr>Webの為に最低限ひつような Javaの知識は・・・</vt:lpstr>
      <vt:lpstr>復習には AZ-Cafeを使います！</vt:lpstr>
      <vt:lpstr>まずは ・クラス ・メソッド について復習！</vt:lpstr>
      <vt:lpstr>分からなくなったら https://github.com/nishino-naoyuki/2018Web にある、Java入門編まとめ.pdf を見てみよう！   AZ-CafeのURL変わってます！ http://azcafe.aso-abcc.com/AsoLearning/login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16</cp:revision>
  <dcterms:modified xsi:type="dcterms:W3CDTF">2018-04-13T10:44:39Z</dcterms:modified>
</cp:coreProperties>
</file>