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4" r:id="rId3"/>
    <p:sldId id="260" r:id="rId4"/>
    <p:sldId id="261" r:id="rId5"/>
    <p:sldId id="291" r:id="rId6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GP創英角ﾎﾟｯﾌﾟ体" panose="040B0A00000000000000" pitchFamily="50" charset="-128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8" autoAdjust="0"/>
  </p:normalViewPr>
  <p:slideViewPr>
    <p:cSldViewPr snapToGrid="0">
      <p:cViewPr varScale="1">
        <p:scale>
          <a:sx n="57" d="100"/>
          <a:sy n="57" d="100"/>
        </p:scale>
        <p:origin x="17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18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75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dirty="0" smtClean="0">
                <a:solidFill>
                  <a:srgbClr val="FF0000"/>
                </a:solidFill>
              </a:rPr>
              <a:t>の基礎４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43" y="414346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4045437" y="314949"/>
            <a:ext cx="365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画面遷移をしよう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本文"/>
          <p:cNvSpPr txBox="1"/>
          <p:nvPr/>
        </p:nvSpPr>
        <p:spPr>
          <a:xfrm>
            <a:off x="1050720" y="1175482"/>
            <a:ext cx="6726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画面遷移の方法を２つ学びました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0" y="2555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●アンカータグ（エータグ）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&lt;a 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href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=“test.html”&gt;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ここをクリック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&lt;/a&gt;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7" name="タイトル 2"/>
          <p:cNvSpPr txBox="1">
            <a:spLocks/>
          </p:cNvSpPr>
          <p:nvPr/>
        </p:nvSpPr>
        <p:spPr>
          <a:xfrm>
            <a:off x="299180" y="3777576"/>
            <a:ext cx="8714317" cy="224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●フォームタグ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&lt;form action=“test.html” method=“GET”&gt;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&lt;input type=“submit” value=“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”&gt;</a:t>
            </a:r>
          </a:p>
          <a:p>
            <a:pPr algn="l"/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&lt;/form&gt;</a:t>
            </a:r>
            <a:endParaRPr kumimoji="1" lang="ja-JP" altLang="en-US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85585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で何か作ろう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で何か作る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で何か作ろう！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sp>
        <p:nvSpPr>
          <p:cNvPr id="9" name="タイトル 2"/>
          <p:cNvSpPr txBox="1">
            <a:spLocks/>
          </p:cNvSpPr>
          <p:nvPr/>
        </p:nvSpPr>
        <p:spPr>
          <a:xfrm>
            <a:off x="21431" y="1768289"/>
            <a:ext cx="9061979" cy="154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いままで得た知識を使って、課題をクリアしよう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82021" y="3072540"/>
            <a:ext cx="9061979" cy="154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sz="28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</a:p>
          <a:p>
            <a:r>
              <a:rPr kumimoji="1" lang="ja-JP" altLang="en-US" sz="28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ja-JP" altLang="en-US" sz="28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42864" y="4618722"/>
            <a:ext cx="9061979" cy="154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完成したらメールで送ろう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100</Words>
  <Application>Microsoft Office PowerPoint</Application>
  <PresentationFormat>画面に合わせる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Arial</vt:lpstr>
      <vt:lpstr>HGS創英角ﾎﾟｯﾌﾟ体</vt:lpstr>
      <vt:lpstr>Helvetica Neue</vt:lpstr>
      <vt:lpstr>Calibri</vt:lpstr>
      <vt:lpstr>HGP創英角ﾎﾟｯﾌﾟ体</vt:lpstr>
      <vt:lpstr>ホワイト</vt:lpstr>
      <vt:lpstr>Webアプリケーション開発演習A</vt:lpstr>
      <vt:lpstr>PowerPoint プレゼンテーション</vt:lpstr>
      <vt:lpstr>HTMLで何か作ろう</vt:lpstr>
      <vt:lpstr>HTMLで何か作る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196</cp:revision>
  <dcterms:modified xsi:type="dcterms:W3CDTF">2018-04-24T07:45:28Z</dcterms:modified>
</cp:coreProperties>
</file>