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365" r:id="rId3"/>
    <p:sldId id="260" r:id="rId4"/>
    <p:sldId id="261" r:id="rId5"/>
    <p:sldId id="366" r:id="rId6"/>
    <p:sldId id="369" r:id="rId7"/>
    <p:sldId id="370" r:id="rId8"/>
    <p:sldId id="371" r:id="rId9"/>
    <p:sldId id="367" r:id="rId10"/>
    <p:sldId id="372" r:id="rId11"/>
    <p:sldId id="373" r:id="rId12"/>
    <p:sldId id="374" r:id="rId13"/>
    <p:sldId id="368" r:id="rId14"/>
    <p:sldId id="375" r:id="rId15"/>
    <p:sldId id="376" r:id="rId16"/>
    <p:sldId id="377" r:id="rId17"/>
    <p:sldId id="378" r:id="rId18"/>
    <p:sldId id="379" r:id="rId19"/>
    <p:sldId id="306" r:id="rId20"/>
  </p:sldIdLst>
  <p:sldSz cx="9144000" cy="6858000" type="screen4x3"/>
  <p:notesSz cx="6858000" cy="9144000"/>
  <p:embeddedFontLst>
    <p:embeddedFont>
      <p:font typeface="HGS創英角ﾎﾟｯﾌﾟ体" panose="040B0A00000000000000" pitchFamily="50" charset="-128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  <p:embeddedFont>
      <p:font typeface="HGP創英角ﾎﾟｯﾌﾟ体" panose="040B0A00000000000000" pitchFamily="50" charset="-128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3273" autoAdjust="0"/>
  </p:normalViewPr>
  <p:slideViewPr>
    <p:cSldViewPr snapToGrid="0">
      <p:cViewPr varScale="1">
        <p:scale>
          <a:sx n="62" d="100"/>
          <a:sy n="62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301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まず、一つ目の重要なフォルダは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webapps</a:t>
            </a:r>
            <a:r>
              <a:rPr lang="ja-JP" altLang="en-US" dirty="0" smtClean="0"/>
              <a:t>フォルダです。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このフォルダが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の展開フォルダとなり、ここの下に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アプリケーションがフォルダごとにたくさん並びます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31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そうなんです、ホスト名といわれる部分のあとにくるのは実は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アプリケーション名で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webapps</a:t>
            </a:r>
            <a:r>
              <a:rPr lang="ja-JP" altLang="en-US" dirty="0" smtClean="0"/>
              <a:t>の直下のフォルダ名と一致します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このフォルダ構成は非常に重要ですので、必ず覚えてください！！！！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30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714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ここは教科書を使ってさらっと行く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513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ここは教科書を使ってさらっと行く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51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ここは教科書を使ってさらっと行く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4155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図で表すとこんな感じ・・・・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サーバーにおいてあるファイルは</a:t>
            </a:r>
            <a:r>
              <a:rPr lang="en-US" altLang="ja-JP" dirty="0" smtClean="0"/>
              <a:t>&lt;%%&gt;</a:t>
            </a:r>
            <a:r>
              <a:rPr lang="ja-JP" altLang="en-US" dirty="0" smtClean="0"/>
              <a:t>が入っているけど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実際にレスポンスで帰ってきたファイルにはありませんね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558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</a:t>
            </a:r>
            <a:r>
              <a:rPr lang="en-US" altLang="ja-JP" dirty="0" smtClean="0"/>
              <a:t>P.108</a:t>
            </a:r>
            <a:r>
              <a:rPr lang="ja-JP" altLang="en-US" dirty="0" smtClean="0"/>
              <a:t>に書いてあるように実は</a:t>
            </a:r>
            <a:r>
              <a:rPr lang="en-US" altLang="ja-JP" dirty="0" smtClean="0"/>
              <a:t>JSP</a:t>
            </a:r>
            <a:r>
              <a:rPr lang="ja-JP" altLang="en-US" dirty="0" smtClean="0"/>
              <a:t>ファイルは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サーバー側でスクリプトレットタグの部分は実行されます。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レスポンスとして返されるのは「実行した結果」のみです。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だから、レスポンスには</a:t>
            </a:r>
            <a:r>
              <a:rPr lang="en-US" altLang="ja-JP" dirty="0" smtClean="0"/>
              <a:t>&lt;%%&gt;</a:t>
            </a:r>
            <a:r>
              <a:rPr lang="ja-JP" altLang="en-US" dirty="0" smtClean="0"/>
              <a:t>がないのです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353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01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30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48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7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2172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569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979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88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 smtClean="0">
                <a:solidFill>
                  <a:srgbClr val="FF0000"/>
                </a:solidFill>
              </a:rPr>
              <a:t>JSP</a:t>
            </a:r>
            <a:r>
              <a:rPr lang="ja-JP" altLang="en-US" sz="3200" dirty="0" smtClean="0">
                <a:solidFill>
                  <a:srgbClr val="FF0000"/>
                </a:solidFill>
              </a:rPr>
              <a:t>をサーバーにアップしてみよう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のフォルダ構成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535898" cy="62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フォルダの構成には決まりごとがあります。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97" y="2749399"/>
            <a:ext cx="3636201" cy="358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のフォルダ構成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535898" cy="62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先ほど、アップしたフォルダを確認してみましょう。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24" y="2639017"/>
            <a:ext cx="476847" cy="41414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088671" y="269220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39" y="3281137"/>
            <a:ext cx="476847" cy="41414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521803" y="3334322"/>
            <a:ext cx="192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apache-tomcat-8.5.31</a:t>
            </a:r>
            <a:endParaRPr kumimoji="1" lang="ja-JP" altLang="en-US" dirty="0"/>
          </a:p>
        </p:txBody>
      </p:sp>
      <p:cxnSp>
        <p:nvCxnSpPr>
          <p:cNvPr id="11" name="カギ線コネクタ 10"/>
          <p:cNvCxnSpPr>
            <a:stCxn id="2" idx="2"/>
            <a:endCxn id="9" idx="1"/>
          </p:cNvCxnSpPr>
          <p:nvPr/>
        </p:nvCxnSpPr>
        <p:spPr>
          <a:xfrm rot="16200000" flipH="1">
            <a:off x="1744720" y="3158693"/>
            <a:ext cx="435046" cy="22399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33" y="3895544"/>
            <a:ext cx="476847" cy="414149"/>
          </a:xfrm>
          <a:prstGeom prst="rect">
            <a:avLst/>
          </a:prstGeom>
        </p:spPr>
      </p:pic>
      <p:cxnSp>
        <p:nvCxnSpPr>
          <p:cNvPr id="17" name="カギ線コネクタ 16"/>
          <p:cNvCxnSpPr>
            <a:stCxn id="9" idx="2"/>
            <a:endCxn id="15" idx="1"/>
          </p:cNvCxnSpPr>
          <p:nvPr/>
        </p:nvCxnSpPr>
        <p:spPr>
          <a:xfrm rot="16200000" flipH="1">
            <a:off x="2180982" y="3826967"/>
            <a:ext cx="407333" cy="1439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845372" y="394872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webapps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06983" y="463241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1234567</a:t>
            </a:r>
            <a:endParaRPr kumimoji="1" lang="ja-JP" altLang="en-US" dirty="0"/>
          </a:p>
        </p:txBody>
      </p:sp>
      <p:cxnSp>
        <p:nvCxnSpPr>
          <p:cNvPr id="23" name="カギ線コネクタ 22"/>
          <p:cNvCxnSpPr>
            <a:stCxn id="15" idx="2"/>
            <a:endCxn id="30" idx="1"/>
          </p:cNvCxnSpPr>
          <p:nvPr/>
        </p:nvCxnSpPr>
        <p:spPr>
          <a:xfrm rot="16200000" flipH="1">
            <a:off x="2611955" y="4392794"/>
            <a:ext cx="404627" cy="23842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角丸四角形吹き出し 24"/>
          <p:cNvSpPr/>
          <p:nvPr/>
        </p:nvSpPr>
        <p:spPr>
          <a:xfrm>
            <a:off x="4705570" y="2846090"/>
            <a:ext cx="3961651" cy="1661155"/>
          </a:xfrm>
          <a:prstGeom prst="wedgeRoundRectCallout">
            <a:avLst>
              <a:gd name="adj1" fmla="val -74819"/>
              <a:gd name="adj2" fmla="val 213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webapps</a:t>
            </a:r>
            <a:r>
              <a:rPr kumimoji="1" lang="ja-JP" altLang="en-US" sz="2000" dirty="0" smtClean="0"/>
              <a:t>フォルダは</a:t>
            </a:r>
            <a:r>
              <a:rPr kumimoji="1" lang="en-US" altLang="ja-JP" sz="2000" dirty="0" smtClean="0"/>
              <a:t>TOMCAT</a:t>
            </a:r>
            <a:r>
              <a:rPr kumimoji="1" lang="ja-JP" altLang="en-US" sz="2000" dirty="0" smtClean="0"/>
              <a:t>の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展開フォルダ！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ここに</a:t>
            </a:r>
            <a:r>
              <a:rPr kumimoji="1" lang="en-US" altLang="ja-JP" sz="2000" dirty="0" smtClean="0"/>
              <a:t>WEB</a:t>
            </a:r>
            <a:r>
              <a:rPr kumimoji="1" lang="ja-JP" altLang="en-US" sz="2000" dirty="0" smtClean="0"/>
              <a:t>アプリケーションが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格納されます！</a:t>
            </a:r>
            <a:endParaRPr kumimoji="1" lang="ja-JP" altLang="en-US" sz="20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1" y="268826"/>
            <a:ext cx="1488751" cy="1061232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0" y="4507245"/>
            <a:ext cx="476847" cy="414149"/>
          </a:xfrm>
          <a:prstGeom prst="rect">
            <a:avLst/>
          </a:prstGeom>
        </p:spPr>
      </p:pic>
      <p:sp>
        <p:nvSpPr>
          <p:cNvPr id="33" name="角丸四角形吹き出し 32"/>
          <p:cNvSpPr/>
          <p:nvPr/>
        </p:nvSpPr>
        <p:spPr>
          <a:xfrm>
            <a:off x="4287352" y="4714319"/>
            <a:ext cx="4510783" cy="1661155"/>
          </a:xfrm>
          <a:prstGeom prst="wedgeRoundRectCallout">
            <a:avLst>
              <a:gd name="adj1" fmla="val -59701"/>
              <a:gd name="adj2" fmla="val -3927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webapps</a:t>
            </a:r>
            <a:r>
              <a:rPr kumimoji="1" lang="ja-JP" altLang="en-US" sz="2000" dirty="0" smtClean="0"/>
              <a:t>の直下のフォルダの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「名前＝</a:t>
            </a:r>
            <a:r>
              <a:rPr kumimoji="1" lang="en-US" altLang="ja-JP" sz="2000" dirty="0" smtClean="0"/>
              <a:t>WEB</a:t>
            </a:r>
            <a:r>
              <a:rPr kumimoji="1" lang="ja-JP" altLang="en-US" sz="2000" dirty="0" smtClean="0"/>
              <a:t>アプリケーション名」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となります。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01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のフォルダ構成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330058"/>
            <a:ext cx="8535898" cy="113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を思い出して欲しいのですが、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</a:p>
          <a:p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アプリケーション名が使われていました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1" y="268826"/>
            <a:ext cx="1488751" cy="1061232"/>
          </a:xfrm>
          <a:prstGeom prst="rect">
            <a:avLst/>
          </a:prstGeom>
        </p:spPr>
      </p:pic>
      <p:sp>
        <p:nvSpPr>
          <p:cNvPr id="19" name="タイトル 2"/>
          <p:cNvSpPr txBox="1">
            <a:spLocks/>
          </p:cNvSpPr>
          <p:nvPr/>
        </p:nvSpPr>
        <p:spPr>
          <a:xfrm>
            <a:off x="284472" y="2999898"/>
            <a:ext cx="8535898" cy="113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http://jousen.aso-abcc.com/1234567/test.jsp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1" name="タイトル 2"/>
          <p:cNvSpPr txBox="1">
            <a:spLocks/>
          </p:cNvSpPr>
          <p:nvPr/>
        </p:nvSpPr>
        <p:spPr>
          <a:xfrm>
            <a:off x="284472" y="2998255"/>
            <a:ext cx="8535898" cy="113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http://jousen.aso-abcc.com/</a:t>
            </a:r>
            <a:r>
              <a:rPr kumimoji="1" lang="en-US" altLang="ja-JP" sz="28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1234567</a:t>
            </a:r>
            <a:r>
              <a:rPr kumimoji="1" lang="en-US" altLang="ja-JP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/test.jsp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4287352" y="4714319"/>
            <a:ext cx="4510783" cy="1661155"/>
          </a:xfrm>
          <a:prstGeom prst="wedgeRoundRectCallout">
            <a:avLst>
              <a:gd name="adj1" fmla="val -9194"/>
              <a:gd name="adj2" fmla="val -10364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ここが</a:t>
            </a:r>
            <a:r>
              <a:rPr kumimoji="1" lang="en-US" altLang="ja-JP" sz="2000" dirty="0" smtClean="0"/>
              <a:t>WEB</a:t>
            </a:r>
            <a:r>
              <a:rPr kumimoji="1" lang="ja-JP" altLang="en-US" sz="2000" dirty="0" smtClean="0"/>
              <a:t>アプリケーション名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つまり、</a:t>
            </a:r>
            <a:r>
              <a:rPr kumimoji="1" lang="en-US" altLang="ja-JP" sz="2000" dirty="0" err="1" smtClean="0"/>
              <a:t>webapps</a:t>
            </a:r>
            <a:r>
              <a:rPr kumimoji="1" lang="ja-JP" altLang="en-US" sz="2000" dirty="0" smtClean="0"/>
              <a:t>の直下のフォルダ名と一致する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970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をサーバーにアップ！</a:t>
            </a: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のフォルダ構成</a:t>
            </a:r>
            <a: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535898" cy="337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教科書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P.115</a:t>
            </a:r>
          </a:p>
          <a:p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には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page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ディレクティブというのがあり、ページ（画面）ごとの設定を記載できます。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8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535898" cy="2456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ところで、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で書いたコードと実際にブラウザで表示させた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のソースコードが</a:t>
            </a:r>
            <a:r>
              <a:rPr kumimoji="1" lang="ja-JP" altLang="en-US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違うの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気付きましたか？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12" y="3932593"/>
            <a:ext cx="2554795" cy="269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915642" y="4286749"/>
            <a:ext cx="1968284" cy="67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書いたコード</a:t>
            </a:r>
            <a:endParaRPr kumimoji="1" lang="en-US" altLang="ja-JP" sz="24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94" y="2395035"/>
            <a:ext cx="3374156" cy="17390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478" y="1693298"/>
            <a:ext cx="2783142" cy="25934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タイトル 2"/>
          <p:cNvSpPr txBox="1">
            <a:spLocks/>
          </p:cNvSpPr>
          <p:nvPr/>
        </p:nvSpPr>
        <p:spPr>
          <a:xfrm>
            <a:off x="5260478" y="4363088"/>
            <a:ext cx="2783142" cy="67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ブラウザで表示した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コード</a:t>
            </a:r>
            <a:endParaRPr kumimoji="1" lang="en-US" altLang="ja-JP" sz="24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爆発 2 6"/>
          <p:cNvSpPr/>
          <p:nvPr/>
        </p:nvSpPr>
        <p:spPr>
          <a:xfrm>
            <a:off x="1512125" y="3399586"/>
            <a:ext cx="5873858" cy="3270142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スクリプトレットタグ</a:t>
            </a:r>
            <a:r>
              <a:rPr kumimoji="1" lang="en-US" altLang="ja-JP" sz="2000" dirty="0" smtClean="0"/>
              <a:t>&lt;%%&gt;</a:t>
            </a:r>
            <a:r>
              <a:rPr kumimoji="1" lang="ja-JP" altLang="en-US" sz="2000" dirty="0" smtClean="0"/>
              <a:t>は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どこいった！？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142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6146" y="4137691"/>
            <a:ext cx="1773164" cy="1845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学校・自宅など</a:t>
            </a:r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24" y="4755015"/>
            <a:ext cx="1288780" cy="11098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49" y="2587344"/>
            <a:ext cx="1423786" cy="1327680"/>
          </a:xfrm>
          <a:prstGeom prst="rect">
            <a:avLst/>
          </a:prstGeom>
        </p:spPr>
      </p:pic>
      <p:sp>
        <p:nvSpPr>
          <p:cNvPr id="14" name="雲 13"/>
          <p:cNvSpPr/>
          <p:nvPr/>
        </p:nvSpPr>
        <p:spPr>
          <a:xfrm>
            <a:off x="2412904" y="2691282"/>
            <a:ext cx="3539067" cy="305916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インターネット</a:t>
            </a: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6278543" y="2118180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000" dirty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麻生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</a:t>
            </a:r>
            <a:endParaRPr kumimoji="1" lang="en-US" altLang="ja-JP" sz="20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097732" y="3275831"/>
            <a:ext cx="4697789" cy="19886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151298" y="3512379"/>
            <a:ext cx="4824851" cy="214294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吹き出し 18"/>
          <p:cNvSpPr/>
          <p:nvPr/>
        </p:nvSpPr>
        <p:spPr>
          <a:xfrm>
            <a:off x="986023" y="2277461"/>
            <a:ext cx="3196414" cy="1159415"/>
          </a:xfrm>
          <a:prstGeom prst="wedgeRoundRectCallout">
            <a:avLst>
              <a:gd name="adj1" fmla="val 54905"/>
              <a:gd name="adj2" fmla="val 10834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リクエスト</a:t>
            </a:r>
            <a:endParaRPr kumimoji="1" lang="en-US" altLang="ja-JP" sz="4000" dirty="0" smtClean="0"/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http://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jousen.aso-abcc.com/</a:t>
            </a:r>
            <a:r>
              <a:rPr kumimoji="1" lang="en-US" altLang="ja-JP" sz="10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1234567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/test.jsp</a:t>
            </a:r>
            <a:endParaRPr kumimoji="1" lang="en-US" altLang="ja-JP" sz="10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4684709" y="4685905"/>
            <a:ext cx="3982512" cy="2079619"/>
          </a:xfrm>
          <a:prstGeom prst="wedgeRoundRectCallout">
            <a:avLst>
              <a:gd name="adj1" fmla="val -33818"/>
              <a:gd name="adj2" fmla="val -7083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レスポンス</a:t>
            </a:r>
            <a:endParaRPr kumimoji="1" lang="en-US" altLang="ja-JP" sz="2800" dirty="0" smtClean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4000" dirty="0"/>
          </a:p>
          <a:p>
            <a:pPr algn="ctr"/>
            <a:endParaRPr kumimoji="1" lang="ja-JP" altLang="en-US" sz="4000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41" y="2829184"/>
            <a:ext cx="1225423" cy="81490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672" y="1092757"/>
            <a:ext cx="2497359" cy="12871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983" y="5089126"/>
            <a:ext cx="1736071" cy="1617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79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6146" y="4137691"/>
            <a:ext cx="1773164" cy="1845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学校・自宅など</a:t>
            </a:r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24" y="4755015"/>
            <a:ext cx="1288780" cy="11098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49" y="2587344"/>
            <a:ext cx="1423786" cy="1327680"/>
          </a:xfrm>
          <a:prstGeom prst="rect">
            <a:avLst/>
          </a:prstGeom>
        </p:spPr>
      </p:pic>
      <p:sp>
        <p:nvSpPr>
          <p:cNvPr id="14" name="雲 13"/>
          <p:cNvSpPr/>
          <p:nvPr/>
        </p:nvSpPr>
        <p:spPr>
          <a:xfrm>
            <a:off x="2412904" y="2691282"/>
            <a:ext cx="3539067" cy="305916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インターネット</a:t>
            </a: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6278543" y="2118180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000" dirty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麻生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</a:t>
            </a:r>
            <a:endParaRPr kumimoji="1" lang="en-US" altLang="ja-JP" sz="20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097732" y="3275831"/>
            <a:ext cx="4697789" cy="19886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151298" y="3512379"/>
            <a:ext cx="4824851" cy="214294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吹き出し 18"/>
          <p:cNvSpPr/>
          <p:nvPr/>
        </p:nvSpPr>
        <p:spPr>
          <a:xfrm>
            <a:off x="986023" y="2277461"/>
            <a:ext cx="3196414" cy="1159415"/>
          </a:xfrm>
          <a:prstGeom prst="wedgeRoundRectCallout">
            <a:avLst>
              <a:gd name="adj1" fmla="val 54905"/>
              <a:gd name="adj2" fmla="val 10834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リクエスト</a:t>
            </a:r>
            <a:endParaRPr kumimoji="1" lang="en-US" altLang="ja-JP" sz="4000" dirty="0" smtClean="0"/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http://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jousen.aso-abcc.com/</a:t>
            </a:r>
            <a:r>
              <a:rPr kumimoji="1" lang="en-US" altLang="ja-JP" sz="10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1234567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/test.jsp</a:t>
            </a:r>
            <a:endParaRPr kumimoji="1" lang="en-US" altLang="ja-JP" sz="10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4684709" y="4685905"/>
            <a:ext cx="3982512" cy="2079619"/>
          </a:xfrm>
          <a:prstGeom prst="wedgeRoundRectCallout">
            <a:avLst>
              <a:gd name="adj1" fmla="val -33818"/>
              <a:gd name="adj2" fmla="val -7083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レスポンス</a:t>
            </a:r>
            <a:endParaRPr kumimoji="1" lang="en-US" altLang="ja-JP" sz="2800" dirty="0" smtClean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4000" dirty="0"/>
          </a:p>
          <a:p>
            <a:pPr algn="ctr"/>
            <a:endParaRPr kumimoji="1" lang="ja-JP" altLang="en-US" sz="4000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41" y="2829184"/>
            <a:ext cx="1225423" cy="81490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672" y="1092757"/>
            <a:ext cx="2497359" cy="12871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983" y="5089126"/>
            <a:ext cx="1736071" cy="1617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角丸四角形吹き出し 15"/>
          <p:cNvSpPr/>
          <p:nvPr/>
        </p:nvSpPr>
        <p:spPr>
          <a:xfrm>
            <a:off x="3192258" y="1097844"/>
            <a:ext cx="3196414" cy="1159415"/>
          </a:xfrm>
          <a:prstGeom prst="wedgeRoundRectCallout">
            <a:avLst>
              <a:gd name="adj1" fmla="val 63148"/>
              <a:gd name="adj2" fmla="val 1163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&lt;%%&gt;</a:t>
            </a:r>
            <a:r>
              <a:rPr kumimoji="1" lang="ja-JP" altLang="en-US" sz="2800" dirty="0" smtClean="0"/>
              <a:t>の部分が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実行される</a:t>
            </a:r>
            <a:endParaRPr kumimoji="1" lang="en-US" altLang="ja-JP" sz="28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405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9" y="125942"/>
            <a:ext cx="1611462" cy="10615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77" y="397071"/>
            <a:ext cx="1657553" cy="447539"/>
          </a:xfrm>
          <a:prstGeom prst="rect">
            <a:avLst/>
          </a:prstGeom>
        </p:spPr>
      </p:pic>
      <p:sp>
        <p:nvSpPr>
          <p:cNvPr id="12" name="本文"/>
          <p:cNvSpPr txBox="1"/>
          <p:nvPr/>
        </p:nvSpPr>
        <p:spPr>
          <a:xfrm>
            <a:off x="3193475" y="297676"/>
            <a:ext cx="563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のフォルダ構成を知ろう</a:t>
            </a:r>
            <a:endParaRPr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9185" y="1836312"/>
            <a:ext cx="8805658" cy="413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のフォルダ構成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（かなり重要</a:t>
            </a:r>
            <a:r>
              <a:rPr kumimoji="1" lang="ja-JP" altLang="en-US" sz="32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）</a:t>
            </a:r>
            <a:endParaRPr kumimoji="1" lang="en-US" altLang="ja-JP" sz="32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webapps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の直下に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プロジェクトのフォルダが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ある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のスクリプトレットタグ（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&lt;%%&gt;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）の部分は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サーバー側で実行され、その結果のみが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レスポンスとして返される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86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24" y="397073"/>
            <a:ext cx="1657553" cy="447539"/>
          </a:xfrm>
          <a:prstGeom prst="rect">
            <a:avLst/>
          </a:prstGeom>
        </p:spPr>
      </p:pic>
      <p:sp>
        <p:nvSpPr>
          <p:cNvPr id="12" name="本文"/>
          <p:cNvSpPr txBox="1"/>
          <p:nvPr/>
        </p:nvSpPr>
        <p:spPr>
          <a:xfrm>
            <a:off x="3684662" y="297676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になれよう</a:t>
            </a:r>
            <a:endParaRPr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9185" y="1836312"/>
            <a:ext cx="8805658" cy="256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if</a:t>
            </a:r>
            <a:r>
              <a:rPr kumimoji="1" lang="ja-JP" altLang="en-US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について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でも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同様に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if</a:t>
            </a:r>
            <a:r>
              <a:rPr kumimoji="1" lang="ja-JP" altLang="en-US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が書ける。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よくある書き方としては、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&lt;%%&gt;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を混在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させて書くことが多い。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/>
          <a:srcRect l="11667" t="66190" r="36344" b="13949"/>
          <a:stretch/>
        </p:blipFill>
        <p:spPr>
          <a:xfrm>
            <a:off x="1589824" y="3906822"/>
            <a:ext cx="5398252" cy="944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6"/>
          <a:srcRect l="12583" t="61719" r="47729" b="11684"/>
          <a:stretch/>
        </p:blipFill>
        <p:spPr>
          <a:xfrm>
            <a:off x="2169706" y="4961856"/>
            <a:ext cx="4238489" cy="16026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9" y="314949"/>
            <a:ext cx="1431411" cy="5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85585"/>
            <a:ext cx="8229600" cy="1143000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のフォルダ構成を知ろう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をサーバーにアップ！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のフォルダ構成</a:t>
            </a:r>
            <a: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1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をサーバーにアップ！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のフォルダ構成</a:t>
            </a: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</a:t>
            </a: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3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をサーバーにアップ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229600" cy="337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まずは、前回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アップロード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したサーバーに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ファイルをアップロード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してみましょう！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をサーバーにアップ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229600" cy="337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アップロードするのは</a:t>
            </a:r>
            <a:endParaRPr kumimoji="1" lang="en-US" altLang="ja-JP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前回作った</a:t>
            </a:r>
            <a:r>
              <a:rPr kumimoji="1" lang="en-US" altLang="ja-JP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kadai1.jsp</a:t>
            </a:r>
          </a:p>
          <a:p>
            <a:endParaRPr kumimoji="1" lang="en-US" altLang="ja-JP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※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もし無い人は隣の人にもらう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1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をサーバーにアップ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535898" cy="337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https://github.com/nishino-naoyuki/2018Web/</a:t>
            </a: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サーバー接続マニュアル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-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その２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 </a:t>
            </a:r>
          </a:p>
          <a:p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84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をサーバーにアップ！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のフォルダ構成</a:t>
            </a:r>
            <a: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もっと</a:t>
            </a: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89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519</Words>
  <Application>Microsoft Office PowerPoint</Application>
  <PresentationFormat>画面に合わせる (4:3)</PresentationFormat>
  <Paragraphs>118</Paragraphs>
  <Slides>19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Arial</vt:lpstr>
      <vt:lpstr>HGS創英角ﾎﾟｯﾌﾟ体</vt:lpstr>
      <vt:lpstr>Calibri</vt:lpstr>
      <vt:lpstr>ＭＳ Ｐゴシック</vt:lpstr>
      <vt:lpstr>Helvetica Neue</vt:lpstr>
      <vt:lpstr>HGP創英角ﾎﾟｯﾌﾟ体</vt:lpstr>
      <vt:lpstr>ホワイト</vt:lpstr>
      <vt:lpstr>Webアプリケーション開発演習A</vt:lpstr>
      <vt:lpstr>PowerPoint プレゼンテーション</vt:lpstr>
      <vt:lpstr>Webのフォルダ構成を知ろう</vt:lpstr>
      <vt:lpstr>JSPをサーバーにアップ！ WEBのフォルダ構成 もっとJSP</vt:lpstr>
      <vt:lpstr>JSPをサーバーにアップ！ WEBのフォルダ構成 もっとJSP</vt:lpstr>
      <vt:lpstr>JSPをサーバーにアップ！</vt:lpstr>
      <vt:lpstr>JSPをサーバーにアップ！</vt:lpstr>
      <vt:lpstr>JSPをサーバーにアップ！</vt:lpstr>
      <vt:lpstr>JSPをサーバーにアップ！ WEBのフォルダ構成 もっとJSP</vt:lpstr>
      <vt:lpstr>WEBのフォルダ構成</vt:lpstr>
      <vt:lpstr>WEBのフォルダ構成</vt:lpstr>
      <vt:lpstr>WEBのフォルダ構成</vt:lpstr>
      <vt:lpstr>JSPをサーバーにアップ！ WEBのフォルダ構成 もっとJSP</vt:lpstr>
      <vt:lpstr>もっとJSP</vt:lpstr>
      <vt:lpstr>もっとJSP</vt:lpstr>
      <vt:lpstr>もっとJSP</vt:lpstr>
      <vt:lpstr>もっとJSP</vt:lpstr>
      <vt:lpstr>もっとJSP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381</cp:revision>
  <dcterms:modified xsi:type="dcterms:W3CDTF">2018-05-09T11:05:32Z</dcterms:modified>
</cp:coreProperties>
</file>